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7" r:id="rId4"/>
    <p:sldId id="258" r:id="rId5"/>
    <p:sldId id="265" r:id="rId6"/>
    <p:sldId id="262" r:id="rId7"/>
    <p:sldId id="259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4C3C-878C-46EB-8DF0-FC1F20B4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012F62-226D-48CE-BFCF-1BEC71CD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88499-CA89-4369-9636-7F74EBC4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A1FA8-9CA7-4C11-AA4D-35CDD7FB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17C6A-1B4A-4C61-AB6B-A26F3179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9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A20D-2009-4D5B-8889-3916F1F6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4B7107-BCDF-41C7-B548-0D22BD82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09045-8700-484C-B9DC-7B51ABFD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64AEB-CDFD-4F56-B0EF-DC7B8A9C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C5FD5-B88B-47E6-9FF0-820B95D1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5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0C305D-EE0C-4BC9-B949-475657D55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009032-B151-4206-BB02-7E5BB1EA1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BC9A1-F87C-4F92-948A-65C819B6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C4273-22BD-429E-BC55-5B022234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A184B-0DB7-4E24-8490-D9F9CE7C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4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9ECC2-2C66-476A-BD26-A5F40295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66100-1D09-4F54-89EB-9D8A4E17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26385-248A-422A-8756-554C6A29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B48D7-5531-459A-A32B-69D6F146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E68329-D150-42CC-BDB8-BF52A1E8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5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17A3B-04E4-433D-806B-FF10D443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949A65-2551-47BA-B6DB-017B83E2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B1670-6091-40CE-AB1A-F7FED223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1331E5-97FF-414A-A9B8-00F0F935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4BE231-0F79-4808-B1B2-AAB1216D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2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E6484-ECC8-47F5-97A2-05FE7AEC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6E558-A7C9-4AAA-8007-2A541D93B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B62476-1D52-4615-A6E4-77B024EDA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8A3570-62FE-4B19-9E6C-DA126100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0A4CFE-5B6B-4951-A33B-D4BA163A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03A2E-61AA-4377-9AE9-B15BED84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26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07CC9-29AA-42BE-A82D-1C7AE797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0A6634-3F66-44CE-9903-82DA788D8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711CE6-639A-4843-A74D-9DC68EF0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9F510B-D396-4A5C-9AA2-435D5E523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CAF67B-66D4-4A8B-8F64-653BF1AEE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50B728-9DAB-4016-990B-6E5D73AE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6A1BB6-144E-4CEA-BD2C-577E716C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514F81-059D-48D5-91E1-5A4FC0DE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92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29E8D-75E3-41E3-8C5A-F38B05C0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36BCC0-DA4C-4DA3-AA91-57CE2B01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2C87E-F48C-4FD7-AE53-27084915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A58B8-55CC-4A82-B96B-AE89CE8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72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D9C0DB-4FCF-44BF-B26F-58BCC894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35B609-A4D6-4866-B267-A70F10D0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DB6CB9-F951-4883-9D49-C43CDD3B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48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D3C5A-6C14-4CB6-ADD8-E4E383A3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9A5B3B-6D1C-496D-862E-AAE74E744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37C694-8641-4B47-9C66-75AEBA562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812467-F11D-4CAC-B390-0B0DFB57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1E70B-8570-4131-9C0C-8069A143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E0F462-EC95-409A-8FE3-0A1B26EC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402FF-C70E-47FE-A2CB-E7E3E799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E35D1B-3707-4B49-99D7-245445992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63D8D-CA19-4AF5-AE56-C79139172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BF36C6-E062-432D-87D0-2EF3BF18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8C18AE-51C6-4DF6-8D56-176321A2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44B6B4-A421-4FF9-961A-864B212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5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D79065-4544-42E4-AE36-C2969D6C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C0120-FCD1-4E65-8DBF-2D1CE915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ED403-0BB9-4753-8576-39314ECE8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BFF5-CB77-4DE6-B588-0AA5E4DDE122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62753-A960-4EB1-A2B5-A02CF8FC3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EA478-0236-4696-8F49-43DA0A26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8369-6713-4CC3-97E8-3D01C89FE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25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286D4-29F7-42C6-9276-8B333EE17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04b_19" panose="00000400000000000000" pitchFamily="2" charset="0"/>
              </a:rPr>
              <a:t>Pacman</a:t>
            </a:r>
            <a:r>
              <a:rPr lang="de-DE" dirty="0">
                <a:latin typeface="04b_19" panose="00000400000000000000" pitchFamily="2" charset="0"/>
              </a:rPr>
              <a:t> 2.0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EE89D8-A141-4DEC-8B94-7CC2FE883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Scholz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424B5D-3C0D-4A4D-AD3D-234014E82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5155">
            <a:off x="-2644044" y="1947715"/>
            <a:ext cx="6509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9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734366-4AFF-461C-A03B-4BFA5C3F82CA}"/>
              </a:ext>
            </a:extLst>
          </p:cNvPr>
          <p:cNvSpPr txBox="1"/>
          <p:nvPr/>
        </p:nvSpPr>
        <p:spPr>
          <a:xfrm>
            <a:off x="3273143" y="3167390"/>
            <a:ext cx="564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79671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3CBE1-15A3-4D25-A259-B518C896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7EF5A-63B5-4513-93E7-0993DAEC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macht man in meiner Anwendung?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Woran orientieren sich die Figuren?</a:t>
            </a:r>
          </a:p>
          <a:p>
            <a:r>
              <a:rPr lang="de-DE" dirty="0" err="1"/>
              <a:t>Scoreboard</a:t>
            </a:r>
            <a:endParaRPr lang="de-DE" dirty="0"/>
          </a:p>
          <a:p>
            <a:r>
              <a:rPr lang="de-DE" dirty="0"/>
              <a:t>Schwierigkeitsstufen</a:t>
            </a:r>
          </a:p>
          <a:p>
            <a:r>
              <a:rPr lang="de-DE" dirty="0"/>
              <a:t>Design des Spiels</a:t>
            </a:r>
          </a:p>
        </p:txBody>
      </p:sp>
    </p:spTree>
    <p:extLst>
      <p:ext uri="{BB962C8B-B14F-4D97-AF65-F5344CB8AC3E}">
        <p14:creationId xmlns:p14="http://schemas.microsoft.com/office/powerpoint/2010/main" val="338817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3DE6AF-2F32-4CBF-B4A8-A11CCBB1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8" y="1057229"/>
            <a:ext cx="8024597" cy="47435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66CB2C1-2D20-4C88-8F88-9D25B689ADBB}"/>
              </a:ext>
            </a:extLst>
          </p:cNvPr>
          <p:cNvSpPr txBox="1"/>
          <p:nvPr/>
        </p:nvSpPr>
        <p:spPr>
          <a:xfrm>
            <a:off x="444488" y="2140777"/>
            <a:ext cx="3079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Spiel spielen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Scoreboard</a:t>
            </a:r>
            <a:r>
              <a:rPr lang="de-DE" dirty="0"/>
              <a:t> angucken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Sich im </a:t>
            </a:r>
            <a:r>
              <a:rPr lang="de-DE" dirty="0" err="1"/>
              <a:t>Scoreboard</a:t>
            </a:r>
            <a:r>
              <a:rPr lang="de-DE" dirty="0"/>
              <a:t> verewigen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812FC-0B1D-4CD6-B116-EB888725F572}"/>
              </a:ext>
            </a:extLst>
          </p:cNvPr>
          <p:cNvSpPr txBox="1"/>
          <p:nvPr/>
        </p:nvSpPr>
        <p:spPr>
          <a:xfrm>
            <a:off x="207335" y="1543574"/>
            <a:ext cx="3553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Was macht man in </a:t>
            </a:r>
            <a:r>
              <a:rPr lang="de-DE" sz="2000" dirty="0" err="1"/>
              <a:t>Pacman</a:t>
            </a:r>
            <a:r>
              <a:rPr lang="de-DE" sz="2000" dirty="0"/>
              <a:t> 2.0 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FCBA3E6-6495-427E-9A91-BD6463EBD398}"/>
              </a:ext>
            </a:extLst>
          </p:cNvPr>
          <p:cNvSpPr txBox="1"/>
          <p:nvPr/>
        </p:nvSpPr>
        <p:spPr>
          <a:xfrm>
            <a:off x="207335" y="4943462"/>
            <a:ext cx="370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Ziel: möglichst viele Punkte sammeln.</a:t>
            </a:r>
          </a:p>
        </p:txBody>
      </p:sp>
    </p:spTree>
    <p:extLst>
      <p:ext uri="{BB962C8B-B14F-4D97-AF65-F5344CB8AC3E}">
        <p14:creationId xmlns:p14="http://schemas.microsoft.com/office/powerpoint/2010/main" val="27871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AA0F794-B2CD-44E0-AC45-79B0DD1B9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318" y="2667703"/>
            <a:ext cx="748981" cy="7489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A667C4D-1D27-458F-B3A6-94BF4C463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28" y="2704092"/>
            <a:ext cx="548757" cy="5487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66427B5-52A4-4CC6-A5E8-7B8333EA9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65" y="2704092"/>
            <a:ext cx="614928" cy="61492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1079C3-8D76-4E11-9AAE-3C1527150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83" y="2393324"/>
            <a:ext cx="548757" cy="54875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3090453-605D-4559-86B6-B45B90B86321}"/>
              </a:ext>
            </a:extLst>
          </p:cNvPr>
          <p:cNvSpPr txBox="1"/>
          <p:nvPr/>
        </p:nvSpPr>
        <p:spPr>
          <a:xfrm>
            <a:off x="1561169" y="397474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Spieler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C89400-AB89-4203-8065-F324AB6C5DE6}"/>
              </a:ext>
            </a:extLst>
          </p:cNvPr>
          <p:cNvSpPr txBox="1"/>
          <p:nvPr/>
        </p:nvSpPr>
        <p:spPr>
          <a:xfrm>
            <a:off x="4218582" y="3974744"/>
            <a:ext cx="67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Geist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11F974-87D5-4F99-847A-246DDC63AAF0}"/>
              </a:ext>
            </a:extLst>
          </p:cNvPr>
          <p:cNvSpPr txBox="1"/>
          <p:nvPr/>
        </p:nvSpPr>
        <p:spPr>
          <a:xfrm>
            <a:off x="6522563" y="3974744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PowerUp</a:t>
            </a:r>
            <a:endParaRPr lang="de-DE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6E16350-AF0C-4003-81ED-A64B8C3EB384}"/>
              </a:ext>
            </a:extLst>
          </p:cNvPr>
          <p:cNvSpPr txBox="1"/>
          <p:nvPr/>
        </p:nvSpPr>
        <p:spPr>
          <a:xfrm>
            <a:off x="9286265" y="3974744"/>
            <a:ext cx="8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Münze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CF6CDE2-8636-4867-A6C3-23AAA2CDB79A}"/>
              </a:ext>
            </a:extLst>
          </p:cNvPr>
          <p:cNvSpPr txBox="1"/>
          <p:nvPr/>
        </p:nvSpPr>
        <p:spPr>
          <a:xfrm>
            <a:off x="9286265" y="5754758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+1 Punkt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D0FE16F-6AA4-4426-9112-632A62299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82" y="2942081"/>
            <a:ext cx="548757" cy="54875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6647817B-1D2D-4BC5-AEF0-F8BAF954F488}"/>
              </a:ext>
            </a:extLst>
          </p:cNvPr>
          <p:cNvSpPr txBox="1"/>
          <p:nvPr/>
        </p:nvSpPr>
        <p:spPr>
          <a:xfrm>
            <a:off x="3930370" y="5754758"/>
            <a:ext cx="11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+5 Punkte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1C60562-B0FB-417D-BA8F-F3EFFA5A0D8B}"/>
              </a:ext>
            </a:extLst>
          </p:cNvPr>
          <p:cNvSpPr txBox="1"/>
          <p:nvPr/>
        </p:nvSpPr>
        <p:spPr>
          <a:xfrm>
            <a:off x="1369258" y="4344076"/>
            <a:ext cx="1212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Steuerung:</a:t>
            </a:r>
          </a:p>
          <a:p>
            <a:r>
              <a:rPr lang="de-DE" dirty="0"/>
              <a:t>WASD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C8E89CB-C01D-42C6-A6DC-9D08975DD9E0}"/>
              </a:ext>
            </a:extLst>
          </p:cNvPr>
          <p:cNvSpPr txBox="1"/>
          <p:nvPr/>
        </p:nvSpPr>
        <p:spPr>
          <a:xfrm>
            <a:off x="3948444" y="4344076"/>
            <a:ext cx="1212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Steuerung:</a:t>
            </a:r>
          </a:p>
          <a:p>
            <a:r>
              <a:rPr lang="de-DE" dirty="0"/>
              <a:t>KI</a:t>
            </a:r>
          </a:p>
        </p:txBody>
      </p:sp>
    </p:spTree>
    <p:extLst>
      <p:ext uri="{BB962C8B-B14F-4D97-AF65-F5344CB8AC3E}">
        <p14:creationId xmlns:p14="http://schemas.microsoft.com/office/powerpoint/2010/main" val="96694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857D1E2-7797-4B90-83CC-75577C56E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5" y="659663"/>
            <a:ext cx="8932911" cy="52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F5084-C66D-497F-AAAE-B3928BCD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Woran orientieren sich die Figuren?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9D75FB-2F6B-4920-AAE8-FA39B651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86" y="2468218"/>
            <a:ext cx="4306957" cy="32302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7CB12C-42DD-4937-8229-F44C6BECB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14" y="3607077"/>
            <a:ext cx="3810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328F082-D35E-4772-9235-B31CC024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52" y="389054"/>
            <a:ext cx="2686464" cy="6079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0BAA26-7084-4AB9-9386-6423D688A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55" y="1900024"/>
            <a:ext cx="4086795" cy="3057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28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0155C-F921-49A2-8360-6E91291C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Schwierigkeitsstufen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6E1DBD-8C72-4461-BE97-ECE679E63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43" y="2838565"/>
            <a:ext cx="1476375" cy="476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308E293-8255-4B90-9C14-EAB4531A6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16" y="2838565"/>
            <a:ext cx="1476375" cy="476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E16F94-A5D0-4275-8016-27ABACE00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89" y="2838565"/>
            <a:ext cx="1476375" cy="476250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AD07E28-8665-4E17-9DCC-80E8C6D13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33149"/>
              </p:ext>
            </p:extLst>
          </p:nvPr>
        </p:nvGraphicFramePr>
        <p:xfrm>
          <a:off x="397566" y="4019457"/>
          <a:ext cx="1128091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008">
                  <a:extLst>
                    <a:ext uri="{9D8B030D-6E8A-4147-A177-3AD203B41FA5}">
                      <a16:colId xmlns:a16="http://schemas.microsoft.com/office/drawing/2014/main" val="2938855854"/>
                    </a:ext>
                  </a:extLst>
                </a:gridCol>
                <a:gridCol w="3041374">
                  <a:extLst>
                    <a:ext uri="{9D8B030D-6E8A-4147-A177-3AD203B41FA5}">
                      <a16:colId xmlns:a16="http://schemas.microsoft.com/office/drawing/2014/main" val="2241483911"/>
                    </a:ext>
                  </a:extLst>
                </a:gridCol>
                <a:gridCol w="3319670">
                  <a:extLst>
                    <a:ext uri="{9D8B030D-6E8A-4147-A177-3AD203B41FA5}">
                      <a16:colId xmlns:a16="http://schemas.microsoft.com/office/drawing/2014/main" val="172083134"/>
                    </a:ext>
                  </a:extLst>
                </a:gridCol>
                <a:gridCol w="1818861">
                  <a:extLst>
                    <a:ext uri="{9D8B030D-6E8A-4147-A177-3AD203B41FA5}">
                      <a16:colId xmlns:a16="http://schemas.microsoft.com/office/drawing/2014/main" val="2424621737"/>
                    </a:ext>
                  </a:extLst>
                </a:gridCol>
              </a:tblGrid>
              <a:tr h="37275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Gegner-Anzahl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68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Gegner-Schwierigkeit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83,34%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87,5 %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37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4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51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18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71532-EB8C-4A84-B888-232A6531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1DFA71-AB97-4B14-9317-580881D3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7" y="2005462"/>
            <a:ext cx="1946413" cy="19464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F356C1-486F-4E7E-A237-63E5F8CDC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6649"/>
            <a:ext cx="2806148" cy="18707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DDA271-7BCE-471E-A38B-F31524A75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18" y="2633870"/>
            <a:ext cx="405678" cy="4273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5D17BF-B5A2-44A1-AD6C-2FE8C1040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28" y="3331316"/>
            <a:ext cx="486618" cy="48661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B4A9FA0-7F15-429D-A9F5-D857E7522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57" y="4087999"/>
            <a:ext cx="805485" cy="80610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910AD50-9643-4CB0-8039-EEC7897EE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07" y="2086426"/>
            <a:ext cx="6033301" cy="3420645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94DFBBF-397E-451B-9736-3AECEF2F7BD8}"/>
              </a:ext>
            </a:extLst>
          </p:cNvPr>
          <p:cNvSpPr/>
          <p:nvPr/>
        </p:nvSpPr>
        <p:spPr>
          <a:xfrm>
            <a:off x="4899991" y="3429000"/>
            <a:ext cx="785192" cy="5228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78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Breitbild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04b_19</vt:lpstr>
      <vt:lpstr>Arial</vt:lpstr>
      <vt:lpstr>Calibri</vt:lpstr>
      <vt:lpstr>Calibri Light</vt:lpstr>
      <vt:lpstr>Office</vt:lpstr>
      <vt:lpstr>Pacman 2.0</vt:lpstr>
      <vt:lpstr>Überblick </vt:lpstr>
      <vt:lpstr>PowerPoint-Präsentation</vt:lpstr>
      <vt:lpstr>PowerPoint-Präsentation</vt:lpstr>
      <vt:lpstr>PowerPoint-Präsentation</vt:lpstr>
      <vt:lpstr>Woran orientieren sich die Figuren?</vt:lpstr>
      <vt:lpstr>PowerPoint-Präsentation</vt:lpstr>
      <vt:lpstr>Schwierigkeitsstufen</vt:lpstr>
      <vt:lpstr>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2.0</dc:title>
  <dc:creator>Tobias Scholz</dc:creator>
  <cp:lastModifiedBy>Tobias Scholz</cp:lastModifiedBy>
  <cp:revision>9</cp:revision>
  <dcterms:created xsi:type="dcterms:W3CDTF">2018-02-14T17:36:21Z</dcterms:created>
  <dcterms:modified xsi:type="dcterms:W3CDTF">2018-02-14T21:15:06Z</dcterms:modified>
</cp:coreProperties>
</file>