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71" r:id="rId10"/>
    <p:sldId id="264" r:id="rId11"/>
    <p:sldId id="282" r:id="rId12"/>
    <p:sldId id="283" r:id="rId13"/>
    <p:sldId id="281" r:id="rId14"/>
    <p:sldId id="276" r:id="rId15"/>
    <p:sldId id="266" r:id="rId16"/>
    <p:sldId id="272" r:id="rId17"/>
    <p:sldId id="273" r:id="rId18"/>
    <p:sldId id="277" r:id="rId19"/>
    <p:sldId id="278" r:id="rId20"/>
    <p:sldId id="279" r:id="rId21"/>
    <p:sldId id="280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15C00-553B-4CB7-AF9F-A76237B6C931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62081-7D0F-4560-B8B3-129AD49F9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62081-7D0F-4560-B8B3-129AD49F9C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62081-7D0F-4560-B8B3-129AD49F9CF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21A2D7-7486-40F7-5C04-4001FFBE5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09600"/>
            <a:ext cx="9525000" cy="2209800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and implementation of wired intercom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56332A5-9D42-C0D2-F8CC-58399C095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3291936"/>
            <a:ext cx="6755215" cy="1889664"/>
          </a:xfrm>
        </p:spPr>
        <p:txBody>
          <a:bodyPr>
            <a:noAutofit/>
          </a:bodyPr>
          <a:lstStyle/>
          <a:p>
            <a:pPr algn="l"/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MEMBERS,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Nagaraj.K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,(963520106031)</a:t>
            </a:r>
          </a:p>
          <a:p>
            <a:pPr algn="l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Livingston.I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,(963520106029)</a:t>
            </a:r>
          </a:p>
          <a:p>
            <a:pPr algn="l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Raseeth.J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,(963520106006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875EDF7-54C8-FFDC-997D-7AFB70DFF019}"/>
              </a:ext>
            </a:extLst>
          </p:cNvPr>
          <p:cNvSpPr txBox="1"/>
          <p:nvPr/>
        </p:nvSpPr>
        <p:spPr>
          <a:xfrm>
            <a:off x="1237203" y="3386535"/>
            <a:ext cx="43983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Mrs.A B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Evanjalin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M.E AP/ECE</a:t>
            </a:r>
            <a:endParaRPr lang="en-US" sz="2500" dirty="0"/>
          </a:p>
        </p:txBody>
      </p:sp>
    </p:spTree>
    <p:extLst>
      <p:ext uri="{BB962C8B-B14F-4D97-AF65-F5344CB8AC3E}">
        <p14:creationId xmlns="" xmlns:p14="http://schemas.microsoft.com/office/powerpoint/2010/main" val="252899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7C7302-2173-F076-F10A-E95C1115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6E7672-063E-EF58-C4F1-BFCD1A74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762" y="1428750"/>
            <a:ext cx="9601200" cy="3581400"/>
          </a:xfrm>
        </p:spPr>
        <p:txBody>
          <a:bodyPr anchor="ctr"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communication without interference.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against hacking.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performance unaffected by environmental factors.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dependency on batteries for operation.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signal degradation over long distances.</a:t>
            </a:r>
          </a:p>
        </p:txBody>
      </p:sp>
    </p:spTree>
    <p:extLst>
      <p:ext uri="{BB962C8B-B14F-4D97-AF65-F5344CB8AC3E}">
        <p14:creationId xmlns="" xmlns:p14="http://schemas.microsoft.com/office/powerpoint/2010/main" val="322306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AE7EFF-896A-DADA-BB7A-8E7F7DD5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79854"/>
            <a:ext cx="9601200" cy="14859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498E8A-C238-6710-5DC2-4B63E5AD8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032" y="1447800"/>
            <a:ext cx="10435968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700" b="1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CONTROL UNIT</a:t>
            </a:r>
            <a:r>
              <a:rPr lang="en-IN" sz="2700" b="1" i="0" u="none" strike="noStrike" dirty="0">
                <a:solidFill>
                  <a:srgbClr val="191B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sz="27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700" b="1" i="0" u="none" strike="noStrike" dirty="0">
                <a:solidFill>
                  <a:srgbClr val="191B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(i) </a:t>
            </a:r>
            <a:r>
              <a:rPr lang="en-IN" sz="27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EPABX, t</a:t>
            </a:r>
            <a:r>
              <a:rPr lang="en-US" sz="2700" dirty="0" err="1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hese</a:t>
            </a:r>
            <a:r>
              <a:rPr lang="en-US" sz="27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technologies  work  together  to   convert voice signals into electrical signals, process them as needed, and transmit them over the EPABX system                                             </a:t>
            </a:r>
          </a:p>
          <a:p>
            <a:pPr marL="0" indent="0">
              <a:buNone/>
            </a:pPr>
            <a:r>
              <a:rPr lang="en-US" sz="2700" b="1" i="0" u="none" strike="noStrike" dirty="0">
                <a:solidFill>
                  <a:srgbClr val="191B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700" b="1" i="0" u="none" strike="noStrike" dirty="0">
                <a:solidFill>
                  <a:srgbClr val="191B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  <a:r>
              <a:rPr lang="en-US" sz="27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  are sent to the right places in the network, letting people talk to each other on phone calls</a:t>
            </a:r>
          </a:p>
          <a:p>
            <a:pPr marL="0" indent="0">
              <a:buNone/>
            </a:pPr>
            <a:r>
              <a:rPr lang="en-IN" sz="2700" b="1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HANDSETS</a:t>
            </a:r>
            <a:r>
              <a:rPr lang="en-IN" sz="2700" b="1" i="0" u="none" strike="noStrike" dirty="0">
                <a:solidFill>
                  <a:srgbClr val="191B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sz="27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700" b="1" i="0" u="none" strike="noStrike" dirty="0">
                <a:solidFill>
                  <a:srgbClr val="191B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(i) </a:t>
            </a:r>
            <a:r>
              <a:rPr lang="en-US" sz="27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Handsets are the parts of  phones you  hold up to your  ear and mouth to talk and listen.</a:t>
            </a:r>
            <a:endParaRPr lang="en-IN" sz="27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700" b="1" i="0" u="none" strike="noStrike" dirty="0">
                <a:solidFill>
                  <a:srgbClr val="191B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(ii)</a:t>
            </a:r>
            <a:r>
              <a:rPr lang="en-US" sz="2700" b="1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have speakers so you can hear, and microphones so others can hear you</a:t>
            </a:r>
            <a:endParaRPr lang="en-IN" sz="27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15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A54D9EF-4C2B-6814-78FD-140AB8BE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219200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:</a:t>
            </a:r>
            <a:endParaRPr lang="en-IN" sz="27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sz="27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wired intercom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system,the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 supply is crucial for   providing  electricity  to  components   like   master  stations, substations, and amplifiers.</a:t>
            </a:r>
            <a:endParaRPr lang="en-US" sz="27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  <a:r>
              <a:rPr lang="en-IN" sz="2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 converts  AC  from  the   mains  into DC,  which  is distributed  through  the wiring to </a:t>
            </a:r>
            <a:r>
              <a:rPr lang="en-IN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station or device. It may  also  offer  protection  against  electrical  faults  and regulate voltage for system stability</a:t>
            </a:r>
            <a:endParaRPr lang="en-IN" sz="27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037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C40C3-23F7-1915-BEA4-490BAA01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 OUTPUT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WhatsApp Image 2024-05-10 at 6.42.24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2286000"/>
            <a:ext cx="3505199" cy="3581400"/>
          </a:xfrm>
        </p:spPr>
      </p:pic>
    </p:spTree>
    <p:extLst>
      <p:ext uri="{BB962C8B-B14F-4D97-AF65-F5344CB8AC3E}">
        <p14:creationId xmlns="" xmlns:p14="http://schemas.microsoft.com/office/powerpoint/2010/main" val="286688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8C9DD484-CA3A-F56D-9836-1186C40D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686485"/>
            <a:ext cx="9601200" cy="118436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30D0AC-CBAB-1B58-9784-30153B63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465" y="1870847"/>
            <a:ext cx="9601200" cy="3581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wired intercom system is like a network of phones       connected by wires. </a:t>
            </a:r>
          </a:p>
          <a:p>
            <a:pPr>
              <a:buFont typeface="Wingdings" pitchFamily="2" charset="2"/>
              <a:buChar char="v"/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have a main unit and other units placed  around.</a:t>
            </a:r>
          </a:p>
          <a:p>
            <a:pPr>
              <a:buFont typeface="Wingdings" pitchFamily="2" charset="2"/>
              <a:buChar char="v"/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 you  want  to  talk,  you  press  a  button,  and                       your message  goes through  wires to  the right</a:t>
            </a:r>
            <a:r>
              <a:rPr lang="en-IN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place.</a:t>
            </a:r>
          </a:p>
          <a:p>
            <a:pPr>
              <a:buFont typeface="Wingdings" pitchFamily="2" charset="2"/>
              <a:buChar char="v"/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are handy  for places like homes, and                      hospitals  where  people  need  to  talk to  each other                    easily.</a:t>
            </a:r>
            <a:endParaRPr lang="en-IN" sz="27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362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F91AAB7-8A73-DFA9-767F-58771DB3A98A}"/>
              </a:ext>
            </a:extLst>
          </p:cNvPr>
          <p:cNvSpPr txBox="1"/>
          <p:nvPr/>
        </p:nvSpPr>
        <p:spPr>
          <a:xfrm>
            <a:off x="2265406" y="1262338"/>
            <a:ext cx="90399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IN" sz="2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designed  in which 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intercom system helps  people</a:t>
            </a:r>
            <a:r>
              <a:rPr lang="en-IN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talk and  stay  safe in buildings. It  lets you</a:t>
            </a:r>
            <a:r>
              <a:rPr lang="en-IN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communicate clearly and quickly between different spots like rooms or areas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7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improves  security  by  letting  you  screen visitors  and communicate   during  emergencies.</a:t>
            </a:r>
            <a:endParaRPr lang="en-US" sz="27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470AA43-73FA-5632-6D4C-FB52DA3B3FFB}"/>
              </a:ext>
            </a:extLst>
          </p:cNvPr>
          <p:cNvSpPr txBox="1"/>
          <p:nvPr/>
        </p:nvSpPr>
        <p:spPr>
          <a:xfrm>
            <a:off x="1333842" y="492897"/>
            <a:ext cx="7013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 </a:t>
            </a:r>
          </a:p>
        </p:txBody>
      </p:sp>
    </p:spTree>
    <p:extLst>
      <p:ext uri="{BB962C8B-B14F-4D97-AF65-F5344CB8AC3E}">
        <p14:creationId xmlns="" xmlns:p14="http://schemas.microsoft.com/office/powerpoint/2010/main" val="169805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137E3E78-E8D1-13A2-5D6E-7FF5E46E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087" y="2050225"/>
            <a:ext cx="9601200" cy="275755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wired  intercom  system  is dependable,  secure, and easy to use.</a:t>
            </a:r>
          </a:p>
          <a:p>
            <a:pPr>
              <a:buFont typeface="Wingdings" pitchFamily="2" charset="2"/>
              <a:buChar char="v"/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it is straightforward and works well in different places</a:t>
            </a:r>
            <a:r>
              <a:rPr lang="en-IN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great features and can grow with your needs, making sure it stays reliable for a long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D4C910-18D6-76EB-299C-CA157FA58227}"/>
              </a:ext>
            </a:extLst>
          </p:cNvPr>
          <p:cNvSpPr txBox="1"/>
          <p:nvPr/>
        </p:nvSpPr>
        <p:spPr>
          <a:xfrm rot="10800000" flipV="1">
            <a:off x="1371600" y="605879"/>
            <a:ext cx="4362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="" xmlns:p14="http://schemas.microsoft.com/office/powerpoint/2010/main" val="380452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CB00D31-C5CF-CC42-81FA-C7BD61B15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535" y="3497649"/>
            <a:ext cx="9601200" cy="45118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choosing between wired and wireless intercoms, it's important to think about what you really need</a:t>
            </a:r>
            <a:r>
              <a:rPr lang="en-IN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="" xmlns:a16="http://schemas.microsoft.com/office/drawing/2014/main" id="{0E19A603-F137-E140-12F4-66F6BF229999}"/>
              </a:ext>
            </a:extLst>
          </p:cNvPr>
          <p:cNvSpPr txBox="1">
            <a:spLocks/>
          </p:cNvSpPr>
          <p:nvPr/>
        </p:nvSpPr>
        <p:spPr>
          <a:xfrm>
            <a:off x="2050535" y="1502408"/>
            <a:ext cx="9601200" cy="2757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endParaRPr lang="en-IN" sz="27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wired intercom system offers reliable communication, enhanced security, and convenient. functionality.</a:t>
            </a:r>
            <a:endParaRPr lang="en-IN" sz="27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7305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4F695A-7FF4-A808-6811-15DE52F7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114" y="-2454875"/>
            <a:ext cx="9601200" cy="14859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3F87D6-0AF8-FB68-5B96-3E81D8AA8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152" y="1977081"/>
            <a:ext cx="9601200" cy="3581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Wired intercoms offer enhanced security, making them ideal for sensitive environments</a:t>
            </a:r>
            <a:r>
              <a:rPr lang="en-IN" sz="2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27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integrate seamlessly with other building systems for improved management.</a:t>
            </a:r>
          </a:p>
          <a:p>
            <a:pPr>
              <a:buFont typeface="Wingdings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systems may feature improved audio and video quality for clearer communication and identification.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60723E-78AE-75D9-AB7B-DE28E180652D}"/>
              </a:ext>
            </a:extLst>
          </p:cNvPr>
          <p:cNvSpPr txBox="1"/>
          <p:nvPr/>
        </p:nvSpPr>
        <p:spPr>
          <a:xfrm>
            <a:off x="1371600" y="605879"/>
            <a:ext cx="5316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="" xmlns:p14="http://schemas.microsoft.com/office/powerpoint/2010/main" val="2310392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654C5C-8740-11C5-1919-AC6B98F7B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789" y="1638300"/>
            <a:ext cx="9601200" cy="3581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Wired intercoms can be remotely monitored and managed, facilitating easier maintenance.</a:t>
            </a:r>
          </a:p>
          <a:p>
            <a:pPr>
              <a:buFont typeface="Wingdings" pitchFamily="2" charset="2"/>
              <a:buChar char="v"/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Manufacturers are likely to develop modular solutions for easier installation and customization to meet various needs.</a:t>
            </a:r>
            <a:endParaRPr lang="en-IN" sz="270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913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A68858-13F7-77E5-EDC4-72C793F6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18B2E5-1480-DF6B-8C2C-D1B1995C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project introduces a wired  intercom system designed         for seamless communication in various environments</a:t>
            </a:r>
          </a:p>
          <a:p>
            <a:pPr>
              <a:buFont typeface="Wingdings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   involves  strategically  installing   master stations  and substations, selecting appropriate wiring and  power supply options, and integrating with existing infrastructure</a:t>
            </a:r>
          </a:p>
          <a:p>
            <a:pPr>
              <a:buFont typeface="Wingdings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aims  to  provide dependable  and user-friendly communication tailored to specific needs,</a:t>
            </a:r>
          </a:p>
          <a:p>
            <a:pPr>
              <a:buFont typeface="Wingdings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connectivity within  residential and commercial spaces.</a:t>
            </a:r>
          </a:p>
        </p:txBody>
      </p:sp>
    </p:spTree>
    <p:extLst>
      <p:ext uri="{BB962C8B-B14F-4D97-AF65-F5344CB8AC3E}">
        <p14:creationId xmlns="" xmlns:p14="http://schemas.microsoft.com/office/powerpoint/2010/main" val="3318337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01D3DD-CE06-C9F4-D41C-BD901A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0397E2-728B-E206-0CC6-C6401518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981200"/>
            <a:ext cx="99060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 SK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Sohail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Shaikh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Faisal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Aalam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Mohd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Hasnain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Riyaz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Balal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Yeshwant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Kamble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Dongre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M.”Intercom system for short path  communication” International journal of Engineering Vol.3,Nov 2017 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2]Miss.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Pranali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Pandurang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Kulkarni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," Intercom Application for stress and depression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detection',June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(2022)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Temitayo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O.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Ejidokun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Oluwole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J.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Oke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Ibukun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Omitola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Toyese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Oduneye1.” A Cost-Effective Two-Way Household Wireless Door Intercom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System”Journal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communications vol.16,sept 2021</a:t>
            </a:r>
            <a:endParaRPr lang="en-IN" sz="26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2562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D003C1-D5DE-D170-57A1-E7BE2E4E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447800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4]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S.Gopika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S.Anu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Harini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Ruban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Raja," wired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interccom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Transmitter and receiver", International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Joumal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Engineering science &amp; Technology, Vol.2, April 2020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5]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karthick.D.M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 Development of intercom system using power line carrier communication utilizing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exisiting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 electrical wiring “vol.1,sept 2017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6] P.Aishwarya1,V.Dinesh,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C.Ramya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M.Ramya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and 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S.Sathish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Kumar.” Design and Implementation of Wi-Fi based Intercom System using ARM 11”International journal of Engineering and Technology,Vol.16,sept 2021.</a:t>
            </a:r>
          </a:p>
          <a:p>
            <a:pPr marL="0" indent="0">
              <a:buNone/>
            </a:pP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 </a:t>
            </a:r>
          </a:p>
          <a:p>
            <a:pPr marL="0" indent="0">
              <a:buNone/>
            </a:pP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2490655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67308D-1271-F676-B878-2A1EF937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882556"/>
            <a:ext cx="9601200" cy="1957173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="" xmlns:p14="http://schemas.microsoft.com/office/powerpoint/2010/main" val="403229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F1AE06-5100-1CBA-4CC0-5A89727D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4B0B87-5662-2605-AD81-0BAB7AA1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wired  intercom  system is  a  communication  system  that  uses physical wires to transmit audio signals between different locations within a building or property.</a:t>
            </a:r>
          </a:p>
          <a:p>
            <a:pPr>
              <a:buFont typeface="Wingdings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wired intercom system has  a central  unit connected  to multiple stations   in  different  areas. Users  talk  by  pressing  a  button    or     speaking into a microphone, and the audio travels instantly through the wires.</a:t>
            </a:r>
          </a:p>
          <a:p>
            <a:pPr>
              <a:buFont typeface="Wingdings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Wired intercom systems are known for their reliability,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security,and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 audio quality for use in where effective communication is essential.</a:t>
            </a:r>
          </a:p>
          <a:p>
            <a:pPr>
              <a:buFont typeface="Wingdings" pitchFamily="2" charset="2"/>
              <a:buChar char="v"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81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726EC1-33AD-6395-B15F-02748E8D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36" y="0"/>
            <a:ext cx="8356600" cy="12399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</a:p>
        </p:txBody>
      </p:sp>
      <p:pic>
        <p:nvPicPr>
          <p:cNvPr id="5" name="Content Placeholder 4" descr="l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903041"/>
            <a:ext cx="11734800" cy="5356718"/>
          </a:xfrm>
        </p:spPr>
      </p:pic>
    </p:spTree>
    <p:extLst>
      <p:ext uri="{BB962C8B-B14F-4D97-AF65-F5344CB8AC3E}">
        <p14:creationId xmlns="" xmlns:p14="http://schemas.microsoft.com/office/powerpoint/2010/main" val="284992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ic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10542"/>
            <a:ext cx="11734800" cy="5389315"/>
          </a:xfrm>
        </p:spPr>
      </p:pic>
    </p:spTree>
    <p:extLst>
      <p:ext uri="{BB962C8B-B14F-4D97-AF65-F5344CB8AC3E}">
        <p14:creationId xmlns="" xmlns:p14="http://schemas.microsoft.com/office/powerpoint/2010/main" val="267798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DF3E1F-CCED-A94D-3114-BF656191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BFF9D5-B68D-CA11-8967-0C1B9D4B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143000"/>
            <a:ext cx="9601200" cy="4229099"/>
          </a:xfrm>
        </p:spPr>
        <p:txBody>
          <a:bodyPr anchor="ctr">
            <a:normAutofit fontScale="70000" lnSpcReduction="20000"/>
          </a:bodyPr>
          <a:lstStyle/>
          <a:p>
            <a:pPr algn="just"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Telegraph Systems: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Telegraph systems were used for long-distance communication before the</a:t>
            </a:r>
          </a:p>
          <a:p>
            <a:pPr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advent of telephones.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cases, telegraph systems were adapted for intercom communication within larger buildings or facilities, allowing messages to be sent and received electronically between different rooms or departments.</a:t>
            </a:r>
          </a:p>
          <a:p>
            <a:pPr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Call Systems: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call systems utilized mechanisms such as bells, buzzers, or whistles to signal for attention or summon individuals to a specific location.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pull cords connected to bells or buzzers were used in hospitals or residential buildings to alert staff or caregivers when assistance was needed.</a:t>
            </a:r>
          </a:p>
        </p:txBody>
      </p:sp>
    </p:spTree>
    <p:extLst>
      <p:ext uri="{BB962C8B-B14F-4D97-AF65-F5344CB8AC3E}">
        <p14:creationId xmlns="" xmlns:p14="http://schemas.microsoft.com/office/powerpoint/2010/main" val="354547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2D846D-4705-3F8D-2996-EC054B01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2F2477-B4AC-397E-2B7D-E8CF83BB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1638300"/>
            <a:ext cx="9601200" cy="3581400"/>
          </a:xfrm>
        </p:spPr>
        <p:txBody>
          <a:bodyPr anchor="ctr"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Wired intercoms suffer from limited mobility due to the physical cables, constraining movement within a fixed range</a:t>
            </a:r>
          </a:p>
          <a:p>
            <a:pPr algn="just">
              <a:buFont typeface="Wingdings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change or add to the system later, it can be tough and might cost more</a:t>
            </a:r>
          </a:p>
          <a:p>
            <a:pPr algn="just">
              <a:buFont typeface="Wingdings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basically, wired intercoms can be a bit inflexible and tricky to deal with compared to wireless ones.</a:t>
            </a:r>
          </a:p>
        </p:txBody>
      </p:sp>
    </p:spTree>
    <p:extLst>
      <p:ext uri="{BB962C8B-B14F-4D97-AF65-F5344CB8AC3E}">
        <p14:creationId xmlns="" xmlns:p14="http://schemas.microsoft.com/office/powerpoint/2010/main" val="334573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   The wired intercom system uses physical wires to connect stations for reliable and secure communication. Each station has a microphone and speaker, with a central unit managing communication and integration with security systems. It's expandable for larger areas.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lternative Process 45">
            <a:extLst>
              <a:ext uri="{FF2B5EF4-FFF2-40B4-BE49-F238E27FC236}">
                <a16:creationId xmlns="" xmlns:a16="http://schemas.microsoft.com/office/drawing/2014/main" id="{20D17B6D-C9C5-8A84-CC87-A4312686BE75}"/>
              </a:ext>
            </a:extLst>
          </p:cNvPr>
          <p:cNvSpPr/>
          <p:nvPr/>
        </p:nvSpPr>
        <p:spPr>
          <a:xfrm rot="10800000" flipV="1">
            <a:off x="5486400" y="2819400"/>
            <a:ext cx="2514601" cy="1219200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control  units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607C3C8-3C10-7FB0-2F81-0C3A29782F8D}"/>
              </a:ext>
            </a:extLst>
          </p:cNvPr>
          <p:cNvSpPr txBox="1"/>
          <p:nvPr/>
        </p:nvSpPr>
        <p:spPr>
          <a:xfrm>
            <a:off x="742914" y="97090"/>
            <a:ext cx="48091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r>
              <a:rPr lang="en-US" sz="3400" b="1" dirty="0"/>
              <a:t>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534400" y="1524000"/>
            <a:ext cx="1981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Telephone          ID 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534400" y="4572000"/>
            <a:ext cx="19812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Telephone          ID 4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124200" y="1524000"/>
            <a:ext cx="1828800" cy="762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Telephone       ID  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124200" y="4572000"/>
            <a:ext cx="1828800" cy="762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Telephone        ID 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00400" y="3124200"/>
            <a:ext cx="1676400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 supply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</a:t>
            </a:r>
          </a:p>
        </p:txBody>
      </p:sp>
      <p:sp>
        <p:nvSpPr>
          <p:cNvPr id="28" name="Left Arrow 27"/>
          <p:cNvSpPr/>
          <p:nvPr/>
        </p:nvSpPr>
        <p:spPr>
          <a:xfrm>
            <a:off x="4953000" y="1752600"/>
            <a:ext cx="1143000" cy="381000"/>
          </a:xfrm>
          <a:prstGeom prst="leftArrow">
            <a:avLst>
              <a:gd name="adj1" fmla="val 50000"/>
              <a:gd name="adj2" fmla="val 5269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7391400" y="1752600"/>
            <a:ext cx="11430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4953000" y="4800600"/>
            <a:ext cx="1143000" cy="381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7391400" y="4876800"/>
            <a:ext cx="1130808" cy="381000"/>
          </a:xfrm>
          <a:prstGeom prst="rightArrow">
            <a:avLst>
              <a:gd name="adj1" fmla="val 50000"/>
              <a:gd name="adj2" fmla="val 715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876800" y="3200400"/>
            <a:ext cx="673608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91400" y="1981200"/>
            <a:ext cx="1524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43600" y="1981200"/>
            <a:ext cx="1524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91400" y="4038600"/>
            <a:ext cx="1524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43600" y="4038600"/>
            <a:ext cx="152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831</Words>
  <Application>Microsoft Office PowerPoint</Application>
  <PresentationFormat>Custom</PresentationFormat>
  <Paragraphs>96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Crop</vt:lpstr>
      <vt:lpstr>Study and implementation of wired intercom </vt:lpstr>
      <vt:lpstr>ABSTRACT </vt:lpstr>
      <vt:lpstr>INTRODUCTION </vt:lpstr>
      <vt:lpstr>LITERATURE SURVEY </vt:lpstr>
      <vt:lpstr>Slide 5</vt:lpstr>
      <vt:lpstr>EXISTING SYSTEM </vt:lpstr>
      <vt:lpstr>DISADVANTAGES </vt:lpstr>
      <vt:lpstr>PROPOSED SYSTEM </vt:lpstr>
      <vt:lpstr>Slide 9</vt:lpstr>
      <vt:lpstr>ADVANTAGES </vt:lpstr>
      <vt:lpstr>HARDWARE IMPLEMENTATION </vt:lpstr>
      <vt:lpstr>Slide 12</vt:lpstr>
      <vt:lpstr>HARDWARE OUTPUT</vt:lpstr>
      <vt:lpstr>EXPLANATION </vt:lpstr>
      <vt:lpstr>Slide 15</vt:lpstr>
      <vt:lpstr>Slide 16</vt:lpstr>
      <vt:lpstr>Slide 17</vt:lpstr>
      <vt:lpstr>FUTURE SCOPE </vt:lpstr>
      <vt:lpstr>Slide 19</vt:lpstr>
      <vt:lpstr>REFERENCES</vt:lpstr>
      <vt:lpstr>Slide 21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Brainy litter basket</dc:title>
  <dc:creator>Microsoft Office User</dc:creator>
  <cp:lastModifiedBy>ANISH</cp:lastModifiedBy>
  <cp:revision>55</cp:revision>
  <dcterms:created xsi:type="dcterms:W3CDTF">2023-03-26T10:00:17Z</dcterms:created>
  <dcterms:modified xsi:type="dcterms:W3CDTF">2024-05-10T14:12:43Z</dcterms:modified>
</cp:coreProperties>
</file>