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419" autoAdjust="0"/>
    <p:restoredTop sz="94660"/>
  </p:normalViewPr>
  <p:slideViewPr>
    <p:cSldViewPr snapToGrid="0">
      <p:cViewPr varScale="1">
        <p:scale>
          <a:sx n="86" d="100"/>
          <a:sy n="86" d="100"/>
        </p:scale>
        <p:origin x="60" y="17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C2F951-8EA0-4202-8270-C81A1CCB96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6C1CE5E-53EB-47D2-B5B5-F4459D0AAA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CEEF63E-2283-4D01-9895-77DD76134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76CDE-A748-48AF-8C0B-9ED9CA393CF0}" type="datetimeFigureOut">
              <a:rPr lang="de-DE" smtClean="0"/>
              <a:t>07.02.2020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201081A-33C3-4BD7-A5CC-4200510EC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0EB662F-3357-4843-89BB-3198C866B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8873C-2535-445A-9687-323EEA4882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7908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F7D5A3-D4A5-4D6F-A2AD-F6AB834A3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67A2B92-0A7E-4E54-9CCE-4063A83B22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7AF6040-E932-4888-8628-9BC7696DD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76CDE-A748-48AF-8C0B-9ED9CA393CF0}" type="datetimeFigureOut">
              <a:rPr lang="de-DE" smtClean="0"/>
              <a:t>07.02.2020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46FC31E-AB33-470A-A0DE-5247DB431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35A32E9-5456-414D-9C6E-6EE686FFA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8873C-2535-445A-9687-323EEA4882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3840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9E31A60-B505-4E9C-9A20-EB14744E12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32DF3AE-D618-44DB-887A-0B0666D53E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F988CB5-C836-42C9-937A-8591A9474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76CDE-A748-48AF-8C0B-9ED9CA393CF0}" type="datetimeFigureOut">
              <a:rPr lang="de-DE" smtClean="0"/>
              <a:t>07.02.2020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E8EA244-88FC-4D67-A0B7-A7D9B64DF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5A3B800-E07C-4AF4-8489-72D2EBECC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8873C-2535-445A-9687-323EEA4882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1080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BBE508-8E4A-411D-943D-C2ECDCE9B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E4FE009-58D4-48D6-AB56-64D74D019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0CEDFCC-165D-4951-B8A9-68831DA87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76CDE-A748-48AF-8C0B-9ED9CA393CF0}" type="datetimeFigureOut">
              <a:rPr lang="de-DE" smtClean="0"/>
              <a:t>07.02.2020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21B3F0C-B375-4374-8588-9A5D14AA8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C27891B-01D7-49CC-A721-8E954778B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8873C-2535-445A-9687-323EEA4882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2915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8A6973-1BDF-4C60-9483-E04800E16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26A5C8F-070E-4FD1-98B4-A40A00680B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7D63883-86C2-4597-AD8F-F1E9014EA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76CDE-A748-48AF-8C0B-9ED9CA393CF0}" type="datetimeFigureOut">
              <a:rPr lang="de-DE" smtClean="0"/>
              <a:t>07.02.2020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858FBE2-7B3E-4DC0-8269-98C4B55D6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FD75DC3-2F0B-4D78-8F10-8BAC2BF5C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8873C-2535-445A-9687-323EEA4882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6854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EBE72D-0490-449D-AF58-8E14C8179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7AD003-B14F-48E8-928F-306823BDD9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CF324D6-9C47-47D8-98B6-560C8DE1C7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4120B1A-A8A6-45FC-A3E1-6973E925B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76CDE-A748-48AF-8C0B-9ED9CA393CF0}" type="datetimeFigureOut">
              <a:rPr lang="de-DE" smtClean="0"/>
              <a:t>07.02.2020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0826572-62D4-4CC0-B189-E9A5F6E52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7EA29BE-FC6C-4B3B-B289-1FD6EAD9A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8873C-2535-445A-9687-323EEA4882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1913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E9DBD3-01CB-4CDF-BA2B-A70ED9FF6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652C8F1-63DC-48A1-B430-245B1E524D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C11BD50-122E-4B9A-A2D7-83616695C0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17DD5BD-EA97-46ED-8FA9-9866E24A0F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951E9FC-6D40-4E98-9E31-3CFA62078A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FB52456-B569-4083-86D0-22A7DDCD8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76CDE-A748-48AF-8C0B-9ED9CA393CF0}" type="datetimeFigureOut">
              <a:rPr lang="de-DE" smtClean="0"/>
              <a:t>07.02.2020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6DEC64F-EA08-4EFC-84D6-9A231F430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5D77531-CB74-4635-8DAD-99E5AD538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8873C-2535-445A-9687-323EEA4882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8917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6D1463-AAB7-43B1-9602-B1D0EF123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CBC181B-74FA-4829-AD0F-0FB3CC284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76CDE-A748-48AF-8C0B-9ED9CA393CF0}" type="datetimeFigureOut">
              <a:rPr lang="de-DE" smtClean="0"/>
              <a:t>07.02.2020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DA640A1-F359-4CCB-A678-56FC19A2D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7D19CB2-7790-43B3-9AA5-B8C7D26D2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8873C-2535-445A-9687-323EEA4882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844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AC195E5-B229-4735-94D2-47C32C687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76CDE-A748-48AF-8C0B-9ED9CA393CF0}" type="datetimeFigureOut">
              <a:rPr lang="de-DE" smtClean="0"/>
              <a:t>07.02.2020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F602539-1971-404E-BB72-8551AF56D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972F934-DCB3-460E-9D89-BFA488E00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8873C-2535-445A-9687-323EEA4882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4223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68B0E6-05CF-4F79-B5F1-1899EFA6E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3873ED8-DC1F-4D1F-8239-54F80C3F9B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DBEECFB-AB79-414B-8648-4C67FF8C79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BE868F4-6072-47AA-91BF-4644105E1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76CDE-A748-48AF-8C0B-9ED9CA393CF0}" type="datetimeFigureOut">
              <a:rPr lang="de-DE" smtClean="0"/>
              <a:t>07.02.2020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FB2634E-6E61-4BF8-B015-44981AB80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B48209E-82A1-4CF4-93A5-ECCA82CD0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8873C-2535-445A-9687-323EEA4882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4105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073011-2404-46E5-B220-150B90298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DE3A228-1363-4FC9-A7CC-3AD1C1C04F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640B9B8-B766-436E-AE3F-8DC18DCFE3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B3C592F-0D5C-40E0-8678-B74D2822F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76CDE-A748-48AF-8C0B-9ED9CA393CF0}" type="datetimeFigureOut">
              <a:rPr lang="de-DE" smtClean="0"/>
              <a:t>07.02.2020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8D3475F-26F2-45C6-B803-368D65E5F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452D0F8-78FC-4245-A496-97452FDE9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8873C-2535-445A-9687-323EEA4882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6097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FDF89C0-1244-408A-B830-EA66F055F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2BDB3CD-24E5-4187-8315-995A628BA8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5B65E71-83EB-46D8-A999-DCC3303834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B76CDE-A748-48AF-8C0B-9ED9CA393CF0}" type="datetimeFigureOut">
              <a:rPr lang="de-DE" smtClean="0"/>
              <a:t>07.02.2020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1C5E101-7A52-4DEF-B0A6-97F3AE61B3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B4385C4-E724-4754-8033-76A27EC3BD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38873C-2535-445A-9687-323EEA4882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9763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60CA9BB7-F0F4-4362-BA0B-48B0D0969B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8309824" y="377383"/>
            <a:ext cx="2560244" cy="4787394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901E2707-4DF3-4762-94FD-D9AF5BB87DB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756"/>
          <a:stretch/>
        </p:blipFill>
        <p:spPr>
          <a:xfrm rot="16200000">
            <a:off x="2957882" y="1170880"/>
            <a:ext cx="3593700" cy="1941340"/>
          </a:xfrm>
          <a:prstGeom prst="rect">
            <a:avLst/>
          </a:prstGeom>
        </p:spPr>
      </p:pic>
      <p:sp>
        <p:nvSpPr>
          <p:cNvPr id="24" name="Rechteck 23">
            <a:extLst>
              <a:ext uri="{FF2B5EF4-FFF2-40B4-BE49-F238E27FC236}">
                <a16:creationId xmlns:a16="http://schemas.microsoft.com/office/drawing/2014/main" id="{CAC874CE-84D3-4C0F-B6D9-2BFF55A8A32F}"/>
              </a:ext>
            </a:extLst>
          </p:cNvPr>
          <p:cNvSpPr/>
          <p:nvPr/>
        </p:nvSpPr>
        <p:spPr>
          <a:xfrm>
            <a:off x="7196249" y="1628080"/>
            <a:ext cx="4787394" cy="2286001"/>
          </a:xfrm>
          <a:custGeom>
            <a:avLst/>
            <a:gdLst>
              <a:gd name="connsiteX0" fmla="*/ 0 w 4787394"/>
              <a:gd name="connsiteY0" fmla="*/ 0 h 2274850"/>
              <a:gd name="connsiteX1" fmla="*/ 4787394 w 4787394"/>
              <a:gd name="connsiteY1" fmla="*/ 0 h 2274850"/>
              <a:gd name="connsiteX2" fmla="*/ 4787394 w 4787394"/>
              <a:gd name="connsiteY2" fmla="*/ 2274850 h 2274850"/>
              <a:gd name="connsiteX3" fmla="*/ 0 w 4787394"/>
              <a:gd name="connsiteY3" fmla="*/ 2274850 h 2274850"/>
              <a:gd name="connsiteX4" fmla="*/ 0 w 4787394"/>
              <a:gd name="connsiteY4" fmla="*/ 0 h 2274850"/>
              <a:gd name="connsiteX0" fmla="*/ 0 w 4787394"/>
              <a:gd name="connsiteY0" fmla="*/ 0 h 2274850"/>
              <a:gd name="connsiteX1" fmla="*/ 2081561 w 4787394"/>
              <a:gd name="connsiteY1" fmla="*/ 3260 h 2274850"/>
              <a:gd name="connsiteX2" fmla="*/ 4787394 w 4787394"/>
              <a:gd name="connsiteY2" fmla="*/ 0 h 2274850"/>
              <a:gd name="connsiteX3" fmla="*/ 4787394 w 4787394"/>
              <a:gd name="connsiteY3" fmla="*/ 2274850 h 2274850"/>
              <a:gd name="connsiteX4" fmla="*/ 0 w 4787394"/>
              <a:gd name="connsiteY4" fmla="*/ 2274850 h 2274850"/>
              <a:gd name="connsiteX5" fmla="*/ 0 w 4787394"/>
              <a:gd name="connsiteY5" fmla="*/ 0 h 2274850"/>
              <a:gd name="connsiteX0" fmla="*/ 0 w 4787394"/>
              <a:gd name="connsiteY0" fmla="*/ 0 h 2274850"/>
              <a:gd name="connsiteX1" fmla="*/ 2081561 w 4787394"/>
              <a:gd name="connsiteY1" fmla="*/ 3260 h 2274850"/>
              <a:gd name="connsiteX2" fmla="*/ 2360342 w 4787394"/>
              <a:gd name="connsiteY2" fmla="*/ 3260 h 2274850"/>
              <a:gd name="connsiteX3" fmla="*/ 4787394 w 4787394"/>
              <a:gd name="connsiteY3" fmla="*/ 0 h 2274850"/>
              <a:gd name="connsiteX4" fmla="*/ 4787394 w 4787394"/>
              <a:gd name="connsiteY4" fmla="*/ 2274850 h 2274850"/>
              <a:gd name="connsiteX5" fmla="*/ 0 w 4787394"/>
              <a:gd name="connsiteY5" fmla="*/ 2274850 h 2274850"/>
              <a:gd name="connsiteX6" fmla="*/ 0 w 4787394"/>
              <a:gd name="connsiteY6" fmla="*/ 0 h 2274850"/>
              <a:gd name="connsiteX0" fmla="*/ 0 w 4787394"/>
              <a:gd name="connsiteY0" fmla="*/ 7891 h 2282741"/>
              <a:gd name="connsiteX1" fmla="*/ 2081561 w 4787394"/>
              <a:gd name="connsiteY1" fmla="*/ 11151 h 2282741"/>
              <a:gd name="connsiteX2" fmla="*/ 2360342 w 4787394"/>
              <a:gd name="connsiteY2" fmla="*/ 11151 h 2282741"/>
              <a:gd name="connsiteX3" fmla="*/ 3620429 w 4787394"/>
              <a:gd name="connsiteY3" fmla="*/ 0 h 2282741"/>
              <a:gd name="connsiteX4" fmla="*/ 4787394 w 4787394"/>
              <a:gd name="connsiteY4" fmla="*/ 7891 h 2282741"/>
              <a:gd name="connsiteX5" fmla="*/ 4787394 w 4787394"/>
              <a:gd name="connsiteY5" fmla="*/ 2282741 h 2282741"/>
              <a:gd name="connsiteX6" fmla="*/ 0 w 4787394"/>
              <a:gd name="connsiteY6" fmla="*/ 2282741 h 2282741"/>
              <a:gd name="connsiteX7" fmla="*/ 0 w 4787394"/>
              <a:gd name="connsiteY7" fmla="*/ 7891 h 2282741"/>
              <a:gd name="connsiteX0" fmla="*/ 0 w 4787394"/>
              <a:gd name="connsiteY0" fmla="*/ 7891 h 2282741"/>
              <a:gd name="connsiteX1" fmla="*/ 2081561 w 4787394"/>
              <a:gd name="connsiteY1" fmla="*/ 11151 h 2282741"/>
              <a:gd name="connsiteX2" fmla="*/ 2360342 w 4787394"/>
              <a:gd name="connsiteY2" fmla="*/ 11151 h 2282741"/>
              <a:gd name="connsiteX3" fmla="*/ 2605669 w 4787394"/>
              <a:gd name="connsiteY3" fmla="*/ 11152 h 2282741"/>
              <a:gd name="connsiteX4" fmla="*/ 3620429 w 4787394"/>
              <a:gd name="connsiteY4" fmla="*/ 0 h 2282741"/>
              <a:gd name="connsiteX5" fmla="*/ 4787394 w 4787394"/>
              <a:gd name="connsiteY5" fmla="*/ 7891 h 2282741"/>
              <a:gd name="connsiteX6" fmla="*/ 4787394 w 4787394"/>
              <a:gd name="connsiteY6" fmla="*/ 2282741 h 2282741"/>
              <a:gd name="connsiteX7" fmla="*/ 0 w 4787394"/>
              <a:gd name="connsiteY7" fmla="*/ 2282741 h 2282741"/>
              <a:gd name="connsiteX8" fmla="*/ 0 w 4787394"/>
              <a:gd name="connsiteY8" fmla="*/ 7891 h 2282741"/>
              <a:gd name="connsiteX0" fmla="*/ 0 w 4787394"/>
              <a:gd name="connsiteY0" fmla="*/ 7891 h 2282741"/>
              <a:gd name="connsiteX1" fmla="*/ 2081561 w 4787394"/>
              <a:gd name="connsiteY1" fmla="*/ 11151 h 2282741"/>
              <a:gd name="connsiteX2" fmla="*/ 2360342 w 4787394"/>
              <a:gd name="connsiteY2" fmla="*/ 11151 h 2282741"/>
              <a:gd name="connsiteX3" fmla="*/ 2605669 w 4787394"/>
              <a:gd name="connsiteY3" fmla="*/ 11152 h 2282741"/>
              <a:gd name="connsiteX4" fmla="*/ 3074020 w 4787394"/>
              <a:gd name="connsiteY4" fmla="*/ 22304 h 2282741"/>
              <a:gd name="connsiteX5" fmla="*/ 3620429 w 4787394"/>
              <a:gd name="connsiteY5" fmla="*/ 0 h 2282741"/>
              <a:gd name="connsiteX6" fmla="*/ 4787394 w 4787394"/>
              <a:gd name="connsiteY6" fmla="*/ 7891 h 2282741"/>
              <a:gd name="connsiteX7" fmla="*/ 4787394 w 4787394"/>
              <a:gd name="connsiteY7" fmla="*/ 2282741 h 2282741"/>
              <a:gd name="connsiteX8" fmla="*/ 0 w 4787394"/>
              <a:gd name="connsiteY8" fmla="*/ 2282741 h 2282741"/>
              <a:gd name="connsiteX9" fmla="*/ 0 w 4787394"/>
              <a:gd name="connsiteY9" fmla="*/ 7891 h 2282741"/>
              <a:gd name="connsiteX0" fmla="*/ 0 w 4787394"/>
              <a:gd name="connsiteY0" fmla="*/ 7891 h 2282741"/>
              <a:gd name="connsiteX1" fmla="*/ 2081561 w 4787394"/>
              <a:gd name="connsiteY1" fmla="*/ 11151 h 2282741"/>
              <a:gd name="connsiteX2" fmla="*/ 2360342 w 4787394"/>
              <a:gd name="connsiteY2" fmla="*/ 11151 h 2282741"/>
              <a:gd name="connsiteX3" fmla="*/ 2605669 w 4787394"/>
              <a:gd name="connsiteY3" fmla="*/ 11152 h 2282741"/>
              <a:gd name="connsiteX4" fmla="*/ 2850995 w 4787394"/>
              <a:gd name="connsiteY4" fmla="*/ 22304 h 2282741"/>
              <a:gd name="connsiteX5" fmla="*/ 3074020 w 4787394"/>
              <a:gd name="connsiteY5" fmla="*/ 22304 h 2282741"/>
              <a:gd name="connsiteX6" fmla="*/ 3620429 w 4787394"/>
              <a:gd name="connsiteY6" fmla="*/ 0 h 2282741"/>
              <a:gd name="connsiteX7" fmla="*/ 4787394 w 4787394"/>
              <a:gd name="connsiteY7" fmla="*/ 7891 h 2282741"/>
              <a:gd name="connsiteX8" fmla="*/ 4787394 w 4787394"/>
              <a:gd name="connsiteY8" fmla="*/ 2282741 h 2282741"/>
              <a:gd name="connsiteX9" fmla="*/ 0 w 4787394"/>
              <a:gd name="connsiteY9" fmla="*/ 2282741 h 2282741"/>
              <a:gd name="connsiteX10" fmla="*/ 0 w 4787394"/>
              <a:gd name="connsiteY10" fmla="*/ 7891 h 2282741"/>
              <a:gd name="connsiteX0" fmla="*/ 0 w 4787394"/>
              <a:gd name="connsiteY0" fmla="*/ 7891 h 2286001"/>
              <a:gd name="connsiteX1" fmla="*/ 2081561 w 4787394"/>
              <a:gd name="connsiteY1" fmla="*/ 11151 h 2286001"/>
              <a:gd name="connsiteX2" fmla="*/ 2360342 w 4787394"/>
              <a:gd name="connsiteY2" fmla="*/ 11151 h 2286001"/>
              <a:gd name="connsiteX3" fmla="*/ 2605669 w 4787394"/>
              <a:gd name="connsiteY3" fmla="*/ 11152 h 2286001"/>
              <a:gd name="connsiteX4" fmla="*/ 2850995 w 4787394"/>
              <a:gd name="connsiteY4" fmla="*/ 22304 h 2286001"/>
              <a:gd name="connsiteX5" fmla="*/ 3074020 w 4787394"/>
              <a:gd name="connsiteY5" fmla="*/ 22304 h 2286001"/>
              <a:gd name="connsiteX6" fmla="*/ 3620429 w 4787394"/>
              <a:gd name="connsiteY6" fmla="*/ 0 h 2286001"/>
              <a:gd name="connsiteX7" fmla="*/ 4787394 w 4787394"/>
              <a:gd name="connsiteY7" fmla="*/ 7891 h 2286001"/>
              <a:gd name="connsiteX8" fmla="*/ 4787394 w 4787394"/>
              <a:gd name="connsiteY8" fmla="*/ 2282741 h 2286001"/>
              <a:gd name="connsiteX9" fmla="*/ 2360342 w 4787394"/>
              <a:gd name="connsiteY9" fmla="*/ 2286001 h 2286001"/>
              <a:gd name="connsiteX10" fmla="*/ 0 w 4787394"/>
              <a:gd name="connsiteY10" fmla="*/ 2282741 h 2286001"/>
              <a:gd name="connsiteX11" fmla="*/ 0 w 4787394"/>
              <a:gd name="connsiteY11" fmla="*/ 7891 h 2286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787394" h="2286001">
                <a:moveTo>
                  <a:pt x="0" y="7891"/>
                </a:moveTo>
                <a:lnTo>
                  <a:pt x="2081561" y="11151"/>
                </a:lnTo>
                <a:lnTo>
                  <a:pt x="2360342" y="11151"/>
                </a:lnTo>
                <a:lnTo>
                  <a:pt x="2605669" y="11152"/>
                </a:lnTo>
                <a:cubicBezTo>
                  <a:pt x="2687444" y="13011"/>
                  <a:pt x="2772937" y="20445"/>
                  <a:pt x="2850995" y="22304"/>
                </a:cubicBezTo>
                <a:cubicBezTo>
                  <a:pt x="2929053" y="24163"/>
                  <a:pt x="2945781" y="26021"/>
                  <a:pt x="3074020" y="22304"/>
                </a:cubicBezTo>
                <a:lnTo>
                  <a:pt x="3620429" y="0"/>
                </a:lnTo>
                <a:lnTo>
                  <a:pt x="4787394" y="7891"/>
                </a:lnTo>
                <a:lnTo>
                  <a:pt x="4787394" y="2282741"/>
                </a:lnTo>
                <a:lnTo>
                  <a:pt x="2360342" y="2286001"/>
                </a:lnTo>
                <a:lnTo>
                  <a:pt x="0" y="2282741"/>
                </a:lnTo>
                <a:lnTo>
                  <a:pt x="0" y="7891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DBAAB087-58FF-4C32-9836-7F65559B7D28}"/>
              </a:ext>
            </a:extLst>
          </p:cNvPr>
          <p:cNvSpPr/>
          <p:nvPr/>
        </p:nvSpPr>
        <p:spPr>
          <a:xfrm>
            <a:off x="3562065" y="1851106"/>
            <a:ext cx="2163337" cy="993466"/>
          </a:xfrm>
          <a:custGeom>
            <a:avLst/>
            <a:gdLst>
              <a:gd name="connsiteX0" fmla="*/ 0 w 2163337"/>
              <a:gd name="connsiteY0" fmla="*/ 0 h 975731"/>
              <a:gd name="connsiteX1" fmla="*/ 2163337 w 2163337"/>
              <a:gd name="connsiteY1" fmla="*/ 0 h 975731"/>
              <a:gd name="connsiteX2" fmla="*/ 2163337 w 2163337"/>
              <a:gd name="connsiteY2" fmla="*/ 975731 h 975731"/>
              <a:gd name="connsiteX3" fmla="*/ 0 w 2163337"/>
              <a:gd name="connsiteY3" fmla="*/ 975731 h 975731"/>
              <a:gd name="connsiteX4" fmla="*/ 0 w 2163337"/>
              <a:gd name="connsiteY4" fmla="*/ 0 h 975731"/>
              <a:gd name="connsiteX0" fmla="*/ 0 w 2163337"/>
              <a:gd name="connsiteY0" fmla="*/ 0 h 975731"/>
              <a:gd name="connsiteX1" fmla="*/ 407765 w 2163337"/>
              <a:gd name="connsiteY1" fmla="*/ 4567 h 975731"/>
              <a:gd name="connsiteX2" fmla="*/ 2163337 w 2163337"/>
              <a:gd name="connsiteY2" fmla="*/ 0 h 975731"/>
              <a:gd name="connsiteX3" fmla="*/ 2163337 w 2163337"/>
              <a:gd name="connsiteY3" fmla="*/ 975731 h 975731"/>
              <a:gd name="connsiteX4" fmla="*/ 0 w 2163337"/>
              <a:gd name="connsiteY4" fmla="*/ 975731 h 975731"/>
              <a:gd name="connsiteX5" fmla="*/ 0 w 2163337"/>
              <a:gd name="connsiteY5" fmla="*/ 0 h 975731"/>
              <a:gd name="connsiteX0" fmla="*/ 0 w 2163337"/>
              <a:gd name="connsiteY0" fmla="*/ 6584 h 982315"/>
              <a:gd name="connsiteX1" fmla="*/ 407765 w 2163337"/>
              <a:gd name="connsiteY1" fmla="*/ 11151 h 982315"/>
              <a:gd name="connsiteX2" fmla="*/ 1924331 w 2163337"/>
              <a:gd name="connsiteY2" fmla="*/ 0 h 982315"/>
              <a:gd name="connsiteX3" fmla="*/ 2163337 w 2163337"/>
              <a:gd name="connsiteY3" fmla="*/ 6584 h 982315"/>
              <a:gd name="connsiteX4" fmla="*/ 2163337 w 2163337"/>
              <a:gd name="connsiteY4" fmla="*/ 982315 h 982315"/>
              <a:gd name="connsiteX5" fmla="*/ 0 w 2163337"/>
              <a:gd name="connsiteY5" fmla="*/ 982315 h 982315"/>
              <a:gd name="connsiteX6" fmla="*/ 0 w 2163337"/>
              <a:gd name="connsiteY6" fmla="*/ 6584 h 982315"/>
              <a:gd name="connsiteX0" fmla="*/ 0 w 2163337"/>
              <a:gd name="connsiteY0" fmla="*/ 6584 h 982315"/>
              <a:gd name="connsiteX1" fmla="*/ 407765 w 2163337"/>
              <a:gd name="connsiteY1" fmla="*/ 11151 h 982315"/>
              <a:gd name="connsiteX2" fmla="*/ 1924331 w 2163337"/>
              <a:gd name="connsiteY2" fmla="*/ 0 h 982315"/>
              <a:gd name="connsiteX3" fmla="*/ 2163337 w 2163337"/>
              <a:gd name="connsiteY3" fmla="*/ 6584 h 982315"/>
              <a:gd name="connsiteX4" fmla="*/ 2163337 w 2163337"/>
              <a:gd name="connsiteY4" fmla="*/ 982315 h 982315"/>
              <a:gd name="connsiteX5" fmla="*/ 1935482 w 2163337"/>
              <a:gd name="connsiteY5" fmla="*/ 981307 h 982315"/>
              <a:gd name="connsiteX6" fmla="*/ 0 w 2163337"/>
              <a:gd name="connsiteY6" fmla="*/ 982315 h 982315"/>
              <a:gd name="connsiteX7" fmla="*/ 0 w 2163337"/>
              <a:gd name="connsiteY7" fmla="*/ 6584 h 982315"/>
              <a:gd name="connsiteX0" fmla="*/ 0 w 2163337"/>
              <a:gd name="connsiteY0" fmla="*/ 6584 h 982315"/>
              <a:gd name="connsiteX1" fmla="*/ 407765 w 2163337"/>
              <a:gd name="connsiteY1" fmla="*/ 11151 h 982315"/>
              <a:gd name="connsiteX2" fmla="*/ 1924331 w 2163337"/>
              <a:gd name="connsiteY2" fmla="*/ 0 h 982315"/>
              <a:gd name="connsiteX3" fmla="*/ 2163337 w 2163337"/>
              <a:gd name="connsiteY3" fmla="*/ 6584 h 982315"/>
              <a:gd name="connsiteX4" fmla="*/ 2163337 w 2163337"/>
              <a:gd name="connsiteY4" fmla="*/ 982315 h 982315"/>
              <a:gd name="connsiteX5" fmla="*/ 1935482 w 2163337"/>
              <a:gd name="connsiteY5" fmla="*/ 981307 h 982315"/>
              <a:gd name="connsiteX6" fmla="*/ 1723609 w 2163337"/>
              <a:gd name="connsiteY6" fmla="*/ 981307 h 982315"/>
              <a:gd name="connsiteX7" fmla="*/ 0 w 2163337"/>
              <a:gd name="connsiteY7" fmla="*/ 982315 h 982315"/>
              <a:gd name="connsiteX8" fmla="*/ 0 w 2163337"/>
              <a:gd name="connsiteY8" fmla="*/ 6584 h 982315"/>
              <a:gd name="connsiteX0" fmla="*/ 0 w 2163337"/>
              <a:gd name="connsiteY0" fmla="*/ 6584 h 982315"/>
              <a:gd name="connsiteX1" fmla="*/ 407765 w 2163337"/>
              <a:gd name="connsiteY1" fmla="*/ 11151 h 982315"/>
              <a:gd name="connsiteX2" fmla="*/ 1924331 w 2163337"/>
              <a:gd name="connsiteY2" fmla="*/ 0 h 982315"/>
              <a:gd name="connsiteX3" fmla="*/ 2163337 w 2163337"/>
              <a:gd name="connsiteY3" fmla="*/ 6584 h 982315"/>
              <a:gd name="connsiteX4" fmla="*/ 2163337 w 2163337"/>
              <a:gd name="connsiteY4" fmla="*/ 982315 h 982315"/>
              <a:gd name="connsiteX5" fmla="*/ 1935482 w 2163337"/>
              <a:gd name="connsiteY5" fmla="*/ 981307 h 982315"/>
              <a:gd name="connsiteX6" fmla="*/ 1723609 w 2163337"/>
              <a:gd name="connsiteY6" fmla="*/ 981307 h 982315"/>
              <a:gd name="connsiteX7" fmla="*/ 831511 w 2163337"/>
              <a:gd name="connsiteY7" fmla="*/ 981307 h 982315"/>
              <a:gd name="connsiteX8" fmla="*/ 0 w 2163337"/>
              <a:gd name="connsiteY8" fmla="*/ 982315 h 982315"/>
              <a:gd name="connsiteX9" fmla="*/ 0 w 2163337"/>
              <a:gd name="connsiteY9" fmla="*/ 6584 h 982315"/>
              <a:gd name="connsiteX0" fmla="*/ 0 w 2163337"/>
              <a:gd name="connsiteY0" fmla="*/ 6584 h 982315"/>
              <a:gd name="connsiteX1" fmla="*/ 407765 w 2163337"/>
              <a:gd name="connsiteY1" fmla="*/ 11151 h 982315"/>
              <a:gd name="connsiteX2" fmla="*/ 1924331 w 2163337"/>
              <a:gd name="connsiteY2" fmla="*/ 0 h 982315"/>
              <a:gd name="connsiteX3" fmla="*/ 2163337 w 2163337"/>
              <a:gd name="connsiteY3" fmla="*/ 6584 h 982315"/>
              <a:gd name="connsiteX4" fmla="*/ 2163337 w 2163337"/>
              <a:gd name="connsiteY4" fmla="*/ 982315 h 982315"/>
              <a:gd name="connsiteX5" fmla="*/ 1935482 w 2163337"/>
              <a:gd name="connsiteY5" fmla="*/ 981307 h 982315"/>
              <a:gd name="connsiteX6" fmla="*/ 1723609 w 2163337"/>
              <a:gd name="connsiteY6" fmla="*/ 981307 h 982315"/>
              <a:gd name="connsiteX7" fmla="*/ 1478282 w 2163337"/>
              <a:gd name="connsiteY7" fmla="*/ 981307 h 982315"/>
              <a:gd name="connsiteX8" fmla="*/ 831511 w 2163337"/>
              <a:gd name="connsiteY8" fmla="*/ 981307 h 982315"/>
              <a:gd name="connsiteX9" fmla="*/ 0 w 2163337"/>
              <a:gd name="connsiteY9" fmla="*/ 982315 h 982315"/>
              <a:gd name="connsiteX10" fmla="*/ 0 w 2163337"/>
              <a:gd name="connsiteY10" fmla="*/ 6584 h 982315"/>
              <a:gd name="connsiteX0" fmla="*/ 0 w 2163337"/>
              <a:gd name="connsiteY0" fmla="*/ 17735 h 993466"/>
              <a:gd name="connsiteX1" fmla="*/ 407765 w 2163337"/>
              <a:gd name="connsiteY1" fmla="*/ 22302 h 993466"/>
              <a:gd name="connsiteX2" fmla="*/ 1712457 w 2163337"/>
              <a:gd name="connsiteY2" fmla="*/ 0 h 993466"/>
              <a:gd name="connsiteX3" fmla="*/ 1924331 w 2163337"/>
              <a:gd name="connsiteY3" fmla="*/ 11151 h 993466"/>
              <a:gd name="connsiteX4" fmla="*/ 2163337 w 2163337"/>
              <a:gd name="connsiteY4" fmla="*/ 17735 h 993466"/>
              <a:gd name="connsiteX5" fmla="*/ 2163337 w 2163337"/>
              <a:gd name="connsiteY5" fmla="*/ 993466 h 993466"/>
              <a:gd name="connsiteX6" fmla="*/ 1935482 w 2163337"/>
              <a:gd name="connsiteY6" fmla="*/ 992458 h 993466"/>
              <a:gd name="connsiteX7" fmla="*/ 1723609 w 2163337"/>
              <a:gd name="connsiteY7" fmla="*/ 992458 h 993466"/>
              <a:gd name="connsiteX8" fmla="*/ 1478282 w 2163337"/>
              <a:gd name="connsiteY8" fmla="*/ 992458 h 993466"/>
              <a:gd name="connsiteX9" fmla="*/ 831511 w 2163337"/>
              <a:gd name="connsiteY9" fmla="*/ 992458 h 993466"/>
              <a:gd name="connsiteX10" fmla="*/ 0 w 2163337"/>
              <a:gd name="connsiteY10" fmla="*/ 993466 h 993466"/>
              <a:gd name="connsiteX11" fmla="*/ 0 w 2163337"/>
              <a:gd name="connsiteY11" fmla="*/ 17735 h 993466"/>
              <a:gd name="connsiteX0" fmla="*/ 0 w 2163337"/>
              <a:gd name="connsiteY0" fmla="*/ 17735 h 993466"/>
              <a:gd name="connsiteX1" fmla="*/ 407765 w 2163337"/>
              <a:gd name="connsiteY1" fmla="*/ 22302 h 993466"/>
              <a:gd name="connsiteX2" fmla="*/ 1489433 w 2163337"/>
              <a:gd name="connsiteY2" fmla="*/ 11151 h 993466"/>
              <a:gd name="connsiteX3" fmla="*/ 1712457 w 2163337"/>
              <a:gd name="connsiteY3" fmla="*/ 0 h 993466"/>
              <a:gd name="connsiteX4" fmla="*/ 1924331 w 2163337"/>
              <a:gd name="connsiteY4" fmla="*/ 11151 h 993466"/>
              <a:gd name="connsiteX5" fmla="*/ 2163337 w 2163337"/>
              <a:gd name="connsiteY5" fmla="*/ 17735 h 993466"/>
              <a:gd name="connsiteX6" fmla="*/ 2163337 w 2163337"/>
              <a:gd name="connsiteY6" fmla="*/ 993466 h 993466"/>
              <a:gd name="connsiteX7" fmla="*/ 1935482 w 2163337"/>
              <a:gd name="connsiteY7" fmla="*/ 992458 h 993466"/>
              <a:gd name="connsiteX8" fmla="*/ 1723609 w 2163337"/>
              <a:gd name="connsiteY8" fmla="*/ 992458 h 993466"/>
              <a:gd name="connsiteX9" fmla="*/ 1478282 w 2163337"/>
              <a:gd name="connsiteY9" fmla="*/ 992458 h 993466"/>
              <a:gd name="connsiteX10" fmla="*/ 831511 w 2163337"/>
              <a:gd name="connsiteY10" fmla="*/ 992458 h 993466"/>
              <a:gd name="connsiteX11" fmla="*/ 0 w 2163337"/>
              <a:gd name="connsiteY11" fmla="*/ 993466 h 993466"/>
              <a:gd name="connsiteX12" fmla="*/ 0 w 2163337"/>
              <a:gd name="connsiteY12" fmla="*/ 17735 h 993466"/>
              <a:gd name="connsiteX0" fmla="*/ 0 w 2163337"/>
              <a:gd name="connsiteY0" fmla="*/ 17735 h 993466"/>
              <a:gd name="connsiteX1" fmla="*/ 407765 w 2163337"/>
              <a:gd name="connsiteY1" fmla="*/ 22302 h 993466"/>
              <a:gd name="connsiteX2" fmla="*/ 641940 w 2163337"/>
              <a:gd name="connsiteY2" fmla="*/ 22302 h 993466"/>
              <a:gd name="connsiteX3" fmla="*/ 1489433 w 2163337"/>
              <a:gd name="connsiteY3" fmla="*/ 11151 h 993466"/>
              <a:gd name="connsiteX4" fmla="*/ 1712457 w 2163337"/>
              <a:gd name="connsiteY4" fmla="*/ 0 h 993466"/>
              <a:gd name="connsiteX5" fmla="*/ 1924331 w 2163337"/>
              <a:gd name="connsiteY5" fmla="*/ 11151 h 993466"/>
              <a:gd name="connsiteX6" fmla="*/ 2163337 w 2163337"/>
              <a:gd name="connsiteY6" fmla="*/ 17735 h 993466"/>
              <a:gd name="connsiteX7" fmla="*/ 2163337 w 2163337"/>
              <a:gd name="connsiteY7" fmla="*/ 993466 h 993466"/>
              <a:gd name="connsiteX8" fmla="*/ 1935482 w 2163337"/>
              <a:gd name="connsiteY8" fmla="*/ 992458 h 993466"/>
              <a:gd name="connsiteX9" fmla="*/ 1723609 w 2163337"/>
              <a:gd name="connsiteY9" fmla="*/ 992458 h 993466"/>
              <a:gd name="connsiteX10" fmla="*/ 1478282 w 2163337"/>
              <a:gd name="connsiteY10" fmla="*/ 992458 h 993466"/>
              <a:gd name="connsiteX11" fmla="*/ 831511 w 2163337"/>
              <a:gd name="connsiteY11" fmla="*/ 992458 h 993466"/>
              <a:gd name="connsiteX12" fmla="*/ 0 w 2163337"/>
              <a:gd name="connsiteY12" fmla="*/ 993466 h 993466"/>
              <a:gd name="connsiteX13" fmla="*/ 0 w 2163337"/>
              <a:gd name="connsiteY13" fmla="*/ 17735 h 993466"/>
              <a:gd name="connsiteX0" fmla="*/ 0 w 2163337"/>
              <a:gd name="connsiteY0" fmla="*/ 17735 h 993466"/>
              <a:gd name="connsiteX1" fmla="*/ 407765 w 2163337"/>
              <a:gd name="connsiteY1" fmla="*/ 22302 h 993466"/>
              <a:gd name="connsiteX2" fmla="*/ 641940 w 2163337"/>
              <a:gd name="connsiteY2" fmla="*/ 22302 h 993466"/>
              <a:gd name="connsiteX3" fmla="*/ 1277560 w 2163337"/>
              <a:gd name="connsiteY3" fmla="*/ 11151 h 993466"/>
              <a:gd name="connsiteX4" fmla="*/ 1489433 w 2163337"/>
              <a:gd name="connsiteY4" fmla="*/ 11151 h 993466"/>
              <a:gd name="connsiteX5" fmla="*/ 1712457 w 2163337"/>
              <a:gd name="connsiteY5" fmla="*/ 0 h 993466"/>
              <a:gd name="connsiteX6" fmla="*/ 1924331 w 2163337"/>
              <a:gd name="connsiteY6" fmla="*/ 11151 h 993466"/>
              <a:gd name="connsiteX7" fmla="*/ 2163337 w 2163337"/>
              <a:gd name="connsiteY7" fmla="*/ 17735 h 993466"/>
              <a:gd name="connsiteX8" fmla="*/ 2163337 w 2163337"/>
              <a:gd name="connsiteY8" fmla="*/ 993466 h 993466"/>
              <a:gd name="connsiteX9" fmla="*/ 1935482 w 2163337"/>
              <a:gd name="connsiteY9" fmla="*/ 992458 h 993466"/>
              <a:gd name="connsiteX10" fmla="*/ 1723609 w 2163337"/>
              <a:gd name="connsiteY10" fmla="*/ 992458 h 993466"/>
              <a:gd name="connsiteX11" fmla="*/ 1478282 w 2163337"/>
              <a:gd name="connsiteY11" fmla="*/ 992458 h 993466"/>
              <a:gd name="connsiteX12" fmla="*/ 831511 w 2163337"/>
              <a:gd name="connsiteY12" fmla="*/ 992458 h 993466"/>
              <a:gd name="connsiteX13" fmla="*/ 0 w 2163337"/>
              <a:gd name="connsiteY13" fmla="*/ 993466 h 993466"/>
              <a:gd name="connsiteX14" fmla="*/ 0 w 2163337"/>
              <a:gd name="connsiteY14" fmla="*/ 17735 h 993466"/>
              <a:gd name="connsiteX0" fmla="*/ 0 w 2163337"/>
              <a:gd name="connsiteY0" fmla="*/ 17735 h 993466"/>
              <a:gd name="connsiteX1" fmla="*/ 407765 w 2163337"/>
              <a:gd name="connsiteY1" fmla="*/ 22302 h 993466"/>
              <a:gd name="connsiteX2" fmla="*/ 641940 w 2163337"/>
              <a:gd name="connsiteY2" fmla="*/ 22302 h 993466"/>
              <a:gd name="connsiteX3" fmla="*/ 842662 w 2163337"/>
              <a:gd name="connsiteY3" fmla="*/ 22302 h 993466"/>
              <a:gd name="connsiteX4" fmla="*/ 1277560 w 2163337"/>
              <a:gd name="connsiteY4" fmla="*/ 11151 h 993466"/>
              <a:gd name="connsiteX5" fmla="*/ 1489433 w 2163337"/>
              <a:gd name="connsiteY5" fmla="*/ 11151 h 993466"/>
              <a:gd name="connsiteX6" fmla="*/ 1712457 w 2163337"/>
              <a:gd name="connsiteY6" fmla="*/ 0 h 993466"/>
              <a:gd name="connsiteX7" fmla="*/ 1924331 w 2163337"/>
              <a:gd name="connsiteY7" fmla="*/ 11151 h 993466"/>
              <a:gd name="connsiteX8" fmla="*/ 2163337 w 2163337"/>
              <a:gd name="connsiteY8" fmla="*/ 17735 h 993466"/>
              <a:gd name="connsiteX9" fmla="*/ 2163337 w 2163337"/>
              <a:gd name="connsiteY9" fmla="*/ 993466 h 993466"/>
              <a:gd name="connsiteX10" fmla="*/ 1935482 w 2163337"/>
              <a:gd name="connsiteY10" fmla="*/ 992458 h 993466"/>
              <a:gd name="connsiteX11" fmla="*/ 1723609 w 2163337"/>
              <a:gd name="connsiteY11" fmla="*/ 992458 h 993466"/>
              <a:gd name="connsiteX12" fmla="*/ 1478282 w 2163337"/>
              <a:gd name="connsiteY12" fmla="*/ 992458 h 993466"/>
              <a:gd name="connsiteX13" fmla="*/ 831511 w 2163337"/>
              <a:gd name="connsiteY13" fmla="*/ 992458 h 993466"/>
              <a:gd name="connsiteX14" fmla="*/ 0 w 2163337"/>
              <a:gd name="connsiteY14" fmla="*/ 993466 h 993466"/>
              <a:gd name="connsiteX15" fmla="*/ 0 w 2163337"/>
              <a:gd name="connsiteY15" fmla="*/ 17735 h 993466"/>
              <a:gd name="connsiteX0" fmla="*/ 0 w 2163337"/>
              <a:gd name="connsiteY0" fmla="*/ 17735 h 993466"/>
              <a:gd name="connsiteX1" fmla="*/ 407765 w 2163337"/>
              <a:gd name="connsiteY1" fmla="*/ 22302 h 993466"/>
              <a:gd name="connsiteX2" fmla="*/ 641940 w 2163337"/>
              <a:gd name="connsiteY2" fmla="*/ 22302 h 993466"/>
              <a:gd name="connsiteX3" fmla="*/ 842662 w 2163337"/>
              <a:gd name="connsiteY3" fmla="*/ 22302 h 993466"/>
              <a:gd name="connsiteX4" fmla="*/ 1087989 w 2163337"/>
              <a:gd name="connsiteY4" fmla="*/ 11151 h 993466"/>
              <a:gd name="connsiteX5" fmla="*/ 1277560 w 2163337"/>
              <a:gd name="connsiteY5" fmla="*/ 11151 h 993466"/>
              <a:gd name="connsiteX6" fmla="*/ 1489433 w 2163337"/>
              <a:gd name="connsiteY6" fmla="*/ 11151 h 993466"/>
              <a:gd name="connsiteX7" fmla="*/ 1712457 w 2163337"/>
              <a:gd name="connsiteY7" fmla="*/ 0 h 993466"/>
              <a:gd name="connsiteX8" fmla="*/ 1924331 w 2163337"/>
              <a:gd name="connsiteY8" fmla="*/ 11151 h 993466"/>
              <a:gd name="connsiteX9" fmla="*/ 2163337 w 2163337"/>
              <a:gd name="connsiteY9" fmla="*/ 17735 h 993466"/>
              <a:gd name="connsiteX10" fmla="*/ 2163337 w 2163337"/>
              <a:gd name="connsiteY10" fmla="*/ 993466 h 993466"/>
              <a:gd name="connsiteX11" fmla="*/ 1935482 w 2163337"/>
              <a:gd name="connsiteY11" fmla="*/ 992458 h 993466"/>
              <a:gd name="connsiteX12" fmla="*/ 1723609 w 2163337"/>
              <a:gd name="connsiteY12" fmla="*/ 992458 h 993466"/>
              <a:gd name="connsiteX13" fmla="*/ 1478282 w 2163337"/>
              <a:gd name="connsiteY13" fmla="*/ 992458 h 993466"/>
              <a:gd name="connsiteX14" fmla="*/ 831511 w 2163337"/>
              <a:gd name="connsiteY14" fmla="*/ 992458 h 993466"/>
              <a:gd name="connsiteX15" fmla="*/ 0 w 2163337"/>
              <a:gd name="connsiteY15" fmla="*/ 993466 h 993466"/>
              <a:gd name="connsiteX16" fmla="*/ 0 w 2163337"/>
              <a:gd name="connsiteY16" fmla="*/ 17735 h 993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163337" h="993466">
                <a:moveTo>
                  <a:pt x="0" y="17735"/>
                </a:moveTo>
                <a:lnTo>
                  <a:pt x="407765" y="22302"/>
                </a:lnTo>
                <a:lnTo>
                  <a:pt x="641940" y="22302"/>
                </a:lnTo>
                <a:lnTo>
                  <a:pt x="842662" y="22302"/>
                </a:lnTo>
                <a:lnTo>
                  <a:pt x="1087989" y="11151"/>
                </a:lnTo>
                <a:lnTo>
                  <a:pt x="1277560" y="11151"/>
                </a:lnTo>
                <a:lnTo>
                  <a:pt x="1489433" y="11151"/>
                </a:lnTo>
                <a:lnTo>
                  <a:pt x="1712457" y="0"/>
                </a:lnTo>
                <a:lnTo>
                  <a:pt x="1924331" y="11151"/>
                </a:lnTo>
                <a:lnTo>
                  <a:pt x="2163337" y="17735"/>
                </a:lnTo>
                <a:lnTo>
                  <a:pt x="2163337" y="993466"/>
                </a:lnTo>
                <a:lnTo>
                  <a:pt x="1935482" y="992458"/>
                </a:lnTo>
                <a:lnTo>
                  <a:pt x="1723609" y="992458"/>
                </a:lnTo>
                <a:lnTo>
                  <a:pt x="1478282" y="992458"/>
                </a:lnTo>
                <a:lnTo>
                  <a:pt x="831511" y="992458"/>
                </a:lnTo>
                <a:lnTo>
                  <a:pt x="0" y="993466"/>
                </a:lnTo>
                <a:lnTo>
                  <a:pt x="0" y="17735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7" name="Verbinder: gewinkelt 26">
            <a:extLst>
              <a:ext uri="{FF2B5EF4-FFF2-40B4-BE49-F238E27FC236}">
                <a16:creationId xmlns:a16="http://schemas.microsoft.com/office/drawing/2014/main" id="{32CD2B44-3BF8-40F7-B57E-F687BCE5F073}"/>
              </a:ext>
            </a:extLst>
          </p:cNvPr>
          <p:cNvCxnSpPr>
            <a:stCxn id="24" idx="1"/>
            <a:endCxn id="25" idx="1"/>
          </p:cNvCxnSpPr>
          <p:nvPr/>
        </p:nvCxnSpPr>
        <p:spPr>
          <a:xfrm flipH="1">
            <a:off x="3969830" y="1639231"/>
            <a:ext cx="5307980" cy="234177"/>
          </a:xfrm>
          <a:prstGeom prst="bentConnector5">
            <a:avLst>
              <a:gd name="adj1" fmla="val -315"/>
              <a:gd name="adj2" fmla="val -597615"/>
              <a:gd name="adj3" fmla="val 100055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Verbinder: gewinkelt 30">
            <a:extLst>
              <a:ext uri="{FF2B5EF4-FFF2-40B4-BE49-F238E27FC236}">
                <a16:creationId xmlns:a16="http://schemas.microsoft.com/office/drawing/2014/main" id="{A842A954-34F0-4BEC-A7AC-B9275A2C0782}"/>
              </a:ext>
            </a:extLst>
          </p:cNvPr>
          <p:cNvCxnSpPr>
            <a:cxnSpLocks/>
            <a:stCxn id="24" idx="9"/>
          </p:cNvCxnSpPr>
          <p:nvPr/>
        </p:nvCxnSpPr>
        <p:spPr>
          <a:xfrm flipH="1" flipV="1">
            <a:off x="5443699" y="2843565"/>
            <a:ext cx="4112892" cy="1070516"/>
          </a:xfrm>
          <a:prstGeom prst="bentConnector5">
            <a:avLst>
              <a:gd name="adj1" fmla="val -135"/>
              <a:gd name="adj2" fmla="val -67187"/>
              <a:gd name="adj3" fmla="val 98662"/>
            </a:avLst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Verbinder: gewinkelt 48">
            <a:extLst>
              <a:ext uri="{FF2B5EF4-FFF2-40B4-BE49-F238E27FC236}">
                <a16:creationId xmlns:a16="http://schemas.microsoft.com/office/drawing/2014/main" id="{7AEDF362-A1F1-406B-B65B-FB613587DDC6}"/>
              </a:ext>
            </a:extLst>
          </p:cNvPr>
          <p:cNvCxnSpPr>
            <a:cxnSpLocks/>
            <a:endCxn id="25" idx="12"/>
          </p:cNvCxnSpPr>
          <p:nvPr/>
        </p:nvCxnSpPr>
        <p:spPr>
          <a:xfrm rot="16200000" flipV="1">
            <a:off x="4505088" y="3624150"/>
            <a:ext cx="1806498" cy="245326"/>
          </a:xfrm>
          <a:prstGeom prst="bentConnector4">
            <a:avLst>
              <a:gd name="adj1" fmla="val 589"/>
              <a:gd name="adj2" fmla="val 106818"/>
            </a:avLst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Verbinder: gewinkelt 55">
            <a:extLst>
              <a:ext uri="{FF2B5EF4-FFF2-40B4-BE49-F238E27FC236}">
                <a16:creationId xmlns:a16="http://schemas.microsoft.com/office/drawing/2014/main" id="{68814286-F789-479E-A9B8-75798EDA2087}"/>
              </a:ext>
            </a:extLst>
          </p:cNvPr>
          <p:cNvCxnSpPr>
            <a:cxnSpLocks/>
          </p:cNvCxnSpPr>
          <p:nvPr/>
        </p:nvCxnSpPr>
        <p:spPr>
          <a:xfrm rot="16200000" flipV="1">
            <a:off x="4282578" y="3624150"/>
            <a:ext cx="1806498" cy="245326"/>
          </a:xfrm>
          <a:prstGeom prst="bentConnector4">
            <a:avLst>
              <a:gd name="adj1" fmla="val 589"/>
              <a:gd name="adj2" fmla="val 106818"/>
            </a:avLst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Verbinder: gewinkelt 56">
            <a:extLst>
              <a:ext uri="{FF2B5EF4-FFF2-40B4-BE49-F238E27FC236}">
                <a16:creationId xmlns:a16="http://schemas.microsoft.com/office/drawing/2014/main" id="{1F66EC59-CDF6-415E-B643-E4AA5B1BE543}"/>
              </a:ext>
            </a:extLst>
          </p:cNvPr>
          <p:cNvCxnSpPr>
            <a:cxnSpLocks/>
          </p:cNvCxnSpPr>
          <p:nvPr/>
        </p:nvCxnSpPr>
        <p:spPr>
          <a:xfrm rot="5400000">
            <a:off x="4532969" y="2369636"/>
            <a:ext cx="3802565" cy="3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Verbinder: gewinkelt 71">
            <a:extLst>
              <a:ext uri="{FF2B5EF4-FFF2-40B4-BE49-F238E27FC236}">
                <a16:creationId xmlns:a16="http://schemas.microsoft.com/office/drawing/2014/main" id="{E8C6F1A2-F944-4035-8255-387441FC3065}"/>
              </a:ext>
            </a:extLst>
          </p:cNvPr>
          <p:cNvCxnSpPr>
            <a:cxnSpLocks/>
            <a:stCxn id="25" idx="14"/>
          </p:cNvCxnSpPr>
          <p:nvPr/>
        </p:nvCxnSpPr>
        <p:spPr>
          <a:xfrm>
            <a:off x="4393576" y="2843564"/>
            <a:ext cx="2040673" cy="1427356"/>
          </a:xfrm>
          <a:prstGeom prst="bentConnector3">
            <a:avLst>
              <a:gd name="adj1" fmla="val 273"/>
            </a:avLst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Verbinder: gewinkelt 85">
            <a:extLst>
              <a:ext uri="{FF2B5EF4-FFF2-40B4-BE49-F238E27FC236}">
                <a16:creationId xmlns:a16="http://schemas.microsoft.com/office/drawing/2014/main" id="{9A200EC0-DC35-4BA3-82B5-0D25547B5C06}"/>
              </a:ext>
            </a:extLst>
          </p:cNvPr>
          <p:cNvCxnSpPr>
            <a:cxnSpLocks/>
            <a:endCxn id="24" idx="6"/>
          </p:cNvCxnSpPr>
          <p:nvPr/>
        </p:nvCxnSpPr>
        <p:spPr>
          <a:xfrm>
            <a:off x="6434249" y="468354"/>
            <a:ext cx="4382429" cy="1159726"/>
          </a:xfrm>
          <a:prstGeom prst="bentConnector3">
            <a:avLst>
              <a:gd name="adj1" fmla="val 99529"/>
            </a:avLst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Verbinder: gewinkelt 91">
            <a:extLst>
              <a:ext uri="{FF2B5EF4-FFF2-40B4-BE49-F238E27FC236}">
                <a16:creationId xmlns:a16="http://schemas.microsoft.com/office/drawing/2014/main" id="{C683ECE4-AC56-4FC1-8038-59ECF5F5E6E6}"/>
              </a:ext>
            </a:extLst>
          </p:cNvPr>
          <p:cNvCxnSpPr>
            <a:cxnSpLocks/>
            <a:stCxn id="24" idx="4"/>
            <a:endCxn id="25" idx="8"/>
          </p:cNvCxnSpPr>
          <p:nvPr/>
        </p:nvCxnSpPr>
        <p:spPr>
          <a:xfrm flipH="1">
            <a:off x="5486396" y="1650384"/>
            <a:ext cx="4560848" cy="211873"/>
          </a:xfrm>
          <a:prstGeom prst="bentConnector5">
            <a:avLst>
              <a:gd name="adj1" fmla="val -367"/>
              <a:gd name="adj2" fmla="val -192106"/>
              <a:gd name="adj3" fmla="val 100554"/>
            </a:avLst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Verbinder: gewinkelt 102">
            <a:extLst>
              <a:ext uri="{FF2B5EF4-FFF2-40B4-BE49-F238E27FC236}">
                <a16:creationId xmlns:a16="http://schemas.microsoft.com/office/drawing/2014/main" id="{198819BE-3B45-4268-9BC8-1CCB5FD394EA}"/>
              </a:ext>
            </a:extLst>
          </p:cNvPr>
          <p:cNvCxnSpPr>
            <a:cxnSpLocks/>
            <a:stCxn id="24" idx="3"/>
            <a:endCxn id="25" idx="7"/>
          </p:cNvCxnSpPr>
          <p:nvPr/>
        </p:nvCxnSpPr>
        <p:spPr>
          <a:xfrm flipH="1">
            <a:off x="5274522" y="1639232"/>
            <a:ext cx="4527396" cy="211874"/>
          </a:xfrm>
          <a:prstGeom prst="bentConnector5">
            <a:avLst>
              <a:gd name="adj1" fmla="val -616"/>
              <a:gd name="adj2" fmla="val -307894"/>
              <a:gd name="adj3" fmla="val 100558"/>
            </a:avLst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Verbinder: gewinkelt 116">
            <a:extLst>
              <a:ext uri="{FF2B5EF4-FFF2-40B4-BE49-F238E27FC236}">
                <a16:creationId xmlns:a16="http://schemas.microsoft.com/office/drawing/2014/main" id="{5FBB243E-0D15-425D-A25E-32972667181A}"/>
              </a:ext>
            </a:extLst>
          </p:cNvPr>
          <p:cNvCxnSpPr>
            <a:cxnSpLocks/>
            <a:stCxn id="24" idx="5"/>
            <a:endCxn id="25" idx="6"/>
          </p:cNvCxnSpPr>
          <p:nvPr/>
        </p:nvCxnSpPr>
        <p:spPr>
          <a:xfrm flipH="1">
            <a:off x="5051498" y="1650384"/>
            <a:ext cx="5218771" cy="211873"/>
          </a:xfrm>
          <a:prstGeom prst="bentConnector5">
            <a:avLst>
              <a:gd name="adj1" fmla="val -748"/>
              <a:gd name="adj2" fmla="val -407896"/>
              <a:gd name="adj3" fmla="val 100057"/>
            </a:avLst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3" name="Grafik 122">
            <a:extLst>
              <a:ext uri="{FF2B5EF4-FFF2-40B4-BE49-F238E27FC236}">
                <a16:creationId xmlns:a16="http://schemas.microsoft.com/office/drawing/2014/main" id="{6496B7D8-FD92-40C6-933B-DB75AFD8A0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1060440" y="-236284"/>
            <a:ext cx="680222" cy="2801103"/>
          </a:xfrm>
          <a:prstGeom prst="rect">
            <a:avLst/>
          </a:prstGeom>
        </p:spPr>
      </p:pic>
      <p:pic>
        <p:nvPicPr>
          <p:cNvPr id="135" name="Grafik 134">
            <a:extLst>
              <a:ext uri="{FF2B5EF4-FFF2-40B4-BE49-F238E27FC236}">
                <a16:creationId xmlns:a16="http://schemas.microsoft.com/office/drawing/2014/main" id="{7D5C6494-5312-4F87-9745-CE815113AB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1068153" y="528612"/>
            <a:ext cx="680222" cy="2801103"/>
          </a:xfrm>
          <a:prstGeom prst="rect">
            <a:avLst/>
          </a:prstGeom>
        </p:spPr>
      </p:pic>
      <p:pic>
        <p:nvPicPr>
          <p:cNvPr id="137" name="Grafik 136">
            <a:extLst>
              <a:ext uri="{FF2B5EF4-FFF2-40B4-BE49-F238E27FC236}">
                <a16:creationId xmlns:a16="http://schemas.microsoft.com/office/drawing/2014/main" id="{E7F08F87-3703-4FF2-9FD0-006D9683C1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1071873" y="1293508"/>
            <a:ext cx="680222" cy="2801103"/>
          </a:xfrm>
          <a:prstGeom prst="rect">
            <a:avLst/>
          </a:prstGeom>
        </p:spPr>
      </p:pic>
      <p:pic>
        <p:nvPicPr>
          <p:cNvPr id="138" name="Grafik 137">
            <a:extLst>
              <a:ext uri="{FF2B5EF4-FFF2-40B4-BE49-F238E27FC236}">
                <a16:creationId xmlns:a16="http://schemas.microsoft.com/office/drawing/2014/main" id="{081D4882-AB14-40C5-BA09-43AB66D0B6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1079586" y="2058404"/>
            <a:ext cx="680222" cy="2801103"/>
          </a:xfrm>
          <a:prstGeom prst="rect">
            <a:avLst/>
          </a:prstGeom>
        </p:spPr>
      </p:pic>
      <p:cxnSp>
        <p:nvCxnSpPr>
          <p:cNvPr id="140" name="Gerader Verbinder 139">
            <a:extLst>
              <a:ext uri="{FF2B5EF4-FFF2-40B4-BE49-F238E27FC236}">
                <a16:creationId xmlns:a16="http://schemas.microsoft.com/office/drawing/2014/main" id="{1346AB83-6F8D-4815-9CEF-DB7EFAE2EB90}"/>
              </a:ext>
            </a:extLst>
          </p:cNvPr>
          <p:cNvCxnSpPr/>
          <p:nvPr/>
        </p:nvCxnSpPr>
        <p:spPr>
          <a:xfrm>
            <a:off x="2620537" y="1170881"/>
            <a:ext cx="134929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Gerader Verbinder 146">
            <a:extLst>
              <a:ext uri="{FF2B5EF4-FFF2-40B4-BE49-F238E27FC236}">
                <a16:creationId xmlns:a16="http://schemas.microsoft.com/office/drawing/2014/main" id="{FB873464-2B89-4230-83C0-D4EC07438F4F}"/>
              </a:ext>
            </a:extLst>
          </p:cNvPr>
          <p:cNvCxnSpPr>
            <a:cxnSpLocks/>
          </p:cNvCxnSpPr>
          <p:nvPr/>
        </p:nvCxnSpPr>
        <p:spPr>
          <a:xfrm>
            <a:off x="3055434" y="1170881"/>
            <a:ext cx="0" cy="229715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Gerader Verbinder 150">
            <a:extLst>
              <a:ext uri="{FF2B5EF4-FFF2-40B4-BE49-F238E27FC236}">
                <a16:creationId xmlns:a16="http://schemas.microsoft.com/office/drawing/2014/main" id="{6CE1670A-902D-4796-9BC8-4EDB9C941D93}"/>
              </a:ext>
            </a:extLst>
          </p:cNvPr>
          <p:cNvCxnSpPr>
            <a:cxnSpLocks/>
          </p:cNvCxnSpPr>
          <p:nvPr/>
        </p:nvCxnSpPr>
        <p:spPr>
          <a:xfrm>
            <a:off x="2644440" y="3468032"/>
            <a:ext cx="41099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Gerader Verbinder 153">
            <a:extLst>
              <a:ext uri="{FF2B5EF4-FFF2-40B4-BE49-F238E27FC236}">
                <a16:creationId xmlns:a16="http://schemas.microsoft.com/office/drawing/2014/main" id="{708BC370-D379-4736-9DC3-0E591D5B66F9}"/>
              </a:ext>
            </a:extLst>
          </p:cNvPr>
          <p:cNvCxnSpPr>
            <a:cxnSpLocks/>
          </p:cNvCxnSpPr>
          <p:nvPr/>
        </p:nvCxnSpPr>
        <p:spPr>
          <a:xfrm>
            <a:off x="2639432" y="2694881"/>
            <a:ext cx="41099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Gerader Verbinder 154">
            <a:extLst>
              <a:ext uri="{FF2B5EF4-FFF2-40B4-BE49-F238E27FC236}">
                <a16:creationId xmlns:a16="http://schemas.microsoft.com/office/drawing/2014/main" id="{6BFB2A3D-B106-4756-84FD-33C6ECB369BB}"/>
              </a:ext>
            </a:extLst>
          </p:cNvPr>
          <p:cNvCxnSpPr>
            <a:cxnSpLocks/>
          </p:cNvCxnSpPr>
          <p:nvPr/>
        </p:nvCxnSpPr>
        <p:spPr>
          <a:xfrm>
            <a:off x="2634705" y="1955183"/>
            <a:ext cx="41099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Gerader Verbinder 156">
            <a:extLst>
              <a:ext uri="{FF2B5EF4-FFF2-40B4-BE49-F238E27FC236}">
                <a16:creationId xmlns:a16="http://schemas.microsoft.com/office/drawing/2014/main" id="{966616C4-984B-4B17-999F-DEB242F1700C}"/>
              </a:ext>
            </a:extLst>
          </p:cNvPr>
          <p:cNvCxnSpPr>
            <a:cxnSpLocks/>
          </p:cNvCxnSpPr>
          <p:nvPr/>
        </p:nvCxnSpPr>
        <p:spPr>
          <a:xfrm flipH="1">
            <a:off x="3323063" y="4638911"/>
            <a:ext cx="1728436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Gerader Verbinder 158">
            <a:extLst>
              <a:ext uri="{FF2B5EF4-FFF2-40B4-BE49-F238E27FC236}">
                <a16:creationId xmlns:a16="http://schemas.microsoft.com/office/drawing/2014/main" id="{345D8A8A-437F-4E77-B410-55AD20050A93}"/>
              </a:ext>
            </a:extLst>
          </p:cNvPr>
          <p:cNvCxnSpPr>
            <a:cxnSpLocks/>
          </p:cNvCxnSpPr>
          <p:nvPr/>
        </p:nvCxnSpPr>
        <p:spPr>
          <a:xfrm flipH="1" flipV="1">
            <a:off x="3323063" y="1081671"/>
            <a:ext cx="11151" cy="3552485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Gerader Verbinder 161">
            <a:extLst>
              <a:ext uri="{FF2B5EF4-FFF2-40B4-BE49-F238E27FC236}">
                <a16:creationId xmlns:a16="http://schemas.microsoft.com/office/drawing/2014/main" id="{10481277-2F4D-488D-AEBB-12F381F5E810}"/>
              </a:ext>
            </a:extLst>
          </p:cNvPr>
          <p:cNvCxnSpPr>
            <a:cxnSpLocks/>
          </p:cNvCxnSpPr>
          <p:nvPr/>
        </p:nvCxnSpPr>
        <p:spPr>
          <a:xfrm>
            <a:off x="2621536" y="1070520"/>
            <a:ext cx="712678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Gerader Verbinder 167">
            <a:extLst>
              <a:ext uri="{FF2B5EF4-FFF2-40B4-BE49-F238E27FC236}">
                <a16:creationId xmlns:a16="http://schemas.microsoft.com/office/drawing/2014/main" id="{C55F86A4-12C0-4A23-B2FA-8EB3434A391B}"/>
              </a:ext>
            </a:extLst>
          </p:cNvPr>
          <p:cNvCxnSpPr>
            <a:cxnSpLocks/>
          </p:cNvCxnSpPr>
          <p:nvPr/>
        </p:nvCxnSpPr>
        <p:spPr>
          <a:xfrm>
            <a:off x="2620537" y="1862257"/>
            <a:ext cx="712678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Gerader Verbinder 168">
            <a:extLst>
              <a:ext uri="{FF2B5EF4-FFF2-40B4-BE49-F238E27FC236}">
                <a16:creationId xmlns:a16="http://schemas.microsoft.com/office/drawing/2014/main" id="{BE648E79-F36B-45DF-BEC2-3822A5A7733C}"/>
              </a:ext>
            </a:extLst>
          </p:cNvPr>
          <p:cNvCxnSpPr>
            <a:cxnSpLocks/>
          </p:cNvCxnSpPr>
          <p:nvPr/>
        </p:nvCxnSpPr>
        <p:spPr>
          <a:xfrm>
            <a:off x="2633289" y="2605670"/>
            <a:ext cx="712678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Gerader Verbinder 169">
            <a:extLst>
              <a:ext uri="{FF2B5EF4-FFF2-40B4-BE49-F238E27FC236}">
                <a16:creationId xmlns:a16="http://schemas.microsoft.com/office/drawing/2014/main" id="{A696DFBA-25E2-48B5-9AC6-93DCBDD6E526}"/>
              </a:ext>
            </a:extLst>
          </p:cNvPr>
          <p:cNvCxnSpPr>
            <a:cxnSpLocks/>
          </p:cNvCxnSpPr>
          <p:nvPr/>
        </p:nvCxnSpPr>
        <p:spPr>
          <a:xfrm>
            <a:off x="2630071" y="3378823"/>
            <a:ext cx="712678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Gerader Verbinder 170">
            <a:extLst>
              <a:ext uri="{FF2B5EF4-FFF2-40B4-BE49-F238E27FC236}">
                <a16:creationId xmlns:a16="http://schemas.microsoft.com/office/drawing/2014/main" id="{25B58077-B1D3-4175-8BE1-AA8161A9AFB8}"/>
              </a:ext>
            </a:extLst>
          </p:cNvPr>
          <p:cNvCxnSpPr>
            <a:cxnSpLocks/>
          </p:cNvCxnSpPr>
          <p:nvPr/>
        </p:nvCxnSpPr>
        <p:spPr>
          <a:xfrm>
            <a:off x="2610385" y="1278677"/>
            <a:ext cx="2211764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Gerader Verbinder 174">
            <a:extLst>
              <a:ext uri="{FF2B5EF4-FFF2-40B4-BE49-F238E27FC236}">
                <a16:creationId xmlns:a16="http://schemas.microsoft.com/office/drawing/2014/main" id="{56269914-2DFE-44ED-AC42-7234C8B7E664}"/>
              </a:ext>
            </a:extLst>
          </p:cNvPr>
          <p:cNvCxnSpPr>
            <a:cxnSpLocks/>
          </p:cNvCxnSpPr>
          <p:nvPr/>
        </p:nvCxnSpPr>
        <p:spPr>
          <a:xfrm>
            <a:off x="2620537" y="2055545"/>
            <a:ext cx="868795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Gerader Verbinder 175">
            <a:extLst>
              <a:ext uri="{FF2B5EF4-FFF2-40B4-BE49-F238E27FC236}">
                <a16:creationId xmlns:a16="http://schemas.microsoft.com/office/drawing/2014/main" id="{A083ABF2-B811-44DF-BC39-D492287A30E9}"/>
              </a:ext>
            </a:extLst>
          </p:cNvPr>
          <p:cNvCxnSpPr>
            <a:cxnSpLocks/>
          </p:cNvCxnSpPr>
          <p:nvPr/>
        </p:nvCxnSpPr>
        <p:spPr>
          <a:xfrm flipV="1">
            <a:off x="2639432" y="2771080"/>
            <a:ext cx="987627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Gerader Verbinder 176">
            <a:extLst>
              <a:ext uri="{FF2B5EF4-FFF2-40B4-BE49-F238E27FC236}">
                <a16:creationId xmlns:a16="http://schemas.microsoft.com/office/drawing/2014/main" id="{11C12968-3AAF-416C-B56B-A6100BFE88A2}"/>
              </a:ext>
            </a:extLst>
          </p:cNvPr>
          <p:cNvCxnSpPr>
            <a:cxnSpLocks/>
          </p:cNvCxnSpPr>
          <p:nvPr/>
        </p:nvCxnSpPr>
        <p:spPr>
          <a:xfrm>
            <a:off x="2639432" y="3568393"/>
            <a:ext cx="1076835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Gerader Verbinder 177">
            <a:extLst>
              <a:ext uri="{FF2B5EF4-FFF2-40B4-BE49-F238E27FC236}">
                <a16:creationId xmlns:a16="http://schemas.microsoft.com/office/drawing/2014/main" id="{7106119D-CDB4-4C07-94E3-A1840FE7A952}"/>
              </a:ext>
            </a:extLst>
          </p:cNvPr>
          <p:cNvCxnSpPr>
            <a:cxnSpLocks/>
          </p:cNvCxnSpPr>
          <p:nvPr/>
        </p:nvCxnSpPr>
        <p:spPr>
          <a:xfrm flipV="1">
            <a:off x="4822149" y="1278677"/>
            <a:ext cx="0" cy="618069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Gerader Verbinder 183">
            <a:extLst>
              <a:ext uri="{FF2B5EF4-FFF2-40B4-BE49-F238E27FC236}">
                <a16:creationId xmlns:a16="http://schemas.microsoft.com/office/drawing/2014/main" id="{954F3689-4FCC-49F6-8E40-266D39635968}"/>
              </a:ext>
            </a:extLst>
          </p:cNvPr>
          <p:cNvCxnSpPr>
            <a:cxnSpLocks/>
          </p:cNvCxnSpPr>
          <p:nvPr/>
        </p:nvCxnSpPr>
        <p:spPr>
          <a:xfrm flipV="1">
            <a:off x="4393576" y="1515230"/>
            <a:ext cx="0" cy="391631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Gerader Verbinder 185">
            <a:extLst>
              <a:ext uri="{FF2B5EF4-FFF2-40B4-BE49-F238E27FC236}">
                <a16:creationId xmlns:a16="http://schemas.microsoft.com/office/drawing/2014/main" id="{ED16847C-35E7-499B-B96E-135961C9CF3E}"/>
              </a:ext>
            </a:extLst>
          </p:cNvPr>
          <p:cNvCxnSpPr>
            <a:cxnSpLocks/>
          </p:cNvCxnSpPr>
          <p:nvPr/>
        </p:nvCxnSpPr>
        <p:spPr>
          <a:xfrm flipH="1" flipV="1">
            <a:off x="3489332" y="1403925"/>
            <a:ext cx="1109" cy="652812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Gerader Verbinder 186">
            <a:extLst>
              <a:ext uri="{FF2B5EF4-FFF2-40B4-BE49-F238E27FC236}">
                <a16:creationId xmlns:a16="http://schemas.microsoft.com/office/drawing/2014/main" id="{EDB8F46B-661A-42C2-B6DF-5CA1B2A2F7EB}"/>
              </a:ext>
            </a:extLst>
          </p:cNvPr>
          <p:cNvCxnSpPr>
            <a:cxnSpLocks/>
          </p:cNvCxnSpPr>
          <p:nvPr/>
        </p:nvCxnSpPr>
        <p:spPr>
          <a:xfrm>
            <a:off x="3489332" y="1403925"/>
            <a:ext cx="1142858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Gerader Verbinder 188">
            <a:extLst>
              <a:ext uri="{FF2B5EF4-FFF2-40B4-BE49-F238E27FC236}">
                <a16:creationId xmlns:a16="http://schemas.microsoft.com/office/drawing/2014/main" id="{40DA7A44-BEAC-4512-AD12-C3B719732380}"/>
              </a:ext>
            </a:extLst>
          </p:cNvPr>
          <p:cNvCxnSpPr>
            <a:cxnSpLocks/>
          </p:cNvCxnSpPr>
          <p:nvPr/>
        </p:nvCxnSpPr>
        <p:spPr>
          <a:xfrm flipV="1">
            <a:off x="4621431" y="1403925"/>
            <a:ext cx="0" cy="472812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Gerader Verbinder 190">
            <a:extLst>
              <a:ext uri="{FF2B5EF4-FFF2-40B4-BE49-F238E27FC236}">
                <a16:creationId xmlns:a16="http://schemas.microsoft.com/office/drawing/2014/main" id="{854E8D20-F135-4DC4-9789-B00431B46368}"/>
              </a:ext>
            </a:extLst>
          </p:cNvPr>
          <p:cNvCxnSpPr>
            <a:cxnSpLocks/>
          </p:cNvCxnSpPr>
          <p:nvPr/>
        </p:nvCxnSpPr>
        <p:spPr>
          <a:xfrm flipV="1">
            <a:off x="3615908" y="1529173"/>
            <a:ext cx="0" cy="1253059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Gerader Verbinder 193">
            <a:extLst>
              <a:ext uri="{FF2B5EF4-FFF2-40B4-BE49-F238E27FC236}">
                <a16:creationId xmlns:a16="http://schemas.microsoft.com/office/drawing/2014/main" id="{93BDE659-1F18-4507-A0CC-201DA7D08416}"/>
              </a:ext>
            </a:extLst>
          </p:cNvPr>
          <p:cNvCxnSpPr>
            <a:cxnSpLocks/>
          </p:cNvCxnSpPr>
          <p:nvPr/>
        </p:nvCxnSpPr>
        <p:spPr>
          <a:xfrm>
            <a:off x="3615908" y="1529173"/>
            <a:ext cx="777668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Gerader Verbinder 209">
            <a:extLst>
              <a:ext uri="{FF2B5EF4-FFF2-40B4-BE49-F238E27FC236}">
                <a16:creationId xmlns:a16="http://schemas.microsoft.com/office/drawing/2014/main" id="{AAB5721D-20EC-4E77-8E74-576CCCB97299}"/>
              </a:ext>
            </a:extLst>
          </p:cNvPr>
          <p:cNvCxnSpPr>
            <a:cxnSpLocks/>
          </p:cNvCxnSpPr>
          <p:nvPr/>
        </p:nvCxnSpPr>
        <p:spPr>
          <a:xfrm flipV="1">
            <a:off x="3715463" y="1711045"/>
            <a:ext cx="804" cy="1860244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Gerader Verbinder 211">
            <a:extLst>
              <a:ext uri="{FF2B5EF4-FFF2-40B4-BE49-F238E27FC236}">
                <a16:creationId xmlns:a16="http://schemas.microsoft.com/office/drawing/2014/main" id="{D8954C4D-32EF-4C20-871F-8F26E2CE12E6}"/>
              </a:ext>
            </a:extLst>
          </p:cNvPr>
          <p:cNvCxnSpPr>
            <a:cxnSpLocks/>
          </p:cNvCxnSpPr>
          <p:nvPr/>
        </p:nvCxnSpPr>
        <p:spPr>
          <a:xfrm flipV="1">
            <a:off x="4187281" y="1711045"/>
            <a:ext cx="0" cy="22994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Gerader Verbinder 213">
            <a:extLst>
              <a:ext uri="{FF2B5EF4-FFF2-40B4-BE49-F238E27FC236}">
                <a16:creationId xmlns:a16="http://schemas.microsoft.com/office/drawing/2014/main" id="{168C0A0D-4D82-460D-A7B5-8416C15BCA93}"/>
              </a:ext>
            </a:extLst>
          </p:cNvPr>
          <p:cNvCxnSpPr>
            <a:cxnSpLocks/>
          </p:cNvCxnSpPr>
          <p:nvPr/>
        </p:nvCxnSpPr>
        <p:spPr>
          <a:xfrm>
            <a:off x="3715463" y="1711045"/>
            <a:ext cx="471818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Gerader Verbinder 215">
            <a:extLst>
              <a:ext uri="{FF2B5EF4-FFF2-40B4-BE49-F238E27FC236}">
                <a16:creationId xmlns:a16="http://schemas.microsoft.com/office/drawing/2014/main" id="{EEB8C459-AD2F-44D9-9FA6-DC9AC424752B}"/>
              </a:ext>
            </a:extLst>
          </p:cNvPr>
          <p:cNvCxnSpPr>
            <a:cxnSpLocks/>
          </p:cNvCxnSpPr>
          <p:nvPr/>
        </p:nvCxnSpPr>
        <p:spPr>
          <a:xfrm>
            <a:off x="227049" y="6234078"/>
            <a:ext cx="720000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Gerader Verbinder 217">
            <a:extLst>
              <a:ext uri="{FF2B5EF4-FFF2-40B4-BE49-F238E27FC236}">
                <a16:creationId xmlns:a16="http://schemas.microsoft.com/office/drawing/2014/main" id="{97C549CD-6E59-430F-BBC1-3F8BDFBDE55F}"/>
              </a:ext>
            </a:extLst>
          </p:cNvPr>
          <p:cNvCxnSpPr>
            <a:cxnSpLocks/>
          </p:cNvCxnSpPr>
          <p:nvPr/>
        </p:nvCxnSpPr>
        <p:spPr>
          <a:xfrm>
            <a:off x="227050" y="5858106"/>
            <a:ext cx="72000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Gerader Verbinder 219">
            <a:extLst>
              <a:ext uri="{FF2B5EF4-FFF2-40B4-BE49-F238E27FC236}">
                <a16:creationId xmlns:a16="http://schemas.microsoft.com/office/drawing/2014/main" id="{9F6DC543-A8DF-40BE-9E1B-9DF6D0CF193D}"/>
              </a:ext>
            </a:extLst>
          </p:cNvPr>
          <p:cNvCxnSpPr>
            <a:cxnSpLocks/>
          </p:cNvCxnSpPr>
          <p:nvPr/>
        </p:nvCxnSpPr>
        <p:spPr>
          <a:xfrm>
            <a:off x="227051" y="6046092"/>
            <a:ext cx="720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Gerader Verbinder 220">
            <a:extLst>
              <a:ext uri="{FF2B5EF4-FFF2-40B4-BE49-F238E27FC236}">
                <a16:creationId xmlns:a16="http://schemas.microsoft.com/office/drawing/2014/main" id="{E8A1B47B-129C-4756-A894-B676E13A70DE}"/>
              </a:ext>
            </a:extLst>
          </p:cNvPr>
          <p:cNvCxnSpPr>
            <a:cxnSpLocks/>
          </p:cNvCxnSpPr>
          <p:nvPr/>
        </p:nvCxnSpPr>
        <p:spPr>
          <a:xfrm>
            <a:off x="227049" y="6422064"/>
            <a:ext cx="720000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Textfeld 221">
            <a:extLst>
              <a:ext uri="{FF2B5EF4-FFF2-40B4-BE49-F238E27FC236}">
                <a16:creationId xmlns:a16="http://schemas.microsoft.com/office/drawing/2014/main" id="{2B302B5B-4BFE-4795-9767-026411E5B390}"/>
              </a:ext>
            </a:extLst>
          </p:cNvPr>
          <p:cNvSpPr txBox="1"/>
          <p:nvPr/>
        </p:nvSpPr>
        <p:spPr>
          <a:xfrm>
            <a:off x="947049" y="5693519"/>
            <a:ext cx="52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GND</a:t>
            </a:r>
          </a:p>
        </p:txBody>
      </p:sp>
      <p:sp>
        <p:nvSpPr>
          <p:cNvPr id="223" name="Textfeld 222">
            <a:extLst>
              <a:ext uri="{FF2B5EF4-FFF2-40B4-BE49-F238E27FC236}">
                <a16:creationId xmlns:a16="http://schemas.microsoft.com/office/drawing/2014/main" id="{21BB7FF3-678C-4507-9212-F7A63E3A4F16}"/>
              </a:ext>
            </a:extLst>
          </p:cNvPr>
          <p:cNvSpPr txBox="1"/>
          <p:nvPr/>
        </p:nvSpPr>
        <p:spPr>
          <a:xfrm>
            <a:off x="947048" y="5879123"/>
            <a:ext cx="4780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VCC</a:t>
            </a:r>
          </a:p>
        </p:txBody>
      </p:sp>
      <p:sp>
        <p:nvSpPr>
          <p:cNvPr id="224" name="Textfeld 223">
            <a:extLst>
              <a:ext uri="{FF2B5EF4-FFF2-40B4-BE49-F238E27FC236}">
                <a16:creationId xmlns:a16="http://schemas.microsoft.com/office/drawing/2014/main" id="{0186675E-B2B8-4294-B6C1-93C9863E963E}"/>
              </a:ext>
            </a:extLst>
          </p:cNvPr>
          <p:cNvSpPr txBox="1"/>
          <p:nvPr/>
        </p:nvSpPr>
        <p:spPr>
          <a:xfrm>
            <a:off x="941681" y="6064727"/>
            <a:ext cx="17145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Multiplexer </a:t>
            </a:r>
            <a:r>
              <a:rPr lang="en-US" sz="1400" dirty="0"/>
              <a:t>channels</a:t>
            </a:r>
          </a:p>
        </p:txBody>
      </p:sp>
      <p:sp>
        <p:nvSpPr>
          <p:cNvPr id="225" name="Textfeld 224">
            <a:extLst>
              <a:ext uri="{FF2B5EF4-FFF2-40B4-BE49-F238E27FC236}">
                <a16:creationId xmlns:a16="http://schemas.microsoft.com/office/drawing/2014/main" id="{0ECAFF6C-2FC8-4A22-B42F-4970CBE16BC4}"/>
              </a:ext>
            </a:extLst>
          </p:cNvPr>
          <p:cNvSpPr txBox="1"/>
          <p:nvPr/>
        </p:nvSpPr>
        <p:spPr>
          <a:xfrm>
            <a:off x="930529" y="6250331"/>
            <a:ext cx="12506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Channel </a:t>
            </a:r>
            <a:r>
              <a:rPr lang="en-US" sz="1400" dirty="0"/>
              <a:t>select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CAE21936-B5DE-4863-975E-667D65EF54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6200000">
            <a:off x="9830497" y="4557445"/>
            <a:ext cx="1533803" cy="2817581"/>
          </a:xfrm>
          <a:prstGeom prst="rect">
            <a:avLst/>
          </a:prstGeom>
        </p:spPr>
      </p:pic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274F9726-A166-40F6-80C6-841574D829EE}"/>
              </a:ext>
            </a:extLst>
          </p:cNvPr>
          <p:cNvCxnSpPr>
            <a:cxnSpLocks/>
          </p:cNvCxnSpPr>
          <p:nvPr/>
        </p:nvCxnSpPr>
        <p:spPr>
          <a:xfrm>
            <a:off x="9958539" y="5577553"/>
            <a:ext cx="11100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feld 57">
            <a:extLst>
              <a:ext uri="{FF2B5EF4-FFF2-40B4-BE49-F238E27FC236}">
                <a16:creationId xmlns:a16="http://schemas.microsoft.com/office/drawing/2014/main" id="{02FD56E6-6C8C-4BDD-B57B-899E134C3E45}"/>
              </a:ext>
            </a:extLst>
          </p:cNvPr>
          <p:cNvSpPr txBox="1"/>
          <p:nvPr/>
        </p:nvSpPr>
        <p:spPr>
          <a:xfrm>
            <a:off x="7479468" y="5495414"/>
            <a:ext cx="132119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Connect</a:t>
            </a:r>
          </a:p>
          <a:p>
            <a:r>
              <a:rPr lang="en-US" sz="1400" dirty="0"/>
              <a:t>deep sleep pins</a:t>
            </a:r>
          </a:p>
          <a:p>
            <a:r>
              <a:rPr lang="en-US" sz="1400" dirty="0"/>
              <a:t>at back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08EA4742-05C5-4576-A672-B79BCAD4CDEC}"/>
              </a:ext>
            </a:extLst>
          </p:cNvPr>
          <p:cNvCxnSpPr>
            <a:cxnSpLocks/>
            <a:stCxn id="58" idx="3"/>
          </p:cNvCxnSpPr>
          <p:nvPr/>
        </p:nvCxnSpPr>
        <p:spPr>
          <a:xfrm flipV="1">
            <a:off x="8800664" y="5577553"/>
            <a:ext cx="1079316" cy="28719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feld 65">
            <a:extLst>
              <a:ext uri="{FF2B5EF4-FFF2-40B4-BE49-F238E27FC236}">
                <a16:creationId xmlns:a16="http://schemas.microsoft.com/office/drawing/2014/main" id="{601AFB5E-4AAC-452B-B9D7-6A0042A2CA8A}"/>
              </a:ext>
            </a:extLst>
          </p:cNvPr>
          <p:cNvSpPr txBox="1"/>
          <p:nvPr/>
        </p:nvSpPr>
        <p:spPr>
          <a:xfrm>
            <a:off x="507890" y="457925"/>
            <a:ext cx="19273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Soil moisture sensor</a:t>
            </a:r>
          </a:p>
        </p:txBody>
      </p:sp>
      <p:sp>
        <p:nvSpPr>
          <p:cNvPr id="67" name="Textfeld 66">
            <a:extLst>
              <a:ext uri="{FF2B5EF4-FFF2-40B4-BE49-F238E27FC236}">
                <a16:creationId xmlns:a16="http://schemas.microsoft.com/office/drawing/2014/main" id="{0F997628-4557-48BC-911C-DB0FEBB0904B}"/>
              </a:ext>
            </a:extLst>
          </p:cNvPr>
          <p:cNvSpPr txBox="1"/>
          <p:nvPr/>
        </p:nvSpPr>
        <p:spPr>
          <a:xfrm>
            <a:off x="3765132" y="2116353"/>
            <a:ext cx="19273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CD4051</a:t>
            </a:r>
            <a:br>
              <a:rPr lang="en-US" sz="1400" b="1" dirty="0"/>
            </a:br>
            <a:r>
              <a:rPr lang="en-US" sz="1400" b="1" dirty="0"/>
              <a:t>Multiplexer</a:t>
            </a:r>
          </a:p>
        </p:txBody>
      </p:sp>
      <p:sp>
        <p:nvSpPr>
          <p:cNvPr id="68" name="Textfeld 67">
            <a:extLst>
              <a:ext uri="{FF2B5EF4-FFF2-40B4-BE49-F238E27FC236}">
                <a16:creationId xmlns:a16="http://schemas.microsoft.com/office/drawing/2014/main" id="{8497318F-A616-464D-96C8-8996EF659F6F}"/>
              </a:ext>
            </a:extLst>
          </p:cNvPr>
          <p:cNvSpPr txBox="1"/>
          <p:nvPr/>
        </p:nvSpPr>
        <p:spPr>
          <a:xfrm>
            <a:off x="7103837" y="4028568"/>
            <a:ext cx="19273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/>
              <a:t>Wemos</a:t>
            </a:r>
            <a:r>
              <a:rPr lang="en-US" sz="1400" b="1" dirty="0"/>
              <a:t> d1 mini pro v2</a:t>
            </a:r>
          </a:p>
        </p:txBody>
      </p:sp>
      <p:sp>
        <p:nvSpPr>
          <p:cNvPr id="70" name="Textfeld 69">
            <a:extLst>
              <a:ext uri="{FF2B5EF4-FFF2-40B4-BE49-F238E27FC236}">
                <a16:creationId xmlns:a16="http://schemas.microsoft.com/office/drawing/2014/main" id="{786D0564-578F-40CC-9619-93F0DBFCDF89}"/>
              </a:ext>
            </a:extLst>
          </p:cNvPr>
          <p:cNvSpPr txBox="1"/>
          <p:nvPr/>
        </p:nvSpPr>
        <p:spPr>
          <a:xfrm>
            <a:off x="5922212" y="2981837"/>
            <a:ext cx="19273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charger</a:t>
            </a:r>
          </a:p>
        </p:txBody>
      </p:sp>
      <p:pic>
        <p:nvPicPr>
          <p:cNvPr id="71" name="Grafik 70">
            <a:extLst>
              <a:ext uri="{FF2B5EF4-FFF2-40B4-BE49-F238E27FC236}">
                <a16:creationId xmlns:a16="http://schemas.microsoft.com/office/drawing/2014/main" id="{9FBCC6C1-808B-4CA5-B236-CD3DE4A0A0B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4154" r="3082" b="25273"/>
          <a:stretch/>
        </p:blipFill>
        <p:spPr>
          <a:xfrm rot="5400000">
            <a:off x="6973660" y="3024315"/>
            <a:ext cx="401442" cy="932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571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60CA9BB7-F0F4-4362-BA0B-48B0D0969B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8309824" y="377383"/>
            <a:ext cx="2560244" cy="4787394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901E2707-4DF3-4762-94FD-D9AF5BB87DB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756"/>
          <a:stretch/>
        </p:blipFill>
        <p:spPr>
          <a:xfrm rot="16200000">
            <a:off x="2957882" y="1170880"/>
            <a:ext cx="3593700" cy="1941340"/>
          </a:xfrm>
          <a:prstGeom prst="rect">
            <a:avLst/>
          </a:prstGeom>
        </p:spPr>
      </p:pic>
      <p:sp>
        <p:nvSpPr>
          <p:cNvPr id="24" name="Rechteck 23">
            <a:extLst>
              <a:ext uri="{FF2B5EF4-FFF2-40B4-BE49-F238E27FC236}">
                <a16:creationId xmlns:a16="http://schemas.microsoft.com/office/drawing/2014/main" id="{CAC874CE-84D3-4C0F-B6D9-2BFF55A8A32F}"/>
              </a:ext>
            </a:extLst>
          </p:cNvPr>
          <p:cNvSpPr/>
          <p:nvPr/>
        </p:nvSpPr>
        <p:spPr>
          <a:xfrm>
            <a:off x="7196249" y="1628080"/>
            <a:ext cx="4787394" cy="2286001"/>
          </a:xfrm>
          <a:custGeom>
            <a:avLst/>
            <a:gdLst>
              <a:gd name="connsiteX0" fmla="*/ 0 w 4787394"/>
              <a:gd name="connsiteY0" fmla="*/ 0 h 2274850"/>
              <a:gd name="connsiteX1" fmla="*/ 4787394 w 4787394"/>
              <a:gd name="connsiteY1" fmla="*/ 0 h 2274850"/>
              <a:gd name="connsiteX2" fmla="*/ 4787394 w 4787394"/>
              <a:gd name="connsiteY2" fmla="*/ 2274850 h 2274850"/>
              <a:gd name="connsiteX3" fmla="*/ 0 w 4787394"/>
              <a:gd name="connsiteY3" fmla="*/ 2274850 h 2274850"/>
              <a:gd name="connsiteX4" fmla="*/ 0 w 4787394"/>
              <a:gd name="connsiteY4" fmla="*/ 0 h 2274850"/>
              <a:gd name="connsiteX0" fmla="*/ 0 w 4787394"/>
              <a:gd name="connsiteY0" fmla="*/ 0 h 2274850"/>
              <a:gd name="connsiteX1" fmla="*/ 2081561 w 4787394"/>
              <a:gd name="connsiteY1" fmla="*/ 3260 h 2274850"/>
              <a:gd name="connsiteX2" fmla="*/ 4787394 w 4787394"/>
              <a:gd name="connsiteY2" fmla="*/ 0 h 2274850"/>
              <a:gd name="connsiteX3" fmla="*/ 4787394 w 4787394"/>
              <a:gd name="connsiteY3" fmla="*/ 2274850 h 2274850"/>
              <a:gd name="connsiteX4" fmla="*/ 0 w 4787394"/>
              <a:gd name="connsiteY4" fmla="*/ 2274850 h 2274850"/>
              <a:gd name="connsiteX5" fmla="*/ 0 w 4787394"/>
              <a:gd name="connsiteY5" fmla="*/ 0 h 2274850"/>
              <a:gd name="connsiteX0" fmla="*/ 0 w 4787394"/>
              <a:gd name="connsiteY0" fmla="*/ 0 h 2274850"/>
              <a:gd name="connsiteX1" fmla="*/ 2081561 w 4787394"/>
              <a:gd name="connsiteY1" fmla="*/ 3260 h 2274850"/>
              <a:gd name="connsiteX2" fmla="*/ 2360342 w 4787394"/>
              <a:gd name="connsiteY2" fmla="*/ 3260 h 2274850"/>
              <a:gd name="connsiteX3" fmla="*/ 4787394 w 4787394"/>
              <a:gd name="connsiteY3" fmla="*/ 0 h 2274850"/>
              <a:gd name="connsiteX4" fmla="*/ 4787394 w 4787394"/>
              <a:gd name="connsiteY4" fmla="*/ 2274850 h 2274850"/>
              <a:gd name="connsiteX5" fmla="*/ 0 w 4787394"/>
              <a:gd name="connsiteY5" fmla="*/ 2274850 h 2274850"/>
              <a:gd name="connsiteX6" fmla="*/ 0 w 4787394"/>
              <a:gd name="connsiteY6" fmla="*/ 0 h 2274850"/>
              <a:gd name="connsiteX0" fmla="*/ 0 w 4787394"/>
              <a:gd name="connsiteY0" fmla="*/ 7891 h 2282741"/>
              <a:gd name="connsiteX1" fmla="*/ 2081561 w 4787394"/>
              <a:gd name="connsiteY1" fmla="*/ 11151 h 2282741"/>
              <a:gd name="connsiteX2" fmla="*/ 2360342 w 4787394"/>
              <a:gd name="connsiteY2" fmla="*/ 11151 h 2282741"/>
              <a:gd name="connsiteX3" fmla="*/ 3620429 w 4787394"/>
              <a:gd name="connsiteY3" fmla="*/ 0 h 2282741"/>
              <a:gd name="connsiteX4" fmla="*/ 4787394 w 4787394"/>
              <a:gd name="connsiteY4" fmla="*/ 7891 h 2282741"/>
              <a:gd name="connsiteX5" fmla="*/ 4787394 w 4787394"/>
              <a:gd name="connsiteY5" fmla="*/ 2282741 h 2282741"/>
              <a:gd name="connsiteX6" fmla="*/ 0 w 4787394"/>
              <a:gd name="connsiteY6" fmla="*/ 2282741 h 2282741"/>
              <a:gd name="connsiteX7" fmla="*/ 0 w 4787394"/>
              <a:gd name="connsiteY7" fmla="*/ 7891 h 2282741"/>
              <a:gd name="connsiteX0" fmla="*/ 0 w 4787394"/>
              <a:gd name="connsiteY0" fmla="*/ 7891 h 2282741"/>
              <a:gd name="connsiteX1" fmla="*/ 2081561 w 4787394"/>
              <a:gd name="connsiteY1" fmla="*/ 11151 h 2282741"/>
              <a:gd name="connsiteX2" fmla="*/ 2360342 w 4787394"/>
              <a:gd name="connsiteY2" fmla="*/ 11151 h 2282741"/>
              <a:gd name="connsiteX3" fmla="*/ 2605669 w 4787394"/>
              <a:gd name="connsiteY3" fmla="*/ 11152 h 2282741"/>
              <a:gd name="connsiteX4" fmla="*/ 3620429 w 4787394"/>
              <a:gd name="connsiteY4" fmla="*/ 0 h 2282741"/>
              <a:gd name="connsiteX5" fmla="*/ 4787394 w 4787394"/>
              <a:gd name="connsiteY5" fmla="*/ 7891 h 2282741"/>
              <a:gd name="connsiteX6" fmla="*/ 4787394 w 4787394"/>
              <a:gd name="connsiteY6" fmla="*/ 2282741 h 2282741"/>
              <a:gd name="connsiteX7" fmla="*/ 0 w 4787394"/>
              <a:gd name="connsiteY7" fmla="*/ 2282741 h 2282741"/>
              <a:gd name="connsiteX8" fmla="*/ 0 w 4787394"/>
              <a:gd name="connsiteY8" fmla="*/ 7891 h 2282741"/>
              <a:gd name="connsiteX0" fmla="*/ 0 w 4787394"/>
              <a:gd name="connsiteY0" fmla="*/ 7891 h 2282741"/>
              <a:gd name="connsiteX1" fmla="*/ 2081561 w 4787394"/>
              <a:gd name="connsiteY1" fmla="*/ 11151 h 2282741"/>
              <a:gd name="connsiteX2" fmla="*/ 2360342 w 4787394"/>
              <a:gd name="connsiteY2" fmla="*/ 11151 h 2282741"/>
              <a:gd name="connsiteX3" fmla="*/ 2605669 w 4787394"/>
              <a:gd name="connsiteY3" fmla="*/ 11152 h 2282741"/>
              <a:gd name="connsiteX4" fmla="*/ 3074020 w 4787394"/>
              <a:gd name="connsiteY4" fmla="*/ 22304 h 2282741"/>
              <a:gd name="connsiteX5" fmla="*/ 3620429 w 4787394"/>
              <a:gd name="connsiteY5" fmla="*/ 0 h 2282741"/>
              <a:gd name="connsiteX6" fmla="*/ 4787394 w 4787394"/>
              <a:gd name="connsiteY6" fmla="*/ 7891 h 2282741"/>
              <a:gd name="connsiteX7" fmla="*/ 4787394 w 4787394"/>
              <a:gd name="connsiteY7" fmla="*/ 2282741 h 2282741"/>
              <a:gd name="connsiteX8" fmla="*/ 0 w 4787394"/>
              <a:gd name="connsiteY8" fmla="*/ 2282741 h 2282741"/>
              <a:gd name="connsiteX9" fmla="*/ 0 w 4787394"/>
              <a:gd name="connsiteY9" fmla="*/ 7891 h 2282741"/>
              <a:gd name="connsiteX0" fmla="*/ 0 w 4787394"/>
              <a:gd name="connsiteY0" fmla="*/ 7891 h 2282741"/>
              <a:gd name="connsiteX1" fmla="*/ 2081561 w 4787394"/>
              <a:gd name="connsiteY1" fmla="*/ 11151 h 2282741"/>
              <a:gd name="connsiteX2" fmla="*/ 2360342 w 4787394"/>
              <a:gd name="connsiteY2" fmla="*/ 11151 h 2282741"/>
              <a:gd name="connsiteX3" fmla="*/ 2605669 w 4787394"/>
              <a:gd name="connsiteY3" fmla="*/ 11152 h 2282741"/>
              <a:gd name="connsiteX4" fmla="*/ 2850995 w 4787394"/>
              <a:gd name="connsiteY4" fmla="*/ 22304 h 2282741"/>
              <a:gd name="connsiteX5" fmla="*/ 3074020 w 4787394"/>
              <a:gd name="connsiteY5" fmla="*/ 22304 h 2282741"/>
              <a:gd name="connsiteX6" fmla="*/ 3620429 w 4787394"/>
              <a:gd name="connsiteY6" fmla="*/ 0 h 2282741"/>
              <a:gd name="connsiteX7" fmla="*/ 4787394 w 4787394"/>
              <a:gd name="connsiteY7" fmla="*/ 7891 h 2282741"/>
              <a:gd name="connsiteX8" fmla="*/ 4787394 w 4787394"/>
              <a:gd name="connsiteY8" fmla="*/ 2282741 h 2282741"/>
              <a:gd name="connsiteX9" fmla="*/ 0 w 4787394"/>
              <a:gd name="connsiteY9" fmla="*/ 2282741 h 2282741"/>
              <a:gd name="connsiteX10" fmla="*/ 0 w 4787394"/>
              <a:gd name="connsiteY10" fmla="*/ 7891 h 2282741"/>
              <a:gd name="connsiteX0" fmla="*/ 0 w 4787394"/>
              <a:gd name="connsiteY0" fmla="*/ 7891 h 2286001"/>
              <a:gd name="connsiteX1" fmla="*/ 2081561 w 4787394"/>
              <a:gd name="connsiteY1" fmla="*/ 11151 h 2286001"/>
              <a:gd name="connsiteX2" fmla="*/ 2360342 w 4787394"/>
              <a:gd name="connsiteY2" fmla="*/ 11151 h 2286001"/>
              <a:gd name="connsiteX3" fmla="*/ 2605669 w 4787394"/>
              <a:gd name="connsiteY3" fmla="*/ 11152 h 2286001"/>
              <a:gd name="connsiteX4" fmla="*/ 2850995 w 4787394"/>
              <a:gd name="connsiteY4" fmla="*/ 22304 h 2286001"/>
              <a:gd name="connsiteX5" fmla="*/ 3074020 w 4787394"/>
              <a:gd name="connsiteY5" fmla="*/ 22304 h 2286001"/>
              <a:gd name="connsiteX6" fmla="*/ 3620429 w 4787394"/>
              <a:gd name="connsiteY6" fmla="*/ 0 h 2286001"/>
              <a:gd name="connsiteX7" fmla="*/ 4787394 w 4787394"/>
              <a:gd name="connsiteY7" fmla="*/ 7891 h 2286001"/>
              <a:gd name="connsiteX8" fmla="*/ 4787394 w 4787394"/>
              <a:gd name="connsiteY8" fmla="*/ 2282741 h 2286001"/>
              <a:gd name="connsiteX9" fmla="*/ 2360342 w 4787394"/>
              <a:gd name="connsiteY9" fmla="*/ 2286001 h 2286001"/>
              <a:gd name="connsiteX10" fmla="*/ 0 w 4787394"/>
              <a:gd name="connsiteY10" fmla="*/ 2282741 h 2286001"/>
              <a:gd name="connsiteX11" fmla="*/ 0 w 4787394"/>
              <a:gd name="connsiteY11" fmla="*/ 7891 h 2286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787394" h="2286001">
                <a:moveTo>
                  <a:pt x="0" y="7891"/>
                </a:moveTo>
                <a:lnTo>
                  <a:pt x="2081561" y="11151"/>
                </a:lnTo>
                <a:lnTo>
                  <a:pt x="2360342" y="11151"/>
                </a:lnTo>
                <a:lnTo>
                  <a:pt x="2605669" y="11152"/>
                </a:lnTo>
                <a:cubicBezTo>
                  <a:pt x="2687444" y="13011"/>
                  <a:pt x="2772937" y="20445"/>
                  <a:pt x="2850995" y="22304"/>
                </a:cubicBezTo>
                <a:cubicBezTo>
                  <a:pt x="2929053" y="24163"/>
                  <a:pt x="2945781" y="26021"/>
                  <a:pt x="3074020" y="22304"/>
                </a:cubicBezTo>
                <a:lnTo>
                  <a:pt x="3620429" y="0"/>
                </a:lnTo>
                <a:lnTo>
                  <a:pt x="4787394" y="7891"/>
                </a:lnTo>
                <a:lnTo>
                  <a:pt x="4787394" y="2282741"/>
                </a:lnTo>
                <a:lnTo>
                  <a:pt x="2360342" y="2286001"/>
                </a:lnTo>
                <a:lnTo>
                  <a:pt x="0" y="2282741"/>
                </a:lnTo>
                <a:lnTo>
                  <a:pt x="0" y="7891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DBAAB087-58FF-4C32-9836-7F65559B7D28}"/>
              </a:ext>
            </a:extLst>
          </p:cNvPr>
          <p:cNvSpPr/>
          <p:nvPr/>
        </p:nvSpPr>
        <p:spPr>
          <a:xfrm>
            <a:off x="3562065" y="1851106"/>
            <a:ext cx="2163337" cy="993466"/>
          </a:xfrm>
          <a:custGeom>
            <a:avLst/>
            <a:gdLst>
              <a:gd name="connsiteX0" fmla="*/ 0 w 2163337"/>
              <a:gd name="connsiteY0" fmla="*/ 0 h 975731"/>
              <a:gd name="connsiteX1" fmla="*/ 2163337 w 2163337"/>
              <a:gd name="connsiteY1" fmla="*/ 0 h 975731"/>
              <a:gd name="connsiteX2" fmla="*/ 2163337 w 2163337"/>
              <a:gd name="connsiteY2" fmla="*/ 975731 h 975731"/>
              <a:gd name="connsiteX3" fmla="*/ 0 w 2163337"/>
              <a:gd name="connsiteY3" fmla="*/ 975731 h 975731"/>
              <a:gd name="connsiteX4" fmla="*/ 0 w 2163337"/>
              <a:gd name="connsiteY4" fmla="*/ 0 h 975731"/>
              <a:gd name="connsiteX0" fmla="*/ 0 w 2163337"/>
              <a:gd name="connsiteY0" fmla="*/ 0 h 975731"/>
              <a:gd name="connsiteX1" fmla="*/ 407765 w 2163337"/>
              <a:gd name="connsiteY1" fmla="*/ 4567 h 975731"/>
              <a:gd name="connsiteX2" fmla="*/ 2163337 w 2163337"/>
              <a:gd name="connsiteY2" fmla="*/ 0 h 975731"/>
              <a:gd name="connsiteX3" fmla="*/ 2163337 w 2163337"/>
              <a:gd name="connsiteY3" fmla="*/ 975731 h 975731"/>
              <a:gd name="connsiteX4" fmla="*/ 0 w 2163337"/>
              <a:gd name="connsiteY4" fmla="*/ 975731 h 975731"/>
              <a:gd name="connsiteX5" fmla="*/ 0 w 2163337"/>
              <a:gd name="connsiteY5" fmla="*/ 0 h 975731"/>
              <a:gd name="connsiteX0" fmla="*/ 0 w 2163337"/>
              <a:gd name="connsiteY0" fmla="*/ 6584 h 982315"/>
              <a:gd name="connsiteX1" fmla="*/ 407765 w 2163337"/>
              <a:gd name="connsiteY1" fmla="*/ 11151 h 982315"/>
              <a:gd name="connsiteX2" fmla="*/ 1924331 w 2163337"/>
              <a:gd name="connsiteY2" fmla="*/ 0 h 982315"/>
              <a:gd name="connsiteX3" fmla="*/ 2163337 w 2163337"/>
              <a:gd name="connsiteY3" fmla="*/ 6584 h 982315"/>
              <a:gd name="connsiteX4" fmla="*/ 2163337 w 2163337"/>
              <a:gd name="connsiteY4" fmla="*/ 982315 h 982315"/>
              <a:gd name="connsiteX5" fmla="*/ 0 w 2163337"/>
              <a:gd name="connsiteY5" fmla="*/ 982315 h 982315"/>
              <a:gd name="connsiteX6" fmla="*/ 0 w 2163337"/>
              <a:gd name="connsiteY6" fmla="*/ 6584 h 982315"/>
              <a:gd name="connsiteX0" fmla="*/ 0 w 2163337"/>
              <a:gd name="connsiteY0" fmla="*/ 6584 h 982315"/>
              <a:gd name="connsiteX1" fmla="*/ 407765 w 2163337"/>
              <a:gd name="connsiteY1" fmla="*/ 11151 h 982315"/>
              <a:gd name="connsiteX2" fmla="*/ 1924331 w 2163337"/>
              <a:gd name="connsiteY2" fmla="*/ 0 h 982315"/>
              <a:gd name="connsiteX3" fmla="*/ 2163337 w 2163337"/>
              <a:gd name="connsiteY3" fmla="*/ 6584 h 982315"/>
              <a:gd name="connsiteX4" fmla="*/ 2163337 w 2163337"/>
              <a:gd name="connsiteY4" fmla="*/ 982315 h 982315"/>
              <a:gd name="connsiteX5" fmla="*/ 1935482 w 2163337"/>
              <a:gd name="connsiteY5" fmla="*/ 981307 h 982315"/>
              <a:gd name="connsiteX6" fmla="*/ 0 w 2163337"/>
              <a:gd name="connsiteY6" fmla="*/ 982315 h 982315"/>
              <a:gd name="connsiteX7" fmla="*/ 0 w 2163337"/>
              <a:gd name="connsiteY7" fmla="*/ 6584 h 982315"/>
              <a:gd name="connsiteX0" fmla="*/ 0 w 2163337"/>
              <a:gd name="connsiteY0" fmla="*/ 6584 h 982315"/>
              <a:gd name="connsiteX1" fmla="*/ 407765 w 2163337"/>
              <a:gd name="connsiteY1" fmla="*/ 11151 h 982315"/>
              <a:gd name="connsiteX2" fmla="*/ 1924331 w 2163337"/>
              <a:gd name="connsiteY2" fmla="*/ 0 h 982315"/>
              <a:gd name="connsiteX3" fmla="*/ 2163337 w 2163337"/>
              <a:gd name="connsiteY3" fmla="*/ 6584 h 982315"/>
              <a:gd name="connsiteX4" fmla="*/ 2163337 w 2163337"/>
              <a:gd name="connsiteY4" fmla="*/ 982315 h 982315"/>
              <a:gd name="connsiteX5" fmla="*/ 1935482 w 2163337"/>
              <a:gd name="connsiteY5" fmla="*/ 981307 h 982315"/>
              <a:gd name="connsiteX6" fmla="*/ 1723609 w 2163337"/>
              <a:gd name="connsiteY6" fmla="*/ 981307 h 982315"/>
              <a:gd name="connsiteX7" fmla="*/ 0 w 2163337"/>
              <a:gd name="connsiteY7" fmla="*/ 982315 h 982315"/>
              <a:gd name="connsiteX8" fmla="*/ 0 w 2163337"/>
              <a:gd name="connsiteY8" fmla="*/ 6584 h 982315"/>
              <a:gd name="connsiteX0" fmla="*/ 0 w 2163337"/>
              <a:gd name="connsiteY0" fmla="*/ 6584 h 982315"/>
              <a:gd name="connsiteX1" fmla="*/ 407765 w 2163337"/>
              <a:gd name="connsiteY1" fmla="*/ 11151 h 982315"/>
              <a:gd name="connsiteX2" fmla="*/ 1924331 w 2163337"/>
              <a:gd name="connsiteY2" fmla="*/ 0 h 982315"/>
              <a:gd name="connsiteX3" fmla="*/ 2163337 w 2163337"/>
              <a:gd name="connsiteY3" fmla="*/ 6584 h 982315"/>
              <a:gd name="connsiteX4" fmla="*/ 2163337 w 2163337"/>
              <a:gd name="connsiteY4" fmla="*/ 982315 h 982315"/>
              <a:gd name="connsiteX5" fmla="*/ 1935482 w 2163337"/>
              <a:gd name="connsiteY5" fmla="*/ 981307 h 982315"/>
              <a:gd name="connsiteX6" fmla="*/ 1723609 w 2163337"/>
              <a:gd name="connsiteY6" fmla="*/ 981307 h 982315"/>
              <a:gd name="connsiteX7" fmla="*/ 831511 w 2163337"/>
              <a:gd name="connsiteY7" fmla="*/ 981307 h 982315"/>
              <a:gd name="connsiteX8" fmla="*/ 0 w 2163337"/>
              <a:gd name="connsiteY8" fmla="*/ 982315 h 982315"/>
              <a:gd name="connsiteX9" fmla="*/ 0 w 2163337"/>
              <a:gd name="connsiteY9" fmla="*/ 6584 h 982315"/>
              <a:gd name="connsiteX0" fmla="*/ 0 w 2163337"/>
              <a:gd name="connsiteY0" fmla="*/ 6584 h 982315"/>
              <a:gd name="connsiteX1" fmla="*/ 407765 w 2163337"/>
              <a:gd name="connsiteY1" fmla="*/ 11151 h 982315"/>
              <a:gd name="connsiteX2" fmla="*/ 1924331 w 2163337"/>
              <a:gd name="connsiteY2" fmla="*/ 0 h 982315"/>
              <a:gd name="connsiteX3" fmla="*/ 2163337 w 2163337"/>
              <a:gd name="connsiteY3" fmla="*/ 6584 h 982315"/>
              <a:gd name="connsiteX4" fmla="*/ 2163337 w 2163337"/>
              <a:gd name="connsiteY4" fmla="*/ 982315 h 982315"/>
              <a:gd name="connsiteX5" fmla="*/ 1935482 w 2163337"/>
              <a:gd name="connsiteY5" fmla="*/ 981307 h 982315"/>
              <a:gd name="connsiteX6" fmla="*/ 1723609 w 2163337"/>
              <a:gd name="connsiteY6" fmla="*/ 981307 h 982315"/>
              <a:gd name="connsiteX7" fmla="*/ 1478282 w 2163337"/>
              <a:gd name="connsiteY7" fmla="*/ 981307 h 982315"/>
              <a:gd name="connsiteX8" fmla="*/ 831511 w 2163337"/>
              <a:gd name="connsiteY8" fmla="*/ 981307 h 982315"/>
              <a:gd name="connsiteX9" fmla="*/ 0 w 2163337"/>
              <a:gd name="connsiteY9" fmla="*/ 982315 h 982315"/>
              <a:gd name="connsiteX10" fmla="*/ 0 w 2163337"/>
              <a:gd name="connsiteY10" fmla="*/ 6584 h 982315"/>
              <a:gd name="connsiteX0" fmla="*/ 0 w 2163337"/>
              <a:gd name="connsiteY0" fmla="*/ 17735 h 993466"/>
              <a:gd name="connsiteX1" fmla="*/ 407765 w 2163337"/>
              <a:gd name="connsiteY1" fmla="*/ 22302 h 993466"/>
              <a:gd name="connsiteX2" fmla="*/ 1712457 w 2163337"/>
              <a:gd name="connsiteY2" fmla="*/ 0 h 993466"/>
              <a:gd name="connsiteX3" fmla="*/ 1924331 w 2163337"/>
              <a:gd name="connsiteY3" fmla="*/ 11151 h 993466"/>
              <a:gd name="connsiteX4" fmla="*/ 2163337 w 2163337"/>
              <a:gd name="connsiteY4" fmla="*/ 17735 h 993466"/>
              <a:gd name="connsiteX5" fmla="*/ 2163337 w 2163337"/>
              <a:gd name="connsiteY5" fmla="*/ 993466 h 993466"/>
              <a:gd name="connsiteX6" fmla="*/ 1935482 w 2163337"/>
              <a:gd name="connsiteY6" fmla="*/ 992458 h 993466"/>
              <a:gd name="connsiteX7" fmla="*/ 1723609 w 2163337"/>
              <a:gd name="connsiteY7" fmla="*/ 992458 h 993466"/>
              <a:gd name="connsiteX8" fmla="*/ 1478282 w 2163337"/>
              <a:gd name="connsiteY8" fmla="*/ 992458 h 993466"/>
              <a:gd name="connsiteX9" fmla="*/ 831511 w 2163337"/>
              <a:gd name="connsiteY9" fmla="*/ 992458 h 993466"/>
              <a:gd name="connsiteX10" fmla="*/ 0 w 2163337"/>
              <a:gd name="connsiteY10" fmla="*/ 993466 h 993466"/>
              <a:gd name="connsiteX11" fmla="*/ 0 w 2163337"/>
              <a:gd name="connsiteY11" fmla="*/ 17735 h 993466"/>
              <a:gd name="connsiteX0" fmla="*/ 0 w 2163337"/>
              <a:gd name="connsiteY0" fmla="*/ 17735 h 993466"/>
              <a:gd name="connsiteX1" fmla="*/ 407765 w 2163337"/>
              <a:gd name="connsiteY1" fmla="*/ 22302 h 993466"/>
              <a:gd name="connsiteX2" fmla="*/ 1489433 w 2163337"/>
              <a:gd name="connsiteY2" fmla="*/ 11151 h 993466"/>
              <a:gd name="connsiteX3" fmla="*/ 1712457 w 2163337"/>
              <a:gd name="connsiteY3" fmla="*/ 0 h 993466"/>
              <a:gd name="connsiteX4" fmla="*/ 1924331 w 2163337"/>
              <a:gd name="connsiteY4" fmla="*/ 11151 h 993466"/>
              <a:gd name="connsiteX5" fmla="*/ 2163337 w 2163337"/>
              <a:gd name="connsiteY5" fmla="*/ 17735 h 993466"/>
              <a:gd name="connsiteX6" fmla="*/ 2163337 w 2163337"/>
              <a:gd name="connsiteY6" fmla="*/ 993466 h 993466"/>
              <a:gd name="connsiteX7" fmla="*/ 1935482 w 2163337"/>
              <a:gd name="connsiteY7" fmla="*/ 992458 h 993466"/>
              <a:gd name="connsiteX8" fmla="*/ 1723609 w 2163337"/>
              <a:gd name="connsiteY8" fmla="*/ 992458 h 993466"/>
              <a:gd name="connsiteX9" fmla="*/ 1478282 w 2163337"/>
              <a:gd name="connsiteY9" fmla="*/ 992458 h 993466"/>
              <a:gd name="connsiteX10" fmla="*/ 831511 w 2163337"/>
              <a:gd name="connsiteY10" fmla="*/ 992458 h 993466"/>
              <a:gd name="connsiteX11" fmla="*/ 0 w 2163337"/>
              <a:gd name="connsiteY11" fmla="*/ 993466 h 993466"/>
              <a:gd name="connsiteX12" fmla="*/ 0 w 2163337"/>
              <a:gd name="connsiteY12" fmla="*/ 17735 h 993466"/>
              <a:gd name="connsiteX0" fmla="*/ 0 w 2163337"/>
              <a:gd name="connsiteY0" fmla="*/ 17735 h 993466"/>
              <a:gd name="connsiteX1" fmla="*/ 407765 w 2163337"/>
              <a:gd name="connsiteY1" fmla="*/ 22302 h 993466"/>
              <a:gd name="connsiteX2" fmla="*/ 641940 w 2163337"/>
              <a:gd name="connsiteY2" fmla="*/ 22302 h 993466"/>
              <a:gd name="connsiteX3" fmla="*/ 1489433 w 2163337"/>
              <a:gd name="connsiteY3" fmla="*/ 11151 h 993466"/>
              <a:gd name="connsiteX4" fmla="*/ 1712457 w 2163337"/>
              <a:gd name="connsiteY4" fmla="*/ 0 h 993466"/>
              <a:gd name="connsiteX5" fmla="*/ 1924331 w 2163337"/>
              <a:gd name="connsiteY5" fmla="*/ 11151 h 993466"/>
              <a:gd name="connsiteX6" fmla="*/ 2163337 w 2163337"/>
              <a:gd name="connsiteY6" fmla="*/ 17735 h 993466"/>
              <a:gd name="connsiteX7" fmla="*/ 2163337 w 2163337"/>
              <a:gd name="connsiteY7" fmla="*/ 993466 h 993466"/>
              <a:gd name="connsiteX8" fmla="*/ 1935482 w 2163337"/>
              <a:gd name="connsiteY8" fmla="*/ 992458 h 993466"/>
              <a:gd name="connsiteX9" fmla="*/ 1723609 w 2163337"/>
              <a:gd name="connsiteY9" fmla="*/ 992458 h 993466"/>
              <a:gd name="connsiteX10" fmla="*/ 1478282 w 2163337"/>
              <a:gd name="connsiteY10" fmla="*/ 992458 h 993466"/>
              <a:gd name="connsiteX11" fmla="*/ 831511 w 2163337"/>
              <a:gd name="connsiteY11" fmla="*/ 992458 h 993466"/>
              <a:gd name="connsiteX12" fmla="*/ 0 w 2163337"/>
              <a:gd name="connsiteY12" fmla="*/ 993466 h 993466"/>
              <a:gd name="connsiteX13" fmla="*/ 0 w 2163337"/>
              <a:gd name="connsiteY13" fmla="*/ 17735 h 993466"/>
              <a:gd name="connsiteX0" fmla="*/ 0 w 2163337"/>
              <a:gd name="connsiteY0" fmla="*/ 17735 h 993466"/>
              <a:gd name="connsiteX1" fmla="*/ 407765 w 2163337"/>
              <a:gd name="connsiteY1" fmla="*/ 22302 h 993466"/>
              <a:gd name="connsiteX2" fmla="*/ 641940 w 2163337"/>
              <a:gd name="connsiteY2" fmla="*/ 22302 h 993466"/>
              <a:gd name="connsiteX3" fmla="*/ 1277560 w 2163337"/>
              <a:gd name="connsiteY3" fmla="*/ 11151 h 993466"/>
              <a:gd name="connsiteX4" fmla="*/ 1489433 w 2163337"/>
              <a:gd name="connsiteY4" fmla="*/ 11151 h 993466"/>
              <a:gd name="connsiteX5" fmla="*/ 1712457 w 2163337"/>
              <a:gd name="connsiteY5" fmla="*/ 0 h 993466"/>
              <a:gd name="connsiteX6" fmla="*/ 1924331 w 2163337"/>
              <a:gd name="connsiteY6" fmla="*/ 11151 h 993466"/>
              <a:gd name="connsiteX7" fmla="*/ 2163337 w 2163337"/>
              <a:gd name="connsiteY7" fmla="*/ 17735 h 993466"/>
              <a:gd name="connsiteX8" fmla="*/ 2163337 w 2163337"/>
              <a:gd name="connsiteY8" fmla="*/ 993466 h 993466"/>
              <a:gd name="connsiteX9" fmla="*/ 1935482 w 2163337"/>
              <a:gd name="connsiteY9" fmla="*/ 992458 h 993466"/>
              <a:gd name="connsiteX10" fmla="*/ 1723609 w 2163337"/>
              <a:gd name="connsiteY10" fmla="*/ 992458 h 993466"/>
              <a:gd name="connsiteX11" fmla="*/ 1478282 w 2163337"/>
              <a:gd name="connsiteY11" fmla="*/ 992458 h 993466"/>
              <a:gd name="connsiteX12" fmla="*/ 831511 w 2163337"/>
              <a:gd name="connsiteY12" fmla="*/ 992458 h 993466"/>
              <a:gd name="connsiteX13" fmla="*/ 0 w 2163337"/>
              <a:gd name="connsiteY13" fmla="*/ 993466 h 993466"/>
              <a:gd name="connsiteX14" fmla="*/ 0 w 2163337"/>
              <a:gd name="connsiteY14" fmla="*/ 17735 h 993466"/>
              <a:gd name="connsiteX0" fmla="*/ 0 w 2163337"/>
              <a:gd name="connsiteY0" fmla="*/ 17735 h 993466"/>
              <a:gd name="connsiteX1" fmla="*/ 407765 w 2163337"/>
              <a:gd name="connsiteY1" fmla="*/ 22302 h 993466"/>
              <a:gd name="connsiteX2" fmla="*/ 641940 w 2163337"/>
              <a:gd name="connsiteY2" fmla="*/ 22302 h 993466"/>
              <a:gd name="connsiteX3" fmla="*/ 842662 w 2163337"/>
              <a:gd name="connsiteY3" fmla="*/ 22302 h 993466"/>
              <a:gd name="connsiteX4" fmla="*/ 1277560 w 2163337"/>
              <a:gd name="connsiteY4" fmla="*/ 11151 h 993466"/>
              <a:gd name="connsiteX5" fmla="*/ 1489433 w 2163337"/>
              <a:gd name="connsiteY5" fmla="*/ 11151 h 993466"/>
              <a:gd name="connsiteX6" fmla="*/ 1712457 w 2163337"/>
              <a:gd name="connsiteY6" fmla="*/ 0 h 993466"/>
              <a:gd name="connsiteX7" fmla="*/ 1924331 w 2163337"/>
              <a:gd name="connsiteY7" fmla="*/ 11151 h 993466"/>
              <a:gd name="connsiteX8" fmla="*/ 2163337 w 2163337"/>
              <a:gd name="connsiteY8" fmla="*/ 17735 h 993466"/>
              <a:gd name="connsiteX9" fmla="*/ 2163337 w 2163337"/>
              <a:gd name="connsiteY9" fmla="*/ 993466 h 993466"/>
              <a:gd name="connsiteX10" fmla="*/ 1935482 w 2163337"/>
              <a:gd name="connsiteY10" fmla="*/ 992458 h 993466"/>
              <a:gd name="connsiteX11" fmla="*/ 1723609 w 2163337"/>
              <a:gd name="connsiteY11" fmla="*/ 992458 h 993466"/>
              <a:gd name="connsiteX12" fmla="*/ 1478282 w 2163337"/>
              <a:gd name="connsiteY12" fmla="*/ 992458 h 993466"/>
              <a:gd name="connsiteX13" fmla="*/ 831511 w 2163337"/>
              <a:gd name="connsiteY13" fmla="*/ 992458 h 993466"/>
              <a:gd name="connsiteX14" fmla="*/ 0 w 2163337"/>
              <a:gd name="connsiteY14" fmla="*/ 993466 h 993466"/>
              <a:gd name="connsiteX15" fmla="*/ 0 w 2163337"/>
              <a:gd name="connsiteY15" fmla="*/ 17735 h 993466"/>
              <a:gd name="connsiteX0" fmla="*/ 0 w 2163337"/>
              <a:gd name="connsiteY0" fmla="*/ 17735 h 993466"/>
              <a:gd name="connsiteX1" fmla="*/ 407765 w 2163337"/>
              <a:gd name="connsiteY1" fmla="*/ 22302 h 993466"/>
              <a:gd name="connsiteX2" fmla="*/ 641940 w 2163337"/>
              <a:gd name="connsiteY2" fmla="*/ 22302 h 993466"/>
              <a:gd name="connsiteX3" fmla="*/ 842662 w 2163337"/>
              <a:gd name="connsiteY3" fmla="*/ 22302 h 993466"/>
              <a:gd name="connsiteX4" fmla="*/ 1087989 w 2163337"/>
              <a:gd name="connsiteY4" fmla="*/ 11151 h 993466"/>
              <a:gd name="connsiteX5" fmla="*/ 1277560 w 2163337"/>
              <a:gd name="connsiteY5" fmla="*/ 11151 h 993466"/>
              <a:gd name="connsiteX6" fmla="*/ 1489433 w 2163337"/>
              <a:gd name="connsiteY6" fmla="*/ 11151 h 993466"/>
              <a:gd name="connsiteX7" fmla="*/ 1712457 w 2163337"/>
              <a:gd name="connsiteY7" fmla="*/ 0 h 993466"/>
              <a:gd name="connsiteX8" fmla="*/ 1924331 w 2163337"/>
              <a:gd name="connsiteY8" fmla="*/ 11151 h 993466"/>
              <a:gd name="connsiteX9" fmla="*/ 2163337 w 2163337"/>
              <a:gd name="connsiteY9" fmla="*/ 17735 h 993466"/>
              <a:gd name="connsiteX10" fmla="*/ 2163337 w 2163337"/>
              <a:gd name="connsiteY10" fmla="*/ 993466 h 993466"/>
              <a:gd name="connsiteX11" fmla="*/ 1935482 w 2163337"/>
              <a:gd name="connsiteY11" fmla="*/ 992458 h 993466"/>
              <a:gd name="connsiteX12" fmla="*/ 1723609 w 2163337"/>
              <a:gd name="connsiteY12" fmla="*/ 992458 h 993466"/>
              <a:gd name="connsiteX13" fmla="*/ 1478282 w 2163337"/>
              <a:gd name="connsiteY13" fmla="*/ 992458 h 993466"/>
              <a:gd name="connsiteX14" fmla="*/ 831511 w 2163337"/>
              <a:gd name="connsiteY14" fmla="*/ 992458 h 993466"/>
              <a:gd name="connsiteX15" fmla="*/ 0 w 2163337"/>
              <a:gd name="connsiteY15" fmla="*/ 993466 h 993466"/>
              <a:gd name="connsiteX16" fmla="*/ 0 w 2163337"/>
              <a:gd name="connsiteY16" fmla="*/ 17735 h 993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163337" h="993466">
                <a:moveTo>
                  <a:pt x="0" y="17735"/>
                </a:moveTo>
                <a:lnTo>
                  <a:pt x="407765" y="22302"/>
                </a:lnTo>
                <a:lnTo>
                  <a:pt x="641940" y="22302"/>
                </a:lnTo>
                <a:lnTo>
                  <a:pt x="842662" y="22302"/>
                </a:lnTo>
                <a:lnTo>
                  <a:pt x="1087989" y="11151"/>
                </a:lnTo>
                <a:lnTo>
                  <a:pt x="1277560" y="11151"/>
                </a:lnTo>
                <a:lnTo>
                  <a:pt x="1489433" y="11151"/>
                </a:lnTo>
                <a:lnTo>
                  <a:pt x="1712457" y="0"/>
                </a:lnTo>
                <a:lnTo>
                  <a:pt x="1924331" y="11151"/>
                </a:lnTo>
                <a:lnTo>
                  <a:pt x="2163337" y="17735"/>
                </a:lnTo>
                <a:lnTo>
                  <a:pt x="2163337" y="993466"/>
                </a:lnTo>
                <a:lnTo>
                  <a:pt x="1935482" y="992458"/>
                </a:lnTo>
                <a:lnTo>
                  <a:pt x="1723609" y="992458"/>
                </a:lnTo>
                <a:lnTo>
                  <a:pt x="1478282" y="992458"/>
                </a:lnTo>
                <a:lnTo>
                  <a:pt x="831511" y="992458"/>
                </a:lnTo>
                <a:lnTo>
                  <a:pt x="0" y="993466"/>
                </a:lnTo>
                <a:lnTo>
                  <a:pt x="0" y="17735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7" name="Verbinder: gewinkelt 26">
            <a:extLst>
              <a:ext uri="{FF2B5EF4-FFF2-40B4-BE49-F238E27FC236}">
                <a16:creationId xmlns:a16="http://schemas.microsoft.com/office/drawing/2014/main" id="{32CD2B44-3BF8-40F7-B57E-F687BCE5F073}"/>
              </a:ext>
            </a:extLst>
          </p:cNvPr>
          <p:cNvCxnSpPr>
            <a:stCxn id="24" idx="1"/>
            <a:endCxn id="25" idx="1"/>
          </p:cNvCxnSpPr>
          <p:nvPr/>
        </p:nvCxnSpPr>
        <p:spPr>
          <a:xfrm flipH="1">
            <a:off x="3969830" y="1639231"/>
            <a:ext cx="5307980" cy="234177"/>
          </a:xfrm>
          <a:prstGeom prst="bentConnector5">
            <a:avLst>
              <a:gd name="adj1" fmla="val -315"/>
              <a:gd name="adj2" fmla="val -597615"/>
              <a:gd name="adj3" fmla="val 100055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Verbinder: gewinkelt 30">
            <a:extLst>
              <a:ext uri="{FF2B5EF4-FFF2-40B4-BE49-F238E27FC236}">
                <a16:creationId xmlns:a16="http://schemas.microsoft.com/office/drawing/2014/main" id="{A842A954-34F0-4BEC-A7AC-B9275A2C0782}"/>
              </a:ext>
            </a:extLst>
          </p:cNvPr>
          <p:cNvCxnSpPr>
            <a:cxnSpLocks/>
            <a:stCxn id="24" idx="9"/>
          </p:cNvCxnSpPr>
          <p:nvPr/>
        </p:nvCxnSpPr>
        <p:spPr>
          <a:xfrm flipH="1" flipV="1">
            <a:off x="5443699" y="2843565"/>
            <a:ext cx="4112892" cy="1070516"/>
          </a:xfrm>
          <a:prstGeom prst="bentConnector5">
            <a:avLst>
              <a:gd name="adj1" fmla="val -135"/>
              <a:gd name="adj2" fmla="val -67187"/>
              <a:gd name="adj3" fmla="val 98662"/>
            </a:avLst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Verbinder: gewinkelt 48">
            <a:extLst>
              <a:ext uri="{FF2B5EF4-FFF2-40B4-BE49-F238E27FC236}">
                <a16:creationId xmlns:a16="http://schemas.microsoft.com/office/drawing/2014/main" id="{7AEDF362-A1F1-406B-B65B-FB613587DDC6}"/>
              </a:ext>
            </a:extLst>
          </p:cNvPr>
          <p:cNvCxnSpPr>
            <a:cxnSpLocks/>
            <a:endCxn id="25" idx="12"/>
          </p:cNvCxnSpPr>
          <p:nvPr/>
        </p:nvCxnSpPr>
        <p:spPr>
          <a:xfrm rot="16200000" flipV="1">
            <a:off x="4505088" y="3624150"/>
            <a:ext cx="1806498" cy="245326"/>
          </a:xfrm>
          <a:prstGeom prst="bentConnector4">
            <a:avLst>
              <a:gd name="adj1" fmla="val 589"/>
              <a:gd name="adj2" fmla="val 106818"/>
            </a:avLst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Verbinder: gewinkelt 55">
            <a:extLst>
              <a:ext uri="{FF2B5EF4-FFF2-40B4-BE49-F238E27FC236}">
                <a16:creationId xmlns:a16="http://schemas.microsoft.com/office/drawing/2014/main" id="{68814286-F789-479E-A9B8-75798EDA2087}"/>
              </a:ext>
            </a:extLst>
          </p:cNvPr>
          <p:cNvCxnSpPr>
            <a:cxnSpLocks/>
          </p:cNvCxnSpPr>
          <p:nvPr/>
        </p:nvCxnSpPr>
        <p:spPr>
          <a:xfrm rot="16200000" flipV="1">
            <a:off x="4282578" y="3624150"/>
            <a:ext cx="1806498" cy="245326"/>
          </a:xfrm>
          <a:prstGeom prst="bentConnector4">
            <a:avLst>
              <a:gd name="adj1" fmla="val 589"/>
              <a:gd name="adj2" fmla="val 106818"/>
            </a:avLst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Verbinder: gewinkelt 56">
            <a:extLst>
              <a:ext uri="{FF2B5EF4-FFF2-40B4-BE49-F238E27FC236}">
                <a16:creationId xmlns:a16="http://schemas.microsoft.com/office/drawing/2014/main" id="{1F66EC59-CDF6-415E-B643-E4AA5B1BE543}"/>
              </a:ext>
            </a:extLst>
          </p:cNvPr>
          <p:cNvCxnSpPr>
            <a:cxnSpLocks/>
          </p:cNvCxnSpPr>
          <p:nvPr/>
        </p:nvCxnSpPr>
        <p:spPr>
          <a:xfrm rot="5400000">
            <a:off x="4532969" y="2369636"/>
            <a:ext cx="3802565" cy="3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Verbinder: gewinkelt 71">
            <a:extLst>
              <a:ext uri="{FF2B5EF4-FFF2-40B4-BE49-F238E27FC236}">
                <a16:creationId xmlns:a16="http://schemas.microsoft.com/office/drawing/2014/main" id="{E8C6F1A2-F944-4035-8255-387441FC3065}"/>
              </a:ext>
            </a:extLst>
          </p:cNvPr>
          <p:cNvCxnSpPr>
            <a:cxnSpLocks/>
            <a:stCxn id="25" idx="14"/>
          </p:cNvCxnSpPr>
          <p:nvPr/>
        </p:nvCxnSpPr>
        <p:spPr>
          <a:xfrm>
            <a:off x="4393576" y="2843564"/>
            <a:ext cx="2040673" cy="1427356"/>
          </a:xfrm>
          <a:prstGeom prst="bentConnector3">
            <a:avLst>
              <a:gd name="adj1" fmla="val 273"/>
            </a:avLst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Verbinder: gewinkelt 85">
            <a:extLst>
              <a:ext uri="{FF2B5EF4-FFF2-40B4-BE49-F238E27FC236}">
                <a16:creationId xmlns:a16="http://schemas.microsoft.com/office/drawing/2014/main" id="{9A200EC0-DC35-4BA3-82B5-0D25547B5C06}"/>
              </a:ext>
            </a:extLst>
          </p:cNvPr>
          <p:cNvCxnSpPr>
            <a:cxnSpLocks/>
            <a:endCxn id="24" idx="6"/>
          </p:cNvCxnSpPr>
          <p:nvPr/>
        </p:nvCxnSpPr>
        <p:spPr>
          <a:xfrm>
            <a:off x="6434249" y="468354"/>
            <a:ext cx="4382429" cy="1159726"/>
          </a:xfrm>
          <a:prstGeom prst="bentConnector3">
            <a:avLst>
              <a:gd name="adj1" fmla="val 99529"/>
            </a:avLst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Verbinder: gewinkelt 91">
            <a:extLst>
              <a:ext uri="{FF2B5EF4-FFF2-40B4-BE49-F238E27FC236}">
                <a16:creationId xmlns:a16="http://schemas.microsoft.com/office/drawing/2014/main" id="{C683ECE4-AC56-4FC1-8038-59ECF5F5E6E6}"/>
              </a:ext>
            </a:extLst>
          </p:cNvPr>
          <p:cNvCxnSpPr>
            <a:cxnSpLocks/>
            <a:stCxn id="24" idx="4"/>
            <a:endCxn id="25" idx="8"/>
          </p:cNvCxnSpPr>
          <p:nvPr/>
        </p:nvCxnSpPr>
        <p:spPr>
          <a:xfrm flipH="1">
            <a:off x="5486396" y="1650384"/>
            <a:ext cx="4560848" cy="211873"/>
          </a:xfrm>
          <a:prstGeom prst="bentConnector5">
            <a:avLst>
              <a:gd name="adj1" fmla="val -367"/>
              <a:gd name="adj2" fmla="val -192106"/>
              <a:gd name="adj3" fmla="val 100554"/>
            </a:avLst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Verbinder: gewinkelt 102">
            <a:extLst>
              <a:ext uri="{FF2B5EF4-FFF2-40B4-BE49-F238E27FC236}">
                <a16:creationId xmlns:a16="http://schemas.microsoft.com/office/drawing/2014/main" id="{198819BE-3B45-4268-9BC8-1CCB5FD394EA}"/>
              </a:ext>
            </a:extLst>
          </p:cNvPr>
          <p:cNvCxnSpPr>
            <a:cxnSpLocks/>
            <a:stCxn id="24" idx="3"/>
            <a:endCxn id="25" idx="7"/>
          </p:cNvCxnSpPr>
          <p:nvPr/>
        </p:nvCxnSpPr>
        <p:spPr>
          <a:xfrm flipH="1">
            <a:off x="5274522" y="1639232"/>
            <a:ext cx="4527396" cy="211874"/>
          </a:xfrm>
          <a:prstGeom prst="bentConnector5">
            <a:avLst>
              <a:gd name="adj1" fmla="val -616"/>
              <a:gd name="adj2" fmla="val -307894"/>
              <a:gd name="adj3" fmla="val 100558"/>
            </a:avLst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Verbinder: gewinkelt 116">
            <a:extLst>
              <a:ext uri="{FF2B5EF4-FFF2-40B4-BE49-F238E27FC236}">
                <a16:creationId xmlns:a16="http://schemas.microsoft.com/office/drawing/2014/main" id="{5FBB243E-0D15-425D-A25E-32972667181A}"/>
              </a:ext>
            </a:extLst>
          </p:cNvPr>
          <p:cNvCxnSpPr>
            <a:cxnSpLocks/>
            <a:stCxn id="24" idx="5"/>
            <a:endCxn id="25" idx="6"/>
          </p:cNvCxnSpPr>
          <p:nvPr/>
        </p:nvCxnSpPr>
        <p:spPr>
          <a:xfrm flipH="1">
            <a:off x="5051498" y="1650384"/>
            <a:ext cx="5218771" cy="211873"/>
          </a:xfrm>
          <a:prstGeom prst="bentConnector5">
            <a:avLst>
              <a:gd name="adj1" fmla="val -748"/>
              <a:gd name="adj2" fmla="val -407896"/>
              <a:gd name="adj3" fmla="val 100057"/>
            </a:avLst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3" name="Grafik 122">
            <a:extLst>
              <a:ext uri="{FF2B5EF4-FFF2-40B4-BE49-F238E27FC236}">
                <a16:creationId xmlns:a16="http://schemas.microsoft.com/office/drawing/2014/main" id="{6496B7D8-FD92-40C6-933B-DB75AFD8A0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1060440" y="-236284"/>
            <a:ext cx="680222" cy="2801103"/>
          </a:xfrm>
          <a:prstGeom prst="rect">
            <a:avLst/>
          </a:prstGeom>
        </p:spPr>
      </p:pic>
      <p:pic>
        <p:nvPicPr>
          <p:cNvPr id="135" name="Grafik 134">
            <a:extLst>
              <a:ext uri="{FF2B5EF4-FFF2-40B4-BE49-F238E27FC236}">
                <a16:creationId xmlns:a16="http://schemas.microsoft.com/office/drawing/2014/main" id="{7D5C6494-5312-4F87-9745-CE815113AB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1068153" y="528612"/>
            <a:ext cx="680222" cy="2801103"/>
          </a:xfrm>
          <a:prstGeom prst="rect">
            <a:avLst/>
          </a:prstGeom>
        </p:spPr>
      </p:pic>
      <p:pic>
        <p:nvPicPr>
          <p:cNvPr id="137" name="Grafik 136">
            <a:extLst>
              <a:ext uri="{FF2B5EF4-FFF2-40B4-BE49-F238E27FC236}">
                <a16:creationId xmlns:a16="http://schemas.microsoft.com/office/drawing/2014/main" id="{E7F08F87-3703-4FF2-9FD0-006D9683C1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1071873" y="1293508"/>
            <a:ext cx="680222" cy="2801103"/>
          </a:xfrm>
          <a:prstGeom prst="rect">
            <a:avLst/>
          </a:prstGeom>
        </p:spPr>
      </p:pic>
      <p:pic>
        <p:nvPicPr>
          <p:cNvPr id="138" name="Grafik 137">
            <a:extLst>
              <a:ext uri="{FF2B5EF4-FFF2-40B4-BE49-F238E27FC236}">
                <a16:creationId xmlns:a16="http://schemas.microsoft.com/office/drawing/2014/main" id="{081D4882-AB14-40C5-BA09-43AB66D0B6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1079586" y="2058404"/>
            <a:ext cx="680222" cy="2801103"/>
          </a:xfrm>
          <a:prstGeom prst="rect">
            <a:avLst/>
          </a:prstGeom>
        </p:spPr>
      </p:pic>
      <p:cxnSp>
        <p:nvCxnSpPr>
          <p:cNvPr id="140" name="Gerader Verbinder 139">
            <a:extLst>
              <a:ext uri="{FF2B5EF4-FFF2-40B4-BE49-F238E27FC236}">
                <a16:creationId xmlns:a16="http://schemas.microsoft.com/office/drawing/2014/main" id="{1346AB83-6F8D-4815-9CEF-DB7EFAE2EB90}"/>
              </a:ext>
            </a:extLst>
          </p:cNvPr>
          <p:cNvCxnSpPr/>
          <p:nvPr/>
        </p:nvCxnSpPr>
        <p:spPr>
          <a:xfrm>
            <a:off x="2620537" y="1170881"/>
            <a:ext cx="134929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Gerader Verbinder 146">
            <a:extLst>
              <a:ext uri="{FF2B5EF4-FFF2-40B4-BE49-F238E27FC236}">
                <a16:creationId xmlns:a16="http://schemas.microsoft.com/office/drawing/2014/main" id="{FB873464-2B89-4230-83C0-D4EC07438F4F}"/>
              </a:ext>
            </a:extLst>
          </p:cNvPr>
          <p:cNvCxnSpPr>
            <a:cxnSpLocks/>
          </p:cNvCxnSpPr>
          <p:nvPr/>
        </p:nvCxnSpPr>
        <p:spPr>
          <a:xfrm>
            <a:off x="3055434" y="1170881"/>
            <a:ext cx="0" cy="229715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Gerader Verbinder 150">
            <a:extLst>
              <a:ext uri="{FF2B5EF4-FFF2-40B4-BE49-F238E27FC236}">
                <a16:creationId xmlns:a16="http://schemas.microsoft.com/office/drawing/2014/main" id="{6CE1670A-902D-4796-9BC8-4EDB9C941D93}"/>
              </a:ext>
            </a:extLst>
          </p:cNvPr>
          <p:cNvCxnSpPr>
            <a:cxnSpLocks/>
          </p:cNvCxnSpPr>
          <p:nvPr/>
        </p:nvCxnSpPr>
        <p:spPr>
          <a:xfrm>
            <a:off x="2644440" y="3468032"/>
            <a:ext cx="41099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Gerader Verbinder 153">
            <a:extLst>
              <a:ext uri="{FF2B5EF4-FFF2-40B4-BE49-F238E27FC236}">
                <a16:creationId xmlns:a16="http://schemas.microsoft.com/office/drawing/2014/main" id="{708BC370-D379-4736-9DC3-0E591D5B66F9}"/>
              </a:ext>
            </a:extLst>
          </p:cNvPr>
          <p:cNvCxnSpPr>
            <a:cxnSpLocks/>
          </p:cNvCxnSpPr>
          <p:nvPr/>
        </p:nvCxnSpPr>
        <p:spPr>
          <a:xfrm>
            <a:off x="2639432" y="2694881"/>
            <a:ext cx="41099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Gerader Verbinder 154">
            <a:extLst>
              <a:ext uri="{FF2B5EF4-FFF2-40B4-BE49-F238E27FC236}">
                <a16:creationId xmlns:a16="http://schemas.microsoft.com/office/drawing/2014/main" id="{6BFB2A3D-B106-4756-84FD-33C6ECB369BB}"/>
              </a:ext>
            </a:extLst>
          </p:cNvPr>
          <p:cNvCxnSpPr>
            <a:cxnSpLocks/>
          </p:cNvCxnSpPr>
          <p:nvPr/>
        </p:nvCxnSpPr>
        <p:spPr>
          <a:xfrm>
            <a:off x="2634705" y="1955183"/>
            <a:ext cx="41099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Gerader Verbinder 156">
            <a:extLst>
              <a:ext uri="{FF2B5EF4-FFF2-40B4-BE49-F238E27FC236}">
                <a16:creationId xmlns:a16="http://schemas.microsoft.com/office/drawing/2014/main" id="{966616C4-984B-4B17-999F-DEB242F1700C}"/>
              </a:ext>
            </a:extLst>
          </p:cNvPr>
          <p:cNvCxnSpPr>
            <a:cxnSpLocks/>
          </p:cNvCxnSpPr>
          <p:nvPr/>
        </p:nvCxnSpPr>
        <p:spPr>
          <a:xfrm flipH="1">
            <a:off x="3323063" y="4638911"/>
            <a:ext cx="1728436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Gerader Verbinder 158">
            <a:extLst>
              <a:ext uri="{FF2B5EF4-FFF2-40B4-BE49-F238E27FC236}">
                <a16:creationId xmlns:a16="http://schemas.microsoft.com/office/drawing/2014/main" id="{345D8A8A-437F-4E77-B410-55AD20050A93}"/>
              </a:ext>
            </a:extLst>
          </p:cNvPr>
          <p:cNvCxnSpPr>
            <a:cxnSpLocks/>
          </p:cNvCxnSpPr>
          <p:nvPr/>
        </p:nvCxnSpPr>
        <p:spPr>
          <a:xfrm flipH="1" flipV="1">
            <a:off x="3323063" y="1081671"/>
            <a:ext cx="11151" cy="3552485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Gerader Verbinder 161">
            <a:extLst>
              <a:ext uri="{FF2B5EF4-FFF2-40B4-BE49-F238E27FC236}">
                <a16:creationId xmlns:a16="http://schemas.microsoft.com/office/drawing/2014/main" id="{10481277-2F4D-488D-AEBB-12F381F5E810}"/>
              </a:ext>
            </a:extLst>
          </p:cNvPr>
          <p:cNvCxnSpPr>
            <a:cxnSpLocks/>
          </p:cNvCxnSpPr>
          <p:nvPr/>
        </p:nvCxnSpPr>
        <p:spPr>
          <a:xfrm>
            <a:off x="2621536" y="1070520"/>
            <a:ext cx="712678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Gerader Verbinder 167">
            <a:extLst>
              <a:ext uri="{FF2B5EF4-FFF2-40B4-BE49-F238E27FC236}">
                <a16:creationId xmlns:a16="http://schemas.microsoft.com/office/drawing/2014/main" id="{C55F86A4-12C0-4A23-B2FA-8EB3434A391B}"/>
              </a:ext>
            </a:extLst>
          </p:cNvPr>
          <p:cNvCxnSpPr>
            <a:cxnSpLocks/>
          </p:cNvCxnSpPr>
          <p:nvPr/>
        </p:nvCxnSpPr>
        <p:spPr>
          <a:xfrm>
            <a:off x="2620537" y="1862257"/>
            <a:ext cx="712678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Gerader Verbinder 168">
            <a:extLst>
              <a:ext uri="{FF2B5EF4-FFF2-40B4-BE49-F238E27FC236}">
                <a16:creationId xmlns:a16="http://schemas.microsoft.com/office/drawing/2014/main" id="{BE648E79-F36B-45DF-BEC2-3822A5A7733C}"/>
              </a:ext>
            </a:extLst>
          </p:cNvPr>
          <p:cNvCxnSpPr>
            <a:cxnSpLocks/>
          </p:cNvCxnSpPr>
          <p:nvPr/>
        </p:nvCxnSpPr>
        <p:spPr>
          <a:xfrm>
            <a:off x="2633289" y="2605670"/>
            <a:ext cx="712678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Gerader Verbinder 169">
            <a:extLst>
              <a:ext uri="{FF2B5EF4-FFF2-40B4-BE49-F238E27FC236}">
                <a16:creationId xmlns:a16="http://schemas.microsoft.com/office/drawing/2014/main" id="{A696DFBA-25E2-48B5-9AC6-93DCBDD6E526}"/>
              </a:ext>
            </a:extLst>
          </p:cNvPr>
          <p:cNvCxnSpPr>
            <a:cxnSpLocks/>
          </p:cNvCxnSpPr>
          <p:nvPr/>
        </p:nvCxnSpPr>
        <p:spPr>
          <a:xfrm>
            <a:off x="2630071" y="3378823"/>
            <a:ext cx="712678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Gerader Verbinder 170">
            <a:extLst>
              <a:ext uri="{FF2B5EF4-FFF2-40B4-BE49-F238E27FC236}">
                <a16:creationId xmlns:a16="http://schemas.microsoft.com/office/drawing/2014/main" id="{25B58077-B1D3-4175-8BE1-AA8161A9AFB8}"/>
              </a:ext>
            </a:extLst>
          </p:cNvPr>
          <p:cNvCxnSpPr>
            <a:cxnSpLocks/>
          </p:cNvCxnSpPr>
          <p:nvPr/>
        </p:nvCxnSpPr>
        <p:spPr>
          <a:xfrm>
            <a:off x="2610385" y="1278677"/>
            <a:ext cx="2211764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Gerader Verbinder 174">
            <a:extLst>
              <a:ext uri="{FF2B5EF4-FFF2-40B4-BE49-F238E27FC236}">
                <a16:creationId xmlns:a16="http://schemas.microsoft.com/office/drawing/2014/main" id="{56269914-2DFE-44ED-AC42-7234C8B7E664}"/>
              </a:ext>
            </a:extLst>
          </p:cNvPr>
          <p:cNvCxnSpPr>
            <a:cxnSpLocks/>
          </p:cNvCxnSpPr>
          <p:nvPr/>
        </p:nvCxnSpPr>
        <p:spPr>
          <a:xfrm>
            <a:off x="2620537" y="2055545"/>
            <a:ext cx="868795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Gerader Verbinder 175">
            <a:extLst>
              <a:ext uri="{FF2B5EF4-FFF2-40B4-BE49-F238E27FC236}">
                <a16:creationId xmlns:a16="http://schemas.microsoft.com/office/drawing/2014/main" id="{A083ABF2-B811-44DF-BC39-D492287A30E9}"/>
              </a:ext>
            </a:extLst>
          </p:cNvPr>
          <p:cNvCxnSpPr>
            <a:cxnSpLocks/>
          </p:cNvCxnSpPr>
          <p:nvPr/>
        </p:nvCxnSpPr>
        <p:spPr>
          <a:xfrm flipV="1">
            <a:off x="2639432" y="2771080"/>
            <a:ext cx="987627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Gerader Verbinder 176">
            <a:extLst>
              <a:ext uri="{FF2B5EF4-FFF2-40B4-BE49-F238E27FC236}">
                <a16:creationId xmlns:a16="http://schemas.microsoft.com/office/drawing/2014/main" id="{11C12968-3AAF-416C-B56B-A6100BFE88A2}"/>
              </a:ext>
            </a:extLst>
          </p:cNvPr>
          <p:cNvCxnSpPr>
            <a:cxnSpLocks/>
          </p:cNvCxnSpPr>
          <p:nvPr/>
        </p:nvCxnSpPr>
        <p:spPr>
          <a:xfrm>
            <a:off x="2639432" y="3568393"/>
            <a:ext cx="1076835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Gerader Verbinder 177">
            <a:extLst>
              <a:ext uri="{FF2B5EF4-FFF2-40B4-BE49-F238E27FC236}">
                <a16:creationId xmlns:a16="http://schemas.microsoft.com/office/drawing/2014/main" id="{7106119D-CDB4-4C07-94E3-A1840FE7A952}"/>
              </a:ext>
            </a:extLst>
          </p:cNvPr>
          <p:cNvCxnSpPr>
            <a:cxnSpLocks/>
          </p:cNvCxnSpPr>
          <p:nvPr/>
        </p:nvCxnSpPr>
        <p:spPr>
          <a:xfrm flipV="1">
            <a:off x="4822149" y="1278677"/>
            <a:ext cx="0" cy="618069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Gerader Verbinder 183">
            <a:extLst>
              <a:ext uri="{FF2B5EF4-FFF2-40B4-BE49-F238E27FC236}">
                <a16:creationId xmlns:a16="http://schemas.microsoft.com/office/drawing/2014/main" id="{954F3689-4FCC-49F6-8E40-266D39635968}"/>
              </a:ext>
            </a:extLst>
          </p:cNvPr>
          <p:cNvCxnSpPr>
            <a:cxnSpLocks/>
          </p:cNvCxnSpPr>
          <p:nvPr/>
        </p:nvCxnSpPr>
        <p:spPr>
          <a:xfrm flipV="1">
            <a:off x="4393576" y="1515230"/>
            <a:ext cx="0" cy="391631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Gerader Verbinder 185">
            <a:extLst>
              <a:ext uri="{FF2B5EF4-FFF2-40B4-BE49-F238E27FC236}">
                <a16:creationId xmlns:a16="http://schemas.microsoft.com/office/drawing/2014/main" id="{ED16847C-35E7-499B-B96E-135961C9CF3E}"/>
              </a:ext>
            </a:extLst>
          </p:cNvPr>
          <p:cNvCxnSpPr>
            <a:cxnSpLocks/>
          </p:cNvCxnSpPr>
          <p:nvPr/>
        </p:nvCxnSpPr>
        <p:spPr>
          <a:xfrm flipH="1" flipV="1">
            <a:off x="3489332" y="1403925"/>
            <a:ext cx="1109" cy="652812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Gerader Verbinder 186">
            <a:extLst>
              <a:ext uri="{FF2B5EF4-FFF2-40B4-BE49-F238E27FC236}">
                <a16:creationId xmlns:a16="http://schemas.microsoft.com/office/drawing/2014/main" id="{EDB8F46B-661A-42C2-B6DF-5CA1B2A2F7EB}"/>
              </a:ext>
            </a:extLst>
          </p:cNvPr>
          <p:cNvCxnSpPr>
            <a:cxnSpLocks/>
          </p:cNvCxnSpPr>
          <p:nvPr/>
        </p:nvCxnSpPr>
        <p:spPr>
          <a:xfrm>
            <a:off x="3489332" y="1403925"/>
            <a:ext cx="1142858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Gerader Verbinder 188">
            <a:extLst>
              <a:ext uri="{FF2B5EF4-FFF2-40B4-BE49-F238E27FC236}">
                <a16:creationId xmlns:a16="http://schemas.microsoft.com/office/drawing/2014/main" id="{40DA7A44-BEAC-4512-AD12-C3B719732380}"/>
              </a:ext>
            </a:extLst>
          </p:cNvPr>
          <p:cNvCxnSpPr>
            <a:cxnSpLocks/>
          </p:cNvCxnSpPr>
          <p:nvPr/>
        </p:nvCxnSpPr>
        <p:spPr>
          <a:xfrm flipV="1">
            <a:off x="4621431" y="1403925"/>
            <a:ext cx="0" cy="472812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Gerader Verbinder 190">
            <a:extLst>
              <a:ext uri="{FF2B5EF4-FFF2-40B4-BE49-F238E27FC236}">
                <a16:creationId xmlns:a16="http://schemas.microsoft.com/office/drawing/2014/main" id="{854E8D20-F135-4DC4-9789-B00431B46368}"/>
              </a:ext>
            </a:extLst>
          </p:cNvPr>
          <p:cNvCxnSpPr>
            <a:cxnSpLocks/>
          </p:cNvCxnSpPr>
          <p:nvPr/>
        </p:nvCxnSpPr>
        <p:spPr>
          <a:xfrm flipV="1">
            <a:off x="3615908" y="1529173"/>
            <a:ext cx="0" cy="1253059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Gerader Verbinder 193">
            <a:extLst>
              <a:ext uri="{FF2B5EF4-FFF2-40B4-BE49-F238E27FC236}">
                <a16:creationId xmlns:a16="http://schemas.microsoft.com/office/drawing/2014/main" id="{93BDE659-1F18-4507-A0CC-201DA7D08416}"/>
              </a:ext>
            </a:extLst>
          </p:cNvPr>
          <p:cNvCxnSpPr>
            <a:cxnSpLocks/>
          </p:cNvCxnSpPr>
          <p:nvPr/>
        </p:nvCxnSpPr>
        <p:spPr>
          <a:xfrm>
            <a:off x="3615908" y="1529173"/>
            <a:ext cx="777668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Gerader Verbinder 209">
            <a:extLst>
              <a:ext uri="{FF2B5EF4-FFF2-40B4-BE49-F238E27FC236}">
                <a16:creationId xmlns:a16="http://schemas.microsoft.com/office/drawing/2014/main" id="{AAB5721D-20EC-4E77-8E74-576CCCB97299}"/>
              </a:ext>
            </a:extLst>
          </p:cNvPr>
          <p:cNvCxnSpPr>
            <a:cxnSpLocks/>
          </p:cNvCxnSpPr>
          <p:nvPr/>
        </p:nvCxnSpPr>
        <p:spPr>
          <a:xfrm flipV="1">
            <a:off x="3715463" y="1711045"/>
            <a:ext cx="804" cy="1860244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Gerader Verbinder 211">
            <a:extLst>
              <a:ext uri="{FF2B5EF4-FFF2-40B4-BE49-F238E27FC236}">
                <a16:creationId xmlns:a16="http://schemas.microsoft.com/office/drawing/2014/main" id="{D8954C4D-32EF-4C20-871F-8F26E2CE12E6}"/>
              </a:ext>
            </a:extLst>
          </p:cNvPr>
          <p:cNvCxnSpPr>
            <a:cxnSpLocks/>
          </p:cNvCxnSpPr>
          <p:nvPr/>
        </p:nvCxnSpPr>
        <p:spPr>
          <a:xfrm flipV="1">
            <a:off x="4187281" y="1711045"/>
            <a:ext cx="0" cy="22994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Gerader Verbinder 213">
            <a:extLst>
              <a:ext uri="{FF2B5EF4-FFF2-40B4-BE49-F238E27FC236}">
                <a16:creationId xmlns:a16="http://schemas.microsoft.com/office/drawing/2014/main" id="{168C0A0D-4D82-460D-A7B5-8416C15BCA93}"/>
              </a:ext>
            </a:extLst>
          </p:cNvPr>
          <p:cNvCxnSpPr>
            <a:cxnSpLocks/>
          </p:cNvCxnSpPr>
          <p:nvPr/>
        </p:nvCxnSpPr>
        <p:spPr>
          <a:xfrm>
            <a:off x="3715463" y="1711045"/>
            <a:ext cx="471818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Gerader Verbinder 215">
            <a:extLst>
              <a:ext uri="{FF2B5EF4-FFF2-40B4-BE49-F238E27FC236}">
                <a16:creationId xmlns:a16="http://schemas.microsoft.com/office/drawing/2014/main" id="{EEB8C459-AD2F-44D9-9FA6-DC9AC424752B}"/>
              </a:ext>
            </a:extLst>
          </p:cNvPr>
          <p:cNvCxnSpPr>
            <a:cxnSpLocks/>
          </p:cNvCxnSpPr>
          <p:nvPr/>
        </p:nvCxnSpPr>
        <p:spPr>
          <a:xfrm>
            <a:off x="227049" y="6234078"/>
            <a:ext cx="720000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Gerader Verbinder 217">
            <a:extLst>
              <a:ext uri="{FF2B5EF4-FFF2-40B4-BE49-F238E27FC236}">
                <a16:creationId xmlns:a16="http://schemas.microsoft.com/office/drawing/2014/main" id="{97C549CD-6E59-430F-BBC1-3F8BDFBDE55F}"/>
              </a:ext>
            </a:extLst>
          </p:cNvPr>
          <p:cNvCxnSpPr>
            <a:cxnSpLocks/>
          </p:cNvCxnSpPr>
          <p:nvPr/>
        </p:nvCxnSpPr>
        <p:spPr>
          <a:xfrm>
            <a:off x="227050" y="5858106"/>
            <a:ext cx="72000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Gerader Verbinder 219">
            <a:extLst>
              <a:ext uri="{FF2B5EF4-FFF2-40B4-BE49-F238E27FC236}">
                <a16:creationId xmlns:a16="http://schemas.microsoft.com/office/drawing/2014/main" id="{9F6DC543-A8DF-40BE-9E1B-9DF6D0CF193D}"/>
              </a:ext>
            </a:extLst>
          </p:cNvPr>
          <p:cNvCxnSpPr>
            <a:cxnSpLocks/>
          </p:cNvCxnSpPr>
          <p:nvPr/>
        </p:nvCxnSpPr>
        <p:spPr>
          <a:xfrm>
            <a:off x="227051" y="6046092"/>
            <a:ext cx="720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Gerader Verbinder 220">
            <a:extLst>
              <a:ext uri="{FF2B5EF4-FFF2-40B4-BE49-F238E27FC236}">
                <a16:creationId xmlns:a16="http://schemas.microsoft.com/office/drawing/2014/main" id="{E8A1B47B-129C-4756-A894-B676E13A70DE}"/>
              </a:ext>
            </a:extLst>
          </p:cNvPr>
          <p:cNvCxnSpPr>
            <a:cxnSpLocks/>
          </p:cNvCxnSpPr>
          <p:nvPr/>
        </p:nvCxnSpPr>
        <p:spPr>
          <a:xfrm>
            <a:off x="227049" y="6422064"/>
            <a:ext cx="720000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Textfeld 221">
            <a:extLst>
              <a:ext uri="{FF2B5EF4-FFF2-40B4-BE49-F238E27FC236}">
                <a16:creationId xmlns:a16="http://schemas.microsoft.com/office/drawing/2014/main" id="{2B302B5B-4BFE-4795-9767-026411E5B390}"/>
              </a:ext>
            </a:extLst>
          </p:cNvPr>
          <p:cNvSpPr txBox="1"/>
          <p:nvPr/>
        </p:nvSpPr>
        <p:spPr>
          <a:xfrm>
            <a:off x="947049" y="5693519"/>
            <a:ext cx="52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GND</a:t>
            </a:r>
          </a:p>
        </p:txBody>
      </p:sp>
      <p:sp>
        <p:nvSpPr>
          <p:cNvPr id="223" name="Textfeld 222">
            <a:extLst>
              <a:ext uri="{FF2B5EF4-FFF2-40B4-BE49-F238E27FC236}">
                <a16:creationId xmlns:a16="http://schemas.microsoft.com/office/drawing/2014/main" id="{21BB7FF3-678C-4507-9212-F7A63E3A4F16}"/>
              </a:ext>
            </a:extLst>
          </p:cNvPr>
          <p:cNvSpPr txBox="1"/>
          <p:nvPr/>
        </p:nvSpPr>
        <p:spPr>
          <a:xfrm>
            <a:off x="947048" y="5879123"/>
            <a:ext cx="4780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VCC</a:t>
            </a:r>
          </a:p>
        </p:txBody>
      </p:sp>
      <p:sp>
        <p:nvSpPr>
          <p:cNvPr id="224" name="Textfeld 223">
            <a:extLst>
              <a:ext uri="{FF2B5EF4-FFF2-40B4-BE49-F238E27FC236}">
                <a16:creationId xmlns:a16="http://schemas.microsoft.com/office/drawing/2014/main" id="{0186675E-B2B8-4294-B6C1-93C9863E963E}"/>
              </a:ext>
            </a:extLst>
          </p:cNvPr>
          <p:cNvSpPr txBox="1"/>
          <p:nvPr/>
        </p:nvSpPr>
        <p:spPr>
          <a:xfrm>
            <a:off x="941681" y="6064727"/>
            <a:ext cx="17145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Multiplexer </a:t>
            </a:r>
            <a:r>
              <a:rPr lang="en-US" sz="1400" dirty="0"/>
              <a:t>channels</a:t>
            </a:r>
          </a:p>
        </p:txBody>
      </p:sp>
      <p:sp>
        <p:nvSpPr>
          <p:cNvPr id="225" name="Textfeld 224">
            <a:extLst>
              <a:ext uri="{FF2B5EF4-FFF2-40B4-BE49-F238E27FC236}">
                <a16:creationId xmlns:a16="http://schemas.microsoft.com/office/drawing/2014/main" id="{0ECAFF6C-2FC8-4A22-B42F-4970CBE16BC4}"/>
              </a:ext>
            </a:extLst>
          </p:cNvPr>
          <p:cNvSpPr txBox="1"/>
          <p:nvPr/>
        </p:nvSpPr>
        <p:spPr>
          <a:xfrm>
            <a:off x="930529" y="6250331"/>
            <a:ext cx="12506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Channel </a:t>
            </a:r>
            <a:r>
              <a:rPr lang="en-US" sz="1400" dirty="0"/>
              <a:t>select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CAE21936-B5DE-4863-975E-667D65EF54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6200000">
            <a:off x="9830497" y="4557445"/>
            <a:ext cx="1533803" cy="2817581"/>
          </a:xfrm>
          <a:prstGeom prst="rect">
            <a:avLst/>
          </a:prstGeom>
        </p:spPr>
      </p:pic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274F9726-A166-40F6-80C6-841574D829EE}"/>
              </a:ext>
            </a:extLst>
          </p:cNvPr>
          <p:cNvCxnSpPr>
            <a:cxnSpLocks/>
          </p:cNvCxnSpPr>
          <p:nvPr/>
        </p:nvCxnSpPr>
        <p:spPr>
          <a:xfrm>
            <a:off x="9958539" y="5577553"/>
            <a:ext cx="11100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feld 57">
            <a:extLst>
              <a:ext uri="{FF2B5EF4-FFF2-40B4-BE49-F238E27FC236}">
                <a16:creationId xmlns:a16="http://schemas.microsoft.com/office/drawing/2014/main" id="{02FD56E6-6C8C-4BDD-B57B-899E134C3E45}"/>
              </a:ext>
            </a:extLst>
          </p:cNvPr>
          <p:cNvSpPr txBox="1"/>
          <p:nvPr/>
        </p:nvSpPr>
        <p:spPr>
          <a:xfrm>
            <a:off x="7479468" y="5495414"/>
            <a:ext cx="132119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Connect</a:t>
            </a:r>
          </a:p>
          <a:p>
            <a:r>
              <a:rPr lang="en-US" sz="1400" dirty="0"/>
              <a:t>deep sleep pins</a:t>
            </a:r>
          </a:p>
          <a:p>
            <a:r>
              <a:rPr lang="en-US" sz="1400" dirty="0"/>
              <a:t>at back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08EA4742-05C5-4576-A672-B79BCAD4CDEC}"/>
              </a:ext>
            </a:extLst>
          </p:cNvPr>
          <p:cNvCxnSpPr>
            <a:cxnSpLocks/>
            <a:stCxn id="58" idx="3"/>
          </p:cNvCxnSpPr>
          <p:nvPr/>
        </p:nvCxnSpPr>
        <p:spPr>
          <a:xfrm flipV="1">
            <a:off x="8800664" y="5577553"/>
            <a:ext cx="1079316" cy="28719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fik 6">
            <a:extLst>
              <a:ext uri="{FF2B5EF4-FFF2-40B4-BE49-F238E27FC236}">
                <a16:creationId xmlns:a16="http://schemas.microsoft.com/office/drawing/2014/main" id="{F8A92F4D-A62C-4B3D-ADC7-3E91943D68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400000">
            <a:off x="4786251" y="4921625"/>
            <a:ext cx="530494" cy="1657794"/>
          </a:xfrm>
          <a:prstGeom prst="rect">
            <a:avLst/>
          </a:prstGeom>
        </p:spPr>
      </p:pic>
      <p:pic>
        <p:nvPicPr>
          <p:cNvPr id="61" name="Grafik 60">
            <a:extLst>
              <a:ext uri="{FF2B5EF4-FFF2-40B4-BE49-F238E27FC236}">
                <a16:creationId xmlns:a16="http://schemas.microsoft.com/office/drawing/2014/main" id="{894D4528-A166-48C8-AAB3-4B85F3C773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400000">
            <a:off x="4797000" y="5501077"/>
            <a:ext cx="530494" cy="1657794"/>
          </a:xfrm>
          <a:prstGeom prst="rect">
            <a:avLst/>
          </a:prstGeom>
        </p:spPr>
      </p:pic>
      <p:cxnSp>
        <p:nvCxnSpPr>
          <p:cNvPr id="62" name="Gerader Verbinder 61">
            <a:extLst>
              <a:ext uri="{FF2B5EF4-FFF2-40B4-BE49-F238E27FC236}">
                <a16:creationId xmlns:a16="http://schemas.microsoft.com/office/drawing/2014/main" id="{409048FC-FE0A-4B1B-94CD-67B8A6EDB2DF}"/>
              </a:ext>
            </a:extLst>
          </p:cNvPr>
          <p:cNvCxnSpPr>
            <a:cxnSpLocks/>
          </p:cNvCxnSpPr>
          <p:nvPr/>
        </p:nvCxnSpPr>
        <p:spPr>
          <a:xfrm>
            <a:off x="3814671" y="5742236"/>
            <a:ext cx="428815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r Verbinder 64">
            <a:extLst>
              <a:ext uri="{FF2B5EF4-FFF2-40B4-BE49-F238E27FC236}">
                <a16:creationId xmlns:a16="http://schemas.microsoft.com/office/drawing/2014/main" id="{D16F2510-DFA8-4F3B-839F-D4BF68B4EEF7}"/>
              </a:ext>
            </a:extLst>
          </p:cNvPr>
          <p:cNvCxnSpPr>
            <a:cxnSpLocks/>
          </p:cNvCxnSpPr>
          <p:nvPr/>
        </p:nvCxnSpPr>
        <p:spPr>
          <a:xfrm>
            <a:off x="3814670" y="6329974"/>
            <a:ext cx="428815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r Verbinder 65">
            <a:extLst>
              <a:ext uri="{FF2B5EF4-FFF2-40B4-BE49-F238E27FC236}">
                <a16:creationId xmlns:a16="http://schemas.microsoft.com/office/drawing/2014/main" id="{EE289008-4D54-4B07-B8A2-7E37F3D7B72A}"/>
              </a:ext>
            </a:extLst>
          </p:cNvPr>
          <p:cNvCxnSpPr>
            <a:cxnSpLocks/>
          </p:cNvCxnSpPr>
          <p:nvPr/>
        </p:nvCxnSpPr>
        <p:spPr>
          <a:xfrm flipV="1">
            <a:off x="3808581" y="4997254"/>
            <a:ext cx="0" cy="1337465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r Verbinder 67">
            <a:extLst>
              <a:ext uri="{FF2B5EF4-FFF2-40B4-BE49-F238E27FC236}">
                <a16:creationId xmlns:a16="http://schemas.microsoft.com/office/drawing/2014/main" id="{1F0C157E-DCE8-4627-BA16-0A74E68EA5AC}"/>
              </a:ext>
            </a:extLst>
          </p:cNvPr>
          <p:cNvCxnSpPr>
            <a:cxnSpLocks/>
          </p:cNvCxnSpPr>
          <p:nvPr/>
        </p:nvCxnSpPr>
        <p:spPr>
          <a:xfrm>
            <a:off x="5869244" y="5725970"/>
            <a:ext cx="41099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r Verbinder 68">
            <a:extLst>
              <a:ext uri="{FF2B5EF4-FFF2-40B4-BE49-F238E27FC236}">
                <a16:creationId xmlns:a16="http://schemas.microsoft.com/office/drawing/2014/main" id="{5399CBA8-F67A-48CA-A9C9-73F2D949DDA3}"/>
              </a:ext>
            </a:extLst>
          </p:cNvPr>
          <p:cNvCxnSpPr>
            <a:cxnSpLocks/>
          </p:cNvCxnSpPr>
          <p:nvPr/>
        </p:nvCxnSpPr>
        <p:spPr>
          <a:xfrm>
            <a:off x="5840551" y="6329974"/>
            <a:ext cx="41099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r Verbinder 69">
            <a:extLst>
              <a:ext uri="{FF2B5EF4-FFF2-40B4-BE49-F238E27FC236}">
                <a16:creationId xmlns:a16="http://schemas.microsoft.com/office/drawing/2014/main" id="{7C7BC7AE-F664-432C-9963-CDC87BB6B497}"/>
              </a:ext>
            </a:extLst>
          </p:cNvPr>
          <p:cNvCxnSpPr>
            <a:cxnSpLocks/>
          </p:cNvCxnSpPr>
          <p:nvPr/>
        </p:nvCxnSpPr>
        <p:spPr>
          <a:xfrm>
            <a:off x="6270129" y="1896746"/>
            <a:ext cx="0" cy="445345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feld 72">
            <a:extLst>
              <a:ext uri="{FF2B5EF4-FFF2-40B4-BE49-F238E27FC236}">
                <a16:creationId xmlns:a16="http://schemas.microsoft.com/office/drawing/2014/main" id="{8C80B520-EF40-4D70-97F0-F0E63D01D0B3}"/>
              </a:ext>
            </a:extLst>
          </p:cNvPr>
          <p:cNvSpPr txBox="1"/>
          <p:nvPr/>
        </p:nvSpPr>
        <p:spPr>
          <a:xfrm>
            <a:off x="4129870" y="4997254"/>
            <a:ext cx="19273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Parallel </a:t>
            </a:r>
            <a:r>
              <a:rPr lang="en-US" sz="1400" b="1" dirty="0"/>
              <a:t>18650 batteries </a:t>
            </a:r>
            <a:r>
              <a:rPr lang="en-US" sz="1400" dirty="0"/>
              <a:t>for double capacity</a:t>
            </a:r>
          </a:p>
        </p:txBody>
      </p:sp>
      <p:sp>
        <p:nvSpPr>
          <p:cNvPr id="75" name="Textfeld 74">
            <a:extLst>
              <a:ext uri="{FF2B5EF4-FFF2-40B4-BE49-F238E27FC236}">
                <a16:creationId xmlns:a16="http://schemas.microsoft.com/office/drawing/2014/main" id="{5D786389-321B-46F7-B882-FC4C691A9B23}"/>
              </a:ext>
            </a:extLst>
          </p:cNvPr>
          <p:cNvSpPr txBox="1"/>
          <p:nvPr/>
        </p:nvSpPr>
        <p:spPr>
          <a:xfrm>
            <a:off x="507890" y="457925"/>
            <a:ext cx="19273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Soil moisture sensor</a:t>
            </a:r>
          </a:p>
        </p:txBody>
      </p:sp>
      <p:sp>
        <p:nvSpPr>
          <p:cNvPr id="76" name="Textfeld 75">
            <a:extLst>
              <a:ext uri="{FF2B5EF4-FFF2-40B4-BE49-F238E27FC236}">
                <a16:creationId xmlns:a16="http://schemas.microsoft.com/office/drawing/2014/main" id="{28A711E0-ADEC-4E61-B54A-012760DA4005}"/>
              </a:ext>
            </a:extLst>
          </p:cNvPr>
          <p:cNvSpPr txBox="1"/>
          <p:nvPr/>
        </p:nvSpPr>
        <p:spPr>
          <a:xfrm>
            <a:off x="3765132" y="2116353"/>
            <a:ext cx="19273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CD4051</a:t>
            </a:r>
            <a:br>
              <a:rPr lang="en-US" sz="1400" b="1" dirty="0"/>
            </a:br>
            <a:r>
              <a:rPr lang="en-US" sz="1400" b="1" dirty="0"/>
              <a:t>Multiplexer</a:t>
            </a:r>
          </a:p>
        </p:txBody>
      </p:sp>
      <p:sp>
        <p:nvSpPr>
          <p:cNvPr id="77" name="Textfeld 76">
            <a:extLst>
              <a:ext uri="{FF2B5EF4-FFF2-40B4-BE49-F238E27FC236}">
                <a16:creationId xmlns:a16="http://schemas.microsoft.com/office/drawing/2014/main" id="{5DFEBFC9-21DA-43C6-813A-6DCF8A660268}"/>
              </a:ext>
            </a:extLst>
          </p:cNvPr>
          <p:cNvSpPr txBox="1"/>
          <p:nvPr/>
        </p:nvSpPr>
        <p:spPr>
          <a:xfrm>
            <a:off x="7103837" y="4028568"/>
            <a:ext cx="19273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/>
              <a:t>Wemos</a:t>
            </a:r>
            <a:r>
              <a:rPr lang="en-US" sz="1400" b="1" dirty="0"/>
              <a:t> d1 mini pro v2</a:t>
            </a:r>
          </a:p>
        </p:txBody>
      </p:sp>
      <p:cxnSp>
        <p:nvCxnSpPr>
          <p:cNvPr id="78" name="Gerader Verbinder 77">
            <a:extLst>
              <a:ext uri="{FF2B5EF4-FFF2-40B4-BE49-F238E27FC236}">
                <a16:creationId xmlns:a16="http://schemas.microsoft.com/office/drawing/2014/main" id="{54F030FB-75F6-4B9E-8083-77A80BBCA903}"/>
              </a:ext>
            </a:extLst>
          </p:cNvPr>
          <p:cNvCxnSpPr>
            <a:cxnSpLocks/>
          </p:cNvCxnSpPr>
          <p:nvPr/>
        </p:nvCxnSpPr>
        <p:spPr>
          <a:xfrm>
            <a:off x="3810950" y="4997254"/>
            <a:ext cx="2246244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Grafik 14">
            <a:extLst>
              <a:ext uri="{FF2B5EF4-FFF2-40B4-BE49-F238E27FC236}">
                <a16:creationId xmlns:a16="http://schemas.microsoft.com/office/drawing/2014/main" id="{B5C63E03-73C9-4FEB-A7F0-9A07EA65D928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13495" b="74416"/>
          <a:stretch/>
        </p:blipFill>
        <p:spPr>
          <a:xfrm rot="5400000">
            <a:off x="6847517" y="1466062"/>
            <a:ext cx="618063" cy="1043125"/>
          </a:xfrm>
          <a:prstGeom prst="rect">
            <a:avLst/>
          </a:prstGeom>
        </p:spPr>
      </p:pic>
      <p:cxnSp>
        <p:nvCxnSpPr>
          <p:cNvPr id="82" name="Gerader Verbinder 81">
            <a:extLst>
              <a:ext uri="{FF2B5EF4-FFF2-40B4-BE49-F238E27FC236}">
                <a16:creationId xmlns:a16="http://schemas.microsoft.com/office/drawing/2014/main" id="{4C777767-FFCD-4F4E-811F-268EF98BB1F2}"/>
              </a:ext>
            </a:extLst>
          </p:cNvPr>
          <p:cNvCxnSpPr>
            <a:cxnSpLocks/>
          </p:cNvCxnSpPr>
          <p:nvPr/>
        </p:nvCxnSpPr>
        <p:spPr>
          <a:xfrm>
            <a:off x="6270129" y="1908538"/>
            <a:ext cx="41099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Gerader Verbinder 83">
            <a:extLst>
              <a:ext uri="{FF2B5EF4-FFF2-40B4-BE49-F238E27FC236}">
                <a16:creationId xmlns:a16="http://schemas.microsoft.com/office/drawing/2014/main" id="{5F0BC255-C636-45F6-AB8A-45F40E79F640}"/>
              </a:ext>
            </a:extLst>
          </p:cNvPr>
          <p:cNvCxnSpPr>
            <a:cxnSpLocks/>
          </p:cNvCxnSpPr>
          <p:nvPr/>
        </p:nvCxnSpPr>
        <p:spPr>
          <a:xfrm flipV="1">
            <a:off x="6057194" y="2116353"/>
            <a:ext cx="0" cy="2888725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r Verbinder 86">
            <a:extLst>
              <a:ext uri="{FF2B5EF4-FFF2-40B4-BE49-F238E27FC236}">
                <a16:creationId xmlns:a16="http://schemas.microsoft.com/office/drawing/2014/main" id="{6C4F2F49-12FC-48DE-B0F0-A4CA90CB57E2}"/>
              </a:ext>
            </a:extLst>
          </p:cNvPr>
          <p:cNvCxnSpPr>
            <a:cxnSpLocks/>
          </p:cNvCxnSpPr>
          <p:nvPr/>
        </p:nvCxnSpPr>
        <p:spPr>
          <a:xfrm>
            <a:off x="6055721" y="2116353"/>
            <a:ext cx="579265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feld 87">
            <a:extLst>
              <a:ext uri="{FF2B5EF4-FFF2-40B4-BE49-F238E27FC236}">
                <a16:creationId xmlns:a16="http://schemas.microsoft.com/office/drawing/2014/main" id="{097E9FAB-ED83-4ACB-A259-E1569DBC6DF4}"/>
              </a:ext>
            </a:extLst>
          </p:cNvPr>
          <p:cNvSpPr txBox="1"/>
          <p:nvPr/>
        </p:nvSpPr>
        <p:spPr>
          <a:xfrm>
            <a:off x="5869244" y="1515087"/>
            <a:ext cx="19273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JST PH</a:t>
            </a:r>
          </a:p>
        </p:txBody>
      </p:sp>
      <p:cxnSp>
        <p:nvCxnSpPr>
          <p:cNvPr id="89" name="Gerader Verbinder 88">
            <a:extLst>
              <a:ext uri="{FF2B5EF4-FFF2-40B4-BE49-F238E27FC236}">
                <a16:creationId xmlns:a16="http://schemas.microsoft.com/office/drawing/2014/main" id="{0406E3C0-B090-41A1-A084-63A95EAB4A90}"/>
              </a:ext>
            </a:extLst>
          </p:cNvPr>
          <p:cNvCxnSpPr>
            <a:cxnSpLocks/>
          </p:cNvCxnSpPr>
          <p:nvPr/>
        </p:nvCxnSpPr>
        <p:spPr>
          <a:xfrm>
            <a:off x="10961649" y="4839629"/>
            <a:ext cx="0" cy="645646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Gerader Verbinder 92">
            <a:extLst>
              <a:ext uri="{FF2B5EF4-FFF2-40B4-BE49-F238E27FC236}">
                <a16:creationId xmlns:a16="http://schemas.microsoft.com/office/drawing/2014/main" id="{AB1EABA2-3674-4D8C-A2F7-8417F82C9B91}"/>
              </a:ext>
            </a:extLst>
          </p:cNvPr>
          <p:cNvCxnSpPr>
            <a:cxnSpLocks/>
          </p:cNvCxnSpPr>
          <p:nvPr/>
        </p:nvCxnSpPr>
        <p:spPr>
          <a:xfrm>
            <a:off x="4617714" y="4839629"/>
            <a:ext cx="6343935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r Verbinder 95">
            <a:extLst>
              <a:ext uri="{FF2B5EF4-FFF2-40B4-BE49-F238E27FC236}">
                <a16:creationId xmlns:a16="http://schemas.microsoft.com/office/drawing/2014/main" id="{493C11B6-C5CB-4D38-85CF-EE0745908335}"/>
              </a:ext>
            </a:extLst>
          </p:cNvPr>
          <p:cNvCxnSpPr>
            <a:cxnSpLocks/>
          </p:cNvCxnSpPr>
          <p:nvPr/>
        </p:nvCxnSpPr>
        <p:spPr>
          <a:xfrm>
            <a:off x="4617714" y="2822386"/>
            <a:ext cx="0" cy="2017243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feld 100">
            <a:extLst>
              <a:ext uri="{FF2B5EF4-FFF2-40B4-BE49-F238E27FC236}">
                <a16:creationId xmlns:a16="http://schemas.microsoft.com/office/drawing/2014/main" id="{9321CA89-B55E-4BEA-8A4D-376D61E7469F}"/>
              </a:ext>
            </a:extLst>
          </p:cNvPr>
          <p:cNvSpPr txBox="1"/>
          <p:nvPr/>
        </p:nvSpPr>
        <p:spPr>
          <a:xfrm>
            <a:off x="10270269" y="4289150"/>
            <a:ext cx="2228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Connect analog output</a:t>
            </a:r>
            <a:br>
              <a:rPr lang="en-US" sz="1400" dirty="0"/>
            </a:br>
            <a:r>
              <a:rPr lang="en-US" sz="1400" dirty="0"/>
              <a:t>of charging module</a:t>
            </a:r>
          </a:p>
        </p:txBody>
      </p:sp>
      <p:cxnSp>
        <p:nvCxnSpPr>
          <p:cNvPr id="102" name="Gerade Verbindung mit Pfeil 101">
            <a:extLst>
              <a:ext uri="{FF2B5EF4-FFF2-40B4-BE49-F238E27FC236}">
                <a16:creationId xmlns:a16="http://schemas.microsoft.com/office/drawing/2014/main" id="{9E38BCD6-AD54-4EA6-A8CA-73ACB907B6C1}"/>
              </a:ext>
            </a:extLst>
          </p:cNvPr>
          <p:cNvCxnSpPr>
            <a:cxnSpLocks/>
          </p:cNvCxnSpPr>
          <p:nvPr/>
        </p:nvCxnSpPr>
        <p:spPr>
          <a:xfrm flipH="1">
            <a:off x="11114464" y="4789125"/>
            <a:ext cx="604679" cy="57791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Grafik 35">
            <a:extLst>
              <a:ext uri="{FF2B5EF4-FFF2-40B4-BE49-F238E27FC236}">
                <a16:creationId xmlns:a16="http://schemas.microsoft.com/office/drawing/2014/main" id="{61A066A9-4237-4D03-AC12-F505F95140FD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4154" r="3082" b="25273"/>
          <a:stretch/>
        </p:blipFill>
        <p:spPr>
          <a:xfrm rot="5400000">
            <a:off x="6973660" y="3024315"/>
            <a:ext cx="401442" cy="932041"/>
          </a:xfrm>
          <a:prstGeom prst="rect">
            <a:avLst/>
          </a:prstGeom>
        </p:spPr>
      </p:pic>
      <p:sp>
        <p:nvSpPr>
          <p:cNvPr id="107" name="Textfeld 106">
            <a:extLst>
              <a:ext uri="{FF2B5EF4-FFF2-40B4-BE49-F238E27FC236}">
                <a16:creationId xmlns:a16="http://schemas.microsoft.com/office/drawing/2014/main" id="{5D292610-3443-4E72-9AEF-E8EE19811008}"/>
              </a:ext>
            </a:extLst>
          </p:cNvPr>
          <p:cNvSpPr txBox="1"/>
          <p:nvPr/>
        </p:nvSpPr>
        <p:spPr>
          <a:xfrm>
            <a:off x="6661136" y="2819246"/>
            <a:ext cx="19273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Solar</a:t>
            </a:r>
            <a:br>
              <a:rPr lang="en-US" sz="1400" b="1" dirty="0"/>
            </a:br>
            <a:r>
              <a:rPr lang="en-US" sz="1400" b="1" dirty="0"/>
              <a:t>panel</a:t>
            </a:r>
          </a:p>
        </p:txBody>
      </p:sp>
    </p:spTree>
    <p:extLst>
      <p:ext uri="{BB962C8B-B14F-4D97-AF65-F5344CB8AC3E}">
        <p14:creationId xmlns:p14="http://schemas.microsoft.com/office/powerpoint/2010/main" val="32536197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</Words>
  <Application>Microsoft Office PowerPoint</Application>
  <PresentationFormat>Breitbild</PresentationFormat>
  <Paragraphs>25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Tobias Nisius</dc:creator>
  <cp:lastModifiedBy>Tobias Nisius</cp:lastModifiedBy>
  <cp:revision>18</cp:revision>
  <dcterms:created xsi:type="dcterms:W3CDTF">2020-02-07T20:11:33Z</dcterms:created>
  <dcterms:modified xsi:type="dcterms:W3CDTF">2020-02-07T21:29:56Z</dcterms:modified>
</cp:coreProperties>
</file>