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33541-B2A2-4C66-870A-B8389A75AE1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C8E8A-2F3E-447C-8FAD-526187E3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RPG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Top Down Perspektive 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Begrenzte Sicht mit Taschenlampe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Missionen: 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 Dorfbewohner fragen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Perks/Upgrades: Increase Brightness/Increase Flashlight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 Abduction/HorrorTheme-ish 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Map: Choices, Tough, Easy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View: Map, Zoom-In, 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Shop: Increase Flashlight </a:t>
            </a:r>
          </a:p>
          <a:p>
            <a:pPr rtl="0" fontAlgn="base"/>
            <a:r>
              <a:rPr lang="de-AT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Depiction: Pixelart 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C8E8A-2F3E-447C-8FAD-526187E35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C97-7F54-4E08-852B-2F4592FB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81CFC-3DDD-4A4F-B3ED-A77619F7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F8F1-C26E-4C9E-8F92-42C2477A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8D67-3DA4-4315-B876-6F1B5A6B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3B11-3C02-48E2-8B1D-6F5D715A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23B5-46E0-43DE-A534-151D5F23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D466-FF49-4623-8873-DA2BCDA6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9913-E359-45AD-81E4-3ECF172C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6920-8000-4373-B0DC-3E07DD4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B2CB-B94C-4B5A-A554-08B4A1D3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D3DF-4548-4BDA-B4EB-263C415F2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EA06-56D3-4DCB-8768-AB3FE2DE1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9157-39E3-4E9F-A1EA-FA032738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0E92-AA0B-4C18-AED6-A6A379B1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9036-558A-40F9-993E-24221D5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A32F-EBC7-4A5E-9536-8150A0C4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E8CA-7DF7-4357-811E-CAC7112E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5979-93A8-440B-B306-780EBEB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7E65-F5F4-44A3-B83B-43767CE4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C803-7F92-44A8-A626-2EEC6CC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7F1A-2BDB-4485-A64B-8E23461F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6200-D0DB-4E20-8F56-876DD9B4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11AA-299F-4DAB-BAAB-EAE5948E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D693-B49A-479D-BB0E-38F4363C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623D-CBF7-41E0-8876-480DD064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52A-ACC3-409E-B88D-8E576142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E05D-1DDC-4EF1-80D8-653699EB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127D-C30F-41C5-A38E-F764DD8D3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8313A-77CE-4246-8166-32DB810E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12527-4AC8-4232-A571-4155F317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BEB6-0F6F-43A6-A930-8457382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BD61-C570-4E0E-BC9D-3936F21A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174B-4A9E-414A-B6A6-63BC18DE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0680C-C136-4659-BDF0-CC85813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B860B-E210-4EDA-9AF3-E4C4BC54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291F3-9A78-4E3C-B51E-B610CDA02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A7646-CFB2-4B35-8919-C2E6EE0B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6EFBC-1195-455B-A92A-01E79963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CB35F-BFEC-470C-A349-E1AAEA6A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0D27-8053-4F1F-97CC-9C3FBF95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993B-4572-4462-8A18-0A56DBC7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9EDDB-019B-45CB-9DF4-4BCEED2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9E94-9EE5-4715-BA21-8CBEBFF4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285B-3B62-43FA-AB1B-69A5CCF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D7F21-89D6-42A8-B9D8-E2F6298B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55160-FE26-4FDE-9076-D96CC847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F88-26A3-4910-8DAB-4335841E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E444-6876-4C0C-890B-FEEC7D40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2D94-A1DC-470E-B291-5EB9CAB7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FF9A-8C07-408F-956A-E1FF787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3958-62AB-4368-B0E5-C628C921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F97F-E7AF-447A-B2EA-129F8A8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209-8E36-4802-806D-52763021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F2FA-A5FB-4482-8B08-C1FC1A883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3315F-F091-44F3-8BAC-3E0FFF82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976C-D1A9-4F20-9CD9-F7E02044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3142-BE4C-4A4A-A835-4E421F7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D21E-8C58-472E-831E-07E69C6F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209B0-5D15-44E9-ACE2-70B2941A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90CD-85E3-474E-A502-28D8D779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2271A-F6D7-4C25-9483-F8F26A428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D599-BEAA-4A0C-9D6C-A433019457D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C19C-5CB1-4C37-8170-C800685EC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4644-F2DA-48EA-8D4E-07606D212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1799-DD21-4560-9F3F-56014FF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top down maze">
            <a:extLst>
              <a:ext uri="{FF2B5EF4-FFF2-40B4-BE49-F238E27FC236}">
                <a16:creationId xmlns:a16="http://schemas.microsoft.com/office/drawing/2014/main" id="{FFE4516F-652D-486E-9065-079F6C9D9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r="-1" b="7453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p down maze">
            <a:extLst>
              <a:ext uri="{FF2B5EF4-FFF2-40B4-BE49-F238E27FC236}">
                <a16:creationId xmlns:a16="http://schemas.microsoft.com/office/drawing/2014/main" id="{182D6754-77F9-4521-89B9-8AC00B434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 r="-1" b="13324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F4535-C5DF-4CBC-915B-70B76DC1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The Dark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34048-2C33-4B31-8514-DCBB5B58F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Taha Ahmed, Sebastian Stecher, Tobias Bressler,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Vincenz Wimmer, Vratislav Doronenko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640D-1140-4022-8F4F-E06140CE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Concept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FF42-9B78-4291-B970-C13DFC0F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Unity Engine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2D Top-Down View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Limited Vision through flashlight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Different Missions/Levels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Perks/Upgrades/Shops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Player Choice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2d graphics top down dark">
            <a:extLst>
              <a:ext uri="{FF2B5EF4-FFF2-40B4-BE49-F238E27FC236}">
                <a16:creationId xmlns:a16="http://schemas.microsoft.com/office/drawing/2014/main" id="{EDE1B388-639F-4A36-8050-9A621FF6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7" r="24185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Image result for unity wallpaper">
            <a:extLst>
              <a:ext uri="{FF2B5EF4-FFF2-40B4-BE49-F238E27FC236}">
                <a16:creationId xmlns:a16="http://schemas.microsoft.com/office/drawing/2014/main" id="{0D21F709-F0D6-4A6F-98BE-4E20C5351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883" r="27055" b="8207"/>
          <a:stretch/>
        </p:blipFill>
        <p:spPr bwMode="auto">
          <a:xfrm>
            <a:off x="4818888" y="1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Freeform: Shape 78">
            <a:extLst>
              <a:ext uri="{FF2B5EF4-FFF2-40B4-BE49-F238E27FC236}">
                <a16:creationId xmlns:a16="http://schemas.microsoft.com/office/drawing/2014/main" id="{E1223861-A3E8-48E6-8C01-F3C9AD22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5" name="Freeform: Shape 80">
            <a:extLst>
              <a:ext uri="{FF2B5EF4-FFF2-40B4-BE49-F238E27FC236}">
                <a16:creationId xmlns:a16="http://schemas.microsoft.com/office/drawing/2014/main" id="{CE940727-F42D-4F2B-AF71-DA5D9FAB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69CDA-0C89-4068-91E0-6AFEDFBD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29" y="1376038"/>
            <a:ext cx="4885914" cy="28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7670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Dark Maze</vt:lpstr>
      <vt:lpstr>Concept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Dark Maze</dc:title>
  <dc:creator>Taha Ahmed</dc:creator>
  <cp:lastModifiedBy>Taha Ahmed</cp:lastModifiedBy>
  <cp:revision>3</cp:revision>
  <dcterms:created xsi:type="dcterms:W3CDTF">2020-03-11T12:25:14Z</dcterms:created>
  <dcterms:modified xsi:type="dcterms:W3CDTF">2020-03-11T12:59:13Z</dcterms:modified>
</cp:coreProperties>
</file>