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6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0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9.xml" ContentType="application/vnd.openxmlformats-officedocument.theme+xml"/>
  <Override PartName="/ppt/theme/theme18.xml" ContentType="application/vnd.openxmlformats-officedocument.theme+xml"/>
  <Override PartName="/ppt/theme/theme12.xml" ContentType="application/vnd.openxmlformats-officedocument.theme+xml"/>
  <Override PartName="/ppt/theme/theme4.xml" ContentType="application/vnd.openxmlformats-officedocument.theme+xml"/>
  <Override PartName="/ppt/theme/theme11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7.xml" ContentType="application/vnd.openxmlformats-officedocument.theme+xml"/>
  <Override PartName="/ppt/theme/theme16.xml" ContentType="application/vnd.openxmlformats-officedocument.theme+xml"/>
  <Override PartName="/ppt/theme/theme8.xml" ContentType="application/vnd.openxmlformats-officedocument.theme+xml"/>
  <Override PartName="/ppt/theme/theme17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slideLayouts/slideLayout216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_rels/slideLayout213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93.xml.rels" ContentType="application/vnd.openxmlformats-package.relationships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</p:sldMasterIdLst>
  <p:notesMasterIdLst>
    <p:notesMasterId r:id="rId20"/>
  </p:notesMasterIdLst>
  <p:sldIdLst>
    <p:sldId id="256" r:id="rId21"/>
    <p:sldId id="257" r:id="rId22"/>
    <p:sldId id="258" r:id="rId23"/>
    <p:sldId id="259" r:id="rId24"/>
    <p:sldId id="260" r:id="rId2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notesMaster" Target="notesMasters/notesMaster1.xml"/><Relationship Id="rId21" Type="http://schemas.openxmlformats.org/officeDocument/2006/relationships/slide" Target="slides/slide1.xml"/><Relationship Id="rId22" Type="http://schemas.openxmlformats.org/officeDocument/2006/relationships/slide" Target="slides/slide2.xml"/><Relationship Id="rId23" Type="http://schemas.openxmlformats.org/officeDocument/2006/relationships/slide" Target="slides/slide3.xml"/><Relationship Id="rId24" Type="http://schemas.openxmlformats.org/officeDocument/2006/relationships/slide" Target="slides/slide4.xml"/><Relationship Id="rId25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13" name="PlaceHolder 3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14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15" name="PlaceHolder 5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F5DF0CB-F0F3-4030-BD1C-EAAD0DB5865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Copyright Showeet.com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3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D0BE7B3-2D95-4DBA-AB50-1A1F9F98552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Copyright Showeet.com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3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04EDAC9-A312-4450-85D1-49728F36902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Copyright Showeet.com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3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0AA0937-F248-4936-800C-975767B651D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Copyright Showeet.com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B64EC60-6502-4B82-8DBA-70E91D73A47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Copyright Showeet.com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4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F86AF25-9347-419F-8365-9CBC6DDFF45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34.png"/><Relationship Id="rId3" Type="http://schemas.openxmlformats.org/officeDocument/2006/relationships/image" Target="../media/image35.png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44.png"/><Relationship Id="rId3" Type="http://schemas.openxmlformats.org/officeDocument/2006/relationships/image" Target="../media/image45.png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6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4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3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PlaceHolder 1"/>
          <p:cNvSpPr>
            <a:spLocks noGrp="1"/>
          </p:cNvSpPr>
          <p:nvPr>
            <p:ph type="subTitle"/>
          </p:nvPr>
        </p:nvSpPr>
        <p:spPr>
          <a:xfrm>
            <a:off x="628560" y="527040"/>
            <a:ext cx="7886520" cy="53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4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41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42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4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4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46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4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4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50" name="PlaceHolder 4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5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53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5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5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57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58" name="PlaceHolder 5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9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6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61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162" name="" descr=""/>
          <p:cNvPicPr/>
          <p:nvPr/>
        </p:nvPicPr>
        <p:blipFill>
          <a:blip r:embed="rId2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  <p:pic>
        <p:nvPicPr>
          <p:cNvPr id="4163" name="" descr=""/>
          <p:cNvPicPr/>
          <p:nvPr/>
        </p:nvPicPr>
        <p:blipFill>
          <a:blip r:embed="rId3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0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1" name="PlaceHolder 5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7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68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9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7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1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7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7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4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5" name="PlaceHolder 1"/>
          <p:cNvSpPr>
            <a:spLocks noGrp="1"/>
          </p:cNvSpPr>
          <p:nvPr>
            <p:ph type="subTitle"/>
          </p:nvPr>
        </p:nvSpPr>
        <p:spPr>
          <a:xfrm>
            <a:off x="628560" y="527040"/>
            <a:ext cx="7886520" cy="53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6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7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78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79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0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8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8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83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4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8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8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87" name="PlaceHolder 4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8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90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1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9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9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94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95" name="PlaceHolder 5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4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5" name="" descr=""/>
          <p:cNvPicPr/>
          <p:nvPr/>
        </p:nvPicPr>
        <p:blipFill>
          <a:blip r:embed="rId2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  <p:pic>
        <p:nvPicPr>
          <p:cNvPr id="936" name="" descr=""/>
          <p:cNvPicPr/>
          <p:nvPr/>
        </p:nvPicPr>
        <p:blipFill>
          <a:blip r:embed="rId3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6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9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98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499" name="" descr=""/>
          <p:cNvPicPr/>
          <p:nvPr/>
        </p:nvPicPr>
        <p:blipFill>
          <a:blip r:embed="rId2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  <p:pic>
        <p:nvPicPr>
          <p:cNvPr id="5500" name="" descr=""/>
          <p:cNvPicPr/>
          <p:nvPr/>
        </p:nvPicPr>
        <p:blipFill>
          <a:blip r:embed="rId3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4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05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6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0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8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0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1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1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2" name="PlaceHolder 1"/>
          <p:cNvSpPr>
            <a:spLocks noGrp="1"/>
          </p:cNvSpPr>
          <p:nvPr>
            <p:ph type="subTitle"/>
          </p:nvPr>
        </p:nvSpPr>
        <p:spPr>
          <a:xfrm>
            <a:off x="628560" y="527040"/>
            <a:ext cx="7886520" cy="53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3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1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15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16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7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1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1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20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1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2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2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24" name="PlaceHolder 4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5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2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27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8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2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3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31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32" name="PlaceHolder 5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3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3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35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836" name="" descr=""/>
          <p:cNvPicPr/>
          <p:nvPr/>
        </p:nvPicPr>
        <p:blipFill>
          <a:blip r:embed="rId2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  <p:pic>
        <p:nvPicPr>
          <p:cNvPr id="6837" name="" descr=""/>
          <p:cNvPicPr/>
          <p:nvPr/>
        </p:nvPicPr>
        <p:blipFill>
          <a:blip r:embed="rId3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1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42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3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4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5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4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4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8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9" name="PlaceHolder 1"/>
          <p:cNvSpPr>
            <a:spLocks noGrp="1"/>
          </p:cNvSpPr>
          <p:nvPr>
            <p:ph type="subTitle"/>
          </p:nvPr>
        </p:nvSpPr>
        <p:spPr>
          <a:xfrm>
            <a:off x="628560" y="527040"/>
            <a:ext cx="7886520" cy="53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0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5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52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53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4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5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5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57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8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5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6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61" name="PlaceHolder 4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2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6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64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5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6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6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68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69" name="PlaceHolder 5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0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7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72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173" name="" descr=""/>
          <p:cNvPicPr/>
          <p:nvPr/>
        </p:nvPicPr>
        <p:blipFill>
          <a:blip r:embed="rId2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  <p:pic>
        <p:nvPicPr>
          <p:cNvPr id="8174" name="" descr=""/>
          <p:cNvPicPr/>
          <p:nvPr/>
        </p:nvPicPr>
        <p:blipFill>
          <a:blip r:embed="rId3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8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79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0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8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8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8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5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6" name="PlaceHolder 1"/>
          <p:cNvSpPr>
            <a:spLocks noGrp="1"/>
          </p:cNvSpPr>
          <p:nvPr>
            <p:ph type="subTitle"/>
          </p:nvPr>
        </p:nvSpPr>
        <p:spPr>
          <a:xfrm>
            <a:off x="628560" y="527040"/>
            <a:ext cx="7886520" cy="53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7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8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89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90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1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9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9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94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5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9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9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98" name="PlaceHolder 4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9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0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01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0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0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05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06" name="PlaceHolder 5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7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0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09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510" name="" descr=""/>
          <p:cNvPicPr/>
          <p:nvPr/>
        </p:nvPicPr>
        <p:blipFill>
          <a:blip r:embed="rId2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  <p:pic>
        <p:nvPicPr>
          <p:cNvPr id="9511" name="" descr=""/>
          <p:cNvPicPr/>
          <p:nvPr/>
        </p:nvPicPr>
        <p:blipFill>
          <a:blip r:embed="rId3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5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1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7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1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9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2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2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2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" name="PlaceHolder 1"/>
          <p:cNvSpPr>
            <a:spLocks noGrp="1"/>
          </p:cNvSpPr>
          <p:nvPr>
            <p:ph type="subTitle"/>
          </p:nvPr>
        </p:nvSpPr>
        <p:spPr>
          <a:xfrm>
            <a:off x="628560" y="527040"/>
            <a:ext cx="7886520" cy="53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4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2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26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27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8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2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3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31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2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3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3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35" name="PlaceHolder 4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6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3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38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9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4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4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42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43" name="PlaceHolder 5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4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46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847" name="" descr=""/>
          <p:cNvPicPr/>
          <p:nvPr/>
        </p:nvPicPr>
        <p:blipFill>
          <a:blip r:embed="rId2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  <p:pic>
        <p:nvPicPr>
          <p:cNvPr id="10848" name="" descr=""/>
          <p:cNvPicPr/>
          <p:nvPr/>
        </p:nvPicPr>
        <p:blipFill>
          <a:blip r:embed="rId3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2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53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5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6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5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5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9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0" name="PlaceHolder 1"/>
          <p:cNvSpPr>
            <a:spLocks noGrp="1"/>
          </p:cNvSpPr>
          <p:nvPr>
            <p:ph type="subTitle"/>
          </p:nvPr>
        </p:nvSpPr>
        <p:spPr>
          <a:xfrm>
            <a:off x="628560" y="527040"/>
            <a:ext cx="7886520" cy="53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1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6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63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64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6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6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68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9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7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7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72" name="PlaceHolder 4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3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7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75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6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7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7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79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80" name="PlaceHolder 5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PlaceHolder 1"/>
          <p:cNvSpPr>
            <a:spLocks noGrp="1"/>
          </p:cNvSpPr>
          <p:nvPr>
            <p:ph type="subTitle"/>
          </p:nvPr>
        </p:nvSpPr>
        <p:spPr>
          <a:xfrm>
            <a:off x="628560" y="527040"/>
            <a:ext cx="7886520" cy="53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1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8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83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184" name="" descr=""/>
          <p:cNvPicPr/>
          <p:nvPr/>
        </p:nvPicPr>
        <p:blipFill>
          <a:blip r:embed="rId2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  <p:pic>
        <p:nvPicPr>
          <p:cNvPr id="12185" name="" descr=""/>
          <p:cNvPicPr/>
          <p:nvPr/>
        </p:nvPicPr>
        <p:blipFill>
          <a:blip r:embed="rId3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2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93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4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9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6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9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9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9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0" name="PlaceHolder 1"/>
          <p:cNvSpPr>
            <a:spLocks noGrp="1"/>
          </p:cNvSpPr>
          <p:nvPr>
            <p:ph type="subTitle"/>
          </p:nvPr>
        </p:nvSpPr>
        <p:spPr>
          <a:xfrm>
            <a:off x="628560" y="527040"/>
            <a:ext cx="7886520" cy="53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1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0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03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04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5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0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0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08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9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12" name="PlaceHolder 4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7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8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3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1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15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1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1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19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20" name="PlaceHolder 5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1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2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23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224" name="" descr=""/>
          <p:cNvPicPr/>
          <p:nvPr/>
        </p:nvPicPr>
        <p:blipFill>
          <a:blip r:embed="rId2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  <p:pic>
        <p:nvPicPr>
          <p:cNvPr id="12225" name="" descr=""/>
          <p:cNvPicPr/>
          <p:nvPr/>
        </p:nvPicPr>
        <p:blipFill>
          <a:blip r:embed="rId3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0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31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2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3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4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3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7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8" name="PlaceHolder 1"/>
          <p:cNvSpPr>
            <a:spLocks noGrp="1"/>
          </p:cNvSpPr>
          <p:nvPr>
            <p:ph type="subTitle"/>
          </p:nvPr>
        </p:nvSpPr>
        <p:spPr>
          <a:xfrm>
            <a:off x="628560" y="527040"/>
            <a:ext cx="7886520" cy="53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9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4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41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42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4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2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3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4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4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46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4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4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50" name="PlaceHolder 4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1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5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53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4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5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5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57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58" name="PlaceHolder 5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9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6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61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262" name="" descr=""/>
          <p:cNvPicPr/>
          <p:nvPr/>
        </p:nvPicPr>
        <p:blipFill>
          <a:blip r:embed="rId2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  <p:pic>
        <p:nvPicPr>
          <p:cNvPr id="12263" name="" descr=""/>
          <p:cNvPicPr/>
          <p:nvPr/>
        </p:nvPicPr>
        <p:blipFill>
          <a:blip r:embed="rId3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78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9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8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1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8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8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4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6" name="PlaceHolder 4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5" name="PlaceHolder 1"/>
          <p:cNvSpPr>
            <a:spLocks noGrp="1"/>
          </p:cNvSpPr>
          <p:nvPr>
            <p:ph type="subTitle"/>
          </p:nvPr>
        </p:nvSpPr>
        <p:spPr>
          <a:xfrm>
            <a:off x="628560" y="527040"/>
            <a:ext cx="7886520" cy="53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6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8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88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89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9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9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93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9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9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97" name="PlaceHolder 4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9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00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0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0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04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05" name="PlaceHolder 5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6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0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08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309" name="" descr=""/>
          <p:cNvPicPr/>
          <p:nvPr/>
        </p:nvPicPr>
        <p:blipFill>
          <a:blip r:embed="rId2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  <p:pic>
        <p:nvPicPr>
          <p:cNvPr id="12310" name="" descr=""/>
          <p:cNvPicPr/>
          <p:nvPr/>
        </p:nvPicPr>
        <p:blipFill>
          <a:blip r:embed="rId3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9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3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4" name="PlaceHolder 5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7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48" name="" descr=""/>
          <p:cNvPicPr/>
          <p:nvPr/>
        </p:nvPicPr>
        <p:blipFill>
          <a:blip r:embed="rId2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  <p:pic>
        <p:nvPicPr>
          <p:cNvPr id="1549" name="" descr=""/>
          <p:cNvPicPr/>
          <p:nvPr/>
        </p:nvPicPr>
        <p:blipFill>
          <a:blip r:embed="rId3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2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PlaceHolder 1"/>
          <p:cNvSpPr>
            <a:spLocks noGrp="1"/>
          </p:cNvSpPr>
          <p:nvPr>
            <p:ph type="subTitle"/>
          </p:nvPr>
        </p:nvSpPr>
        <p:spPr>
          <a:xfrm>
            <a:off x="628560" y="527040"/>
            <a:ext cx="7886520" cy="53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2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3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7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1" name="PlaceHolder 4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4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8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9" name="PlaceHolder 5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2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73" name="" descr=""/>
          <p:cNvPicPr/>
          <p:nvPr/>
        </p:nvPicPr>
        <p:blipFill>
          <a:blip r:embed="rId2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  <p:pic>
        <p:nvPicPr>
          <p:cNvPr id="1874" name="" descr=""/>
          <p:cNvPicPr/>
          <p:nvPr/>
        </p:nvPicPr>
        <p:blipFill>
          <a:blip r:embed="rId3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71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7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7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7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PlaceHolder 1"/>
          <p:cNvSpPr>
            <a:spLocks noGrp="1"/>
          </p:cNvSpPr>
          <p:nvPr>
            <p:ph type="subTitle"/>
          </p:nvPr>
        </p:nvSpPr>
        <p:spPr>
          <a:xfrm>
            <a:off x="628560" y="527040"/>
            <a:ext cx="7886520" cy="53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8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81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82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8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8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86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8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8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90" name="PlaceHolder 4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9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93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9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9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97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98" name="PlaceHolder 5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0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01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702" name="" descr=""/>
          <p:cNvPicPr/>
          <p:nvPr/>
        </p:nvPicPr>
        <p:blipFill>
          <a:blip r:embed="rId2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  <p:pic>
        <p:nvPicPr>
          <p:cNvPr id="2703" name="" descr=""/>
          <p:cNvPicPr/>
          <p:nvPr/>
        </p:nvPicPr>
        <p:blipFill>
          <a:blip r:embed="rId3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2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2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3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3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PlaceHolder 1"/>
          <p:cNvSpPr>
            <a:spLocks noGrp="1"/>
          </p:cNvSpPr>
          <p:nvPr>
            <p:ph type="subTitle"/>
          </p:nvPr>
        </p:nvSpPr>
        <p:spPr>
          <a:xfrm>
            <a:off x="628560" y="527040"/>
            <a:ext cx="7886520" cy="53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3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37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38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2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6" name="PlaceHolder 4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9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5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5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53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54" name="PlaceHolder 5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subTitle"/>
          </p:nvPr>
        </p:nvSpPr>
        <p:spPr>
          <a:xfrm>
            <a:off x="628560" y="527040"/>
            <a:ext cx="7886520" cy="53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5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57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958" name="" descr=""/>
          <p:cNvPicPr/>
          <p:nvPr/>
        </p:nvPicPr>
        <p:blipFill>
          <a:blip r:embed="rId2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  <p:pic>
        <p:nvPicPr>
          <p:cNvPr id="2959" name="" descr=""/>
          <p:cNvPicPr/>
          <p:nvPr/>
        </p:nvPicPr>
        <p:blipFill>
          <a:blip r:embed="rId3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6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0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0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1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1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PlaceHolder 1"/>
          <p:cNvSpPr>
            <a:spLocks noGrp="1"/>
          </p:cNvSpPr>
          <p:nvPr>
            <p:ph type="subTitle"/>
          </p:nvPr>
        </p:nvSpPr>
        <p:spPr>
          <a:xfrm>
            <a:off x="628560" y="527040"/>
            <a:ext cx="7886520" cy="53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1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17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18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9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2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2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22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2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2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26" name="PlaceHolder 4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5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7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2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29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3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3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33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34" name="PlaceHolder 5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3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37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238" name="" descr=""/>
          <p:cNvPicPr/>
          <p:nvPr/>
        </p:nvPicPr>
        <p:blipFill>
          <a:blip r:embed="rId2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  <p:pic>
        <p:nvPicPr>
          <p:cNvPr id="3239" name="" descr=""/>
          <p:cNvPicPr/>
          <p:nvPr/>
        </p:nvPicPr>
        <p:blipFill>
          <a:blip r:embed="rId3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2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53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5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5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5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PlaceHolder 1"/>
          <p:cNvSpPr>
            <a:spLocks noGrp="1"/>
          </p:cNvSpPr>
          <p:nvPr>
            <p:ph type="subTitle"/>
          </p:nvPr>
        </p:nvSpPr>
        <p:spPr>
          <a:xfrm>
            <a:off x="628560" y="527040"/>
            <a:ext cx="7886520" cy="53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1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6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63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64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9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6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6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68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7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7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72" name="PlaceHolder 4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7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75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6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7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7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79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80" name="PlaceHolder 5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1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8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83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584" name="" descr=""/>
          <p:cNvPicPr/>
          <p:nvPr/>
        </p:nvPicPr>
        <p:blipFill>
          <a:blip r:embed="rId2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  <p:pic>
        <p:nvPicPr>
          <p:cNvPr id="3585" name="" descr=""/>
          <p:cNvPicPr/>
          <p:nvPr/>
        </p:nvPicPr>
        <p:blipFill>
          <a:blip r:embed="rId3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49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5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2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5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5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3" name="PlaceHolder 4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PlaceHolder 1"/>
          <p:cNvSpPr>
            <a:spLocks noGrp="1"/>
          </p:cNvSpPr>
          <p:nvPr>
            <p:ph type="subTitle"/>
          </p:nvPr>
        </p:nvSpPr>
        <p:spPr>
          <a:xfrm>
            <a:off x="628560" y="527040"/>
            <a:ext cx="7886520" cy="53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7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5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59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60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1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6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6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64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6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6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68" name="PlaceHolder 4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7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71" name="PlaceHolder 3"/>
          <p:cNvSpPr>
            <a:spLocks noGrp="1"/>
          </p:cNvSpPr>
          <p:nvPr>
            <p:ph type="body"/>
          </p:nvPr>
        </p:nvSpPr>
        <p:spPr>
          <a:xfrm>
            <a:off x="628560" y="3891960"/>
            <a:ext cx="788652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2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7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7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75" name="PlaceHolder 4"/>
          <p:cNvSpPr>
            <a:spLocks noGrp="1"/>
          </p:cNvSpPr>
          <p:nvPr>
            <p:ph type="body"/>
          </p:nvPr>
        </p:nvSpPr>
        <p:spPr>
          <a:xfrm>
            <a:off x="466992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76" name="PlaceHolder 5"/>
          <p:cNvSpPr>
            <a:spLocks noGrp="1"/>
          </p:cNvSpPr>
          <p:nvPr>
            <p:ph type="body"/>
          </p:nvPr>
        </p:nvSpPr>
        <p:spPr>
          <a:xfrm>
            <a:off x="628560" y="3891960"/>
            <a:ext cx="3848400" cy="18867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7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7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79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080" name="" descr=""/>
          <p:cNvPicPr/>
          <p:nvPr/>
        </p:nvPicPr>
        <p:blipFill>
          <a:blip r:embed="rId2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  <p:pic>
        <p:nvPicPr>
          <p:cNvPr id="4081" name="" descr=""/>
          <p:cNvPicPr/>
          <p:nvPr/>
        </p:nvPicPr>
        <p:blipFill>
          <a:blip r:embed="rId3"/>
          <a:stretch/>
        </p:blipFill>
        <p:spPr>
          <a:xfrm>
            <a:off x="2092680" y="1825560"/>
            <a:ext cx="4957560" cy="395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31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PlaceHolder 1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3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201.xml"/><Relationship Id="rId12" Type="http://schemas.openxmlformats.org/officeDocument/2006/relationships/slideLayout" Target="../slideLayouts/slideLayout202.xml"/><Relationship Id="rId13" Type="http://schemas.openxmlformats.org/officeDocument/2006/relationships/slideLayout" Target="../slideLayouts/slideLayout203.xml"/><Relationship Id="rId14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slideLayout" Target="../slideLayouts/slideLayout205.xml"/><Relationship Id="rId11" Type="http://schemas.openxmlformats.org/officeDocument/2006/relationships/slideLayout" Target="../slideLayouts/slideLayout206.xml"/><Relationship Id="rId12" Type="http://schemas.openxmlformats.org/officeDocument/2006/relationships/slideLayout" Target="../slideLayouts/slideLayout207.xml"/><Relationship Id="rId13" Type="http://schemas.openxmlformats.org/officeDocument/2006/relationships/slideLayout" Target="../slideLayouts/slideLayout208.xml"/><Relationship Id="rId14" Type="http://schemas.openxmlformats.org/officeDocument/2006/relationships/slideLayout" Target="../slideLayouts/slideLayout209.xml"/><Relationship Id="rId15" Type="http://schemas.openxmlformats.org/officeDocument/2006/relationships/slideLayout" Target="../slideLayouts/slideLayout210.xml"/><Relationship Id="rId16" Type="http://schemas.openxmlformats.org/officeDocument/2006/relationships/slideLayout" Target="../slideLayouts/slideLayout211.xml"/><Relationship Id="rId17" Type="http://schemas.openxmlformats.org/officeDocument/2006/relationships/slideLayout" Target="../slideLayouts/slideLayout212.xml"/><Relationship Id="rId18" Type="http://schemas.openxmlformats.org/officeDocument/2006/relationships/slideLayout" Target="../slideLayouts/slideLayout213.xml"/><Relationship Id="rId19" Type="http://schemas.openxmlformats.org/officeDocument/2006/relationships/slideLayout" Target="../slideLayouts/slideLayout214.xml"/><Relationship Id="rId20" Type="http://schemas.openxmlformats.org/officeDocument/2006/relationships/slideLayout" Target="../slideLayouts/slideLayout215.xml"/><Relationship Id="rId21" Type="http://schemas.openxmlformats.org/officeDocument/2006/relationships/slideLayout" Target="../slideLayouts/slideLayout2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8485200" y="5801760"/>
            <a:ext cx="1820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© Copyright Showeet.com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840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684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38088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44928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4492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176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83016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8301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114264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121104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12110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52352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59192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5919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90440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97280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9728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228528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235368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2353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266616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273456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2734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304740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311544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3115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342828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349668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3496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380916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387756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3877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419004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425844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4258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457092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463932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46393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495180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502020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50202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533268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>
            <a:off x="540108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>
            <a:off x="54010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>
            <a:off x="571356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>
            <a:off x="578196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>
            <a:off x="57819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>
            <a:off x="609444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>
            <a:off x="616284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>
            <a:off x="61628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>
            <a:off x="647532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>
            <a:off x="654372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>
            <a:off x="65437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>
            <a:off x="685620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>
            <a:off x="692460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>
            <a:off x="69246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>
            <a:off x="723708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>
            <a:off x="730548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>
            <a:off x="73054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>
            <a:off x="761796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>
            <a:off x="768636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>
            <a:off x="76863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5"/>
          <p:cNvSpPr/>
          <p:nvPr/>
        </p:nvSpPr>
        <p:spPr>
          <a:xfrm>
            <a:off x="799884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6"/>
          <p:cNvSpPr/>
          <p:nvPr/>
        </p:nvSpPr>
        <p:spPr>
          <a:xfrm>
            <a:off x="806724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" name="CustomShape 67"/>
          <p:cNvSpPr/>
          <p:nvPr/>
        </p:nvSpPr>
        <p:spPr>
          <a:xfrm>
            <a:off x="80672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8"/>
          <p:cNvSpPr/>
          <p:nvPr/>
        </p:nvSpPr>
        <p:spPr>
          <a:xfrm>
            <a:off x="837972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9"/>
          <p:cNvSpPr/>
          <p:nvPr/>
        </p:nvSpPr>
        <p:spPr>
          <a:xfrm>
            <a:off x="844812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" name="CustomShape 70"/>
          <p:cNvSpPr/>
          <p:nvPr/>
        </p:nvSpPr>
        <p:spPr>
          <a:xfrm>
            <a:off x="84481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1"/>
          <p:cNvSpPr/>
          <p:nvPr/>
        </p:nvSpPr>
        <p:spPr>
          <a:xfrm>
            <a:off x="876096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2"/>
          <p:cNvSpPr/>
          <p:nvPr/>
        </p:nvSpPr>
        <p:spPr>
          <a:xfrm>
            <a:off x="882900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" name="CustomShape 73"/>
          <p:cNvSpPr/>
          <p:nvPr/>
        </p:nvSpPr>
        <p:spPr>
          <a:xfrm>
            <a:off x="88290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4"/>
          <p:cNvSpPr/>
          <p:nvPr/>
        </p:nvSpPr>
        <p:spPr>
          <a:xfrm>
            <a:off x="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5"/>
          <p:cNvSpPr/>
          <p:nvPr/>
        </p:nvSpPr>
        <p:spPr>
          <a:xfrm>
            <a:off x="6840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" name="CustomShape 76"/>
          <p:cNvSpPr/>
          <p:nvPr/>
        </p:nvSpPr>
        <p:spPr>
          <a:xfrm>
            <a:off x="684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7"/>
          <p:cNvSpPr/>
          <p:nvPr/>
        </p:nvSpPr>
        <p:spPr>
          <a:xfrm>
            <a:off x="380880" y="60937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8"/>
          <p:cNvSpPr/>
          <p:nvPr/>
        </p:nvSpPr>
        <p:spPr>
          <a:xfrm>
            <a:off x="449280" y="61624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" name="CustomShape 79"/>
          <p:cNvSpPr/>
          <p:nvPr/>
        </p:nvSpPr>
        <p:spPr>
          <a:xfrm>
            <a:off x="4492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80"/>
          <p:cNvSpPr/>
          <p:nvPr/>
        </p:nvSpPr>
        <p:spPr>
          <a:xfrm>
            <a:off x="761760" y="60937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81"/>
          <p:cNvSpPr/>
          <p:nvPr/>
        </p:nvSpPr>
        <p:spPr>
          <a:xfrm>
            <a:off x="830160" y="61624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" name="CustomShape 82"/>
          <p:cNvSpPr/>
          <p:nvPr/>
        </p:nvSpPr>
        <p:spPr>
          <a:xfrm>
            <a:off x="8301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3"/>
          <p:cNvSpPr/>
          <p:nvPr/>
        </p:nvSpPr>
        <p:spPr>
          <a:xfrm>
            <a:off x="114264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4"/>
          <p:cNvSpPr/>
          <p:nvPr/>
        </p:nvSpPr>
        <p:spPr>
          <a:xfrm>
            <a:off x="121104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" name="CustomShape 85"/>
          <p:cNvSpPr/>
          <p:nvPr/>
        </p:nvSpPr>
        <p:spPr>
          <a:xfrm>
            <a:off x="12110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6"/>
          <p:cNvSpPr/>
          <p:nvPr/>
        </p:nvSpPr>
        <p:spPr>
          <a:xfrm>
            <a:off x="152352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7"/>
          <p:cNvSpPr/>
          <p:nvPr/>
        </p:nvSpPr>
        <p:spPr>
          <a:xfrm>
            <a:off x="159192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" name="CustomShape 88"/>
          <p:cNvSpPr/>
          <p:nvPr/>
        </p:nvSpPr>
        <p:spPr>
          <a:xfrm>
            <a:off x="15919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9"/>
          <p:cNvSpPr/>
          <p:nvPr/>
        </p:nvSpPr>
        <p:spPr>
          <a:xfrm>
            <a:off x="190440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90"/>
          <p:cNvSpPr/>
          <p:nvPr/>
        </p:nvSpPr>
        <p:spPr>
          <a:xfrm>
            <a:off x="197280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" name="CustomShape 91"/>
          <p:cNvSpPr/>
          <p:nvPr/>
        </p:nvSpPr>
        <p:spPr>
          <a:xfrm>
            <a:off x="19728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2"/>
          <p:cNvSpPr/>
          <p:nvPr/>
        </p:nvSpPr>
        <p:spPr>
          <a:xfrm>
            <a:off x="228528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3"/>
          <p:cNvSpPr/>
          <p:nvPr/>
        </p:nvSpPr>
        <p:spPr>
          <a:xfrm>
            <a:off x="235368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" name="CustomShape 94"/>
          <p:cNvSpPr/>
          <p:nvPr/>
        </p:nvSpPr>
        <p:spPr>
          <a:xfrm>
            <a:off x="2353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95"/>
          <p:cNvSpPr/>
          <p:nvPr/>
        </p:nvSpPr>
        <p:spPr>
          <a:xfrm>
            <a:off x="266616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6"/>
          <p:cNvSpPr/>
          <p:nvPr/>
        </p:nvSpPr>
        <p:spPr>
          <a:xfrm>
            <a:off x="273456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" name="CustomShape 97"/>
          <p:cNvSpPr/>
          <p:nvPr/>
        </p:nvSpPr>
        <p:spPr>
          <a:xfrm>
            <a:off x="2734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8"/>
          <p:cNvSpPr/>
          <p:nvPr/>
        </p:nvSpPr>
        <p:spPr>
          <a:xfrm>
            <a:off x="304740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99"/>
          <p:cNvSpPr/>
          <p:nvPr/>
        </p:nvSpPr>
        <p:spPr>
          <a:xfrm>
            <a:off x="311544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" name="CustomShape 100"/>
          <p:cNvSpPr/>
          <p:nvPr/>
        </p:nvSpPr>
        <p:spPr>
          <a:xfrm>
            <a:off x="3115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01"/>
          <p:cNvSpPr/>
          <p:nvPr/>
        </p:nvSpPr>
        <p:spPr>
          <a:xfrm>
            <a:off x="342828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02"/>
          <p:cNvSpPr/>
          <p:nvPr/>
        </p:nvSpPr>
        <p:spPr>
          <a:xfrm>
            <a:off x="349668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" name="CustomShape 103"/>
          <p:cNvSpPr/>
          <p:nvPr/>
        </p:nvSpPr>
        <p:spPr>
          <a:xfrm>
            <a:off x="3496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4"/>
          <p:cNvSpPr/>
          <p:nvPr/>
        </p:nvSpPr>
        <p:spPr>
          <a:xfrm>
            <a:off x="380916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05"/>
          <p:cNvSpPr/>
          <p:nvPr/>
        </p:nvSpPr>
        <p:spPr>
          <a:xfrm>
            <a:off x="387756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" name="CustomShape 106"/>
          <p:cNvSpPr/>
          <p:nvPr/>
        </p:nvSpPr>
        <p:spPr>
          <a:xfrm>
            <a:off x="3877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07"/>
          <p:cNvSpPr/>
          <p:nvPr/>
        </p:nvSpPr>
        <p:spPr>
          <a:xfrm>
            <a:off x="419004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8"/>
          <p:cNvSpPr/>
          <p:nvPr/>
        </p:nvSpPr>
        <p:spPr>
          <a:xfrm>
            <a:off x="425844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" name="CustomShape 109"/>
          <p:cNvSpPr/>
          <p:nvPr/>
        </p:nvSpPr>
        <p:spPr>
          <a:xfrm>
            <a:off x="4258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10"/>
          <p:cNvSpPr/>
          <p:nvPr/>
        </p:nvSpPr>
        <p:spPr>
          <a:xfrm>
            <a:off x="4570920" y="60937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11"/>
          <p:cNvSpPr/>
          <p:nvPr/>
        </p:nvSpPr>
        <p:spPr>
          <a:xfrm>
            <a:off x="4639320" y="61624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" name="CustomShape 112"/>
          <p:cNvSpPr/>
          <p:nvPr/>
        </p:nvSpPr>
        <p:spPr>
          <a:xfrm>
            <a:off x="46393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13"/>
          <p:cNvSpPr/>
          <p:nvPr/>
        </p:nvSpPr>
        <p:spPr>
          <a:xfrm>
            <a:off x="4951800" y="60937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14"/>
          <p:cNvSpPr/>
          <p:nvPr/>
        </p:nvSpPr>
        <p:spPr>
          <a:xfrm>
            <a:off x="5020200" y="61624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" name="CustomShape 115"/>
          <p:cNvSpPr/>
          <p:nvPr/>
        </p:nvSpPr>
        <p:spPr>
          <a:xfrm>
            <a:off x="50202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16"/>
          <p:cNvSpPr/>
          <p:nvPr/>
        </p:nvSpPr>
        <p:spPr>
          <a:xfrm>
            <a:off x="533268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17"/>
          <p:cNvSpPr/>
          <p:nvPr/>
        </p:nvSpPr>
        <p:spPr>
          <a:xfrm>
            <a:off x="540108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" name="CustomShape 118"/>
          <p:cNvSpPr/>
          <p:nvPr/>
        </p:nvSpPr>
        <p:spPr>
          <a:xfrm>
            <a:off x="54010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19"/>
          <p:cNvSpPr/>
          <p:nvPr/>
        </p:nvSpPr>
        <p:spPr>
          <a:xfrm>
            <a:off x="571356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20"/>
          <p:cNvSpPr/>
          <p:nvPr/>
        </p:nvSpPr>
        <p:spPr>
          <a:xfrm>
            <a:off x="578196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" name="CustomShape 121"/>
          <p:cNvSpPr/>
          <p:nvPr/>
        </p:nvSpPr>
        <p:spPr>
          <a:xfrm>
            <a:off x="57819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22"/>
          <p:cNvSpPr/>
          <p:nvPr/>
        </p:nvSpPr>
        <p:spPr>
          <a:xfrm>
            <a:off x="609444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23"/>
          <p:cNvSpPr/>
          <p:nvPr/>
        </p:nvSpPr>
        <p:spPr>
          <a:xfrm>
            <a:off x="616284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3" name="CustomShape 124"/>
          <p:cNvSpPr/>
          <p:nvPr/>
        </p:nvSpPr>
        <p:spPr>
          <a:xfrm>
            <a:off x="61628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25"/>
          <p:cNvSpPr/>
          <p:nvPr/>
        </p:nvSpPr>
        <p:spPr>
          <a:xfrm>
            <a:off x="647532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26"/>
          <p:cNvSpPr/>
          <p:nvPr/>
        </p:nvSpPr>
        <p:spPr>
          <a:xfrm>
            <a:off x="654372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6" name="CustomShape 127"/>
          <p:cNvSpPr/>
          <p:nvPr/>
        </p:nvSpPr>
        <p:spPr>
          <a:xfrm>
            <a:off x="65437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28"/>
          <p:cNvSpPr/>
          <p:nvPr/>
        </p:nvSpPr>
        <p:spPr>
          <a:xfrm>
            <a:off x="685620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29"/>
          <p:cNvSpPr/>
          <p:nvPr/>
        </p:nvSpPr>
        <p:spPr>
          <a:xfrm>
            <a:off x="692460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9" name="CustomShape 130"/>
          <p:cNvSpPr/>
          <p:nvPr/>
        </p:nvSpPr>
        <p:spPr>
          <a:xfrm>
            <a:off x="69246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31"/>
          <p:cNvSpPr/>
          <p:nvPr/>
        </p:nvSpPr>
        <p:spPr>
          <a:xfrm>
            <a:off x="723708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32"/>
          <p:cNvSpPr/>
          <p:nvPr/>
        </p:nvSpPr>
        <p:spPr>
          <a:xfrm>
            <a:off x="730548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2" name="CustomShape 133"/>
          <p:cNvSpPr/>
          <p:nvPr/>
        </p:nvSpPr>
        <p:spPr>
          <a:xfrm>
            <a:off x="73054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34"/>
          <p:cNvSpPr/>
          <p:nvPr/>
        </p:nvSpPr>
        <p:spPr>
          <a:xfrm>
            <a:off x="761796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35"/>
          <p:cNvSpPr/>
          <p:nvPr/>
        </p:nvSpPr>
        <p:spPr>
          <a:xfrm>
            <a:off x="768636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5" name="CustomShape 136"/>
          <p:cNvSpPr/>
          <p:nvPr/>
        </p:nvSpPr>
        <p:spPr>
          <a:xfrm>
            <a:off x="76863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37"/>
          <p:cNvSpPr/>
          <p:nvPr/>
        </p:nvSpPr>
        <p:spPr>
          <a:xfrm>
            <a:off x="799884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38"/>
          <p:cNvSpPr/>
          <p:nvPr/>
        </p:nvSpPr>
        <p:spPr>
          <a:xfrm>
            <a:off x="806724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8" name="CustomShape 139"/>
          <p:cNvSpPr/>
          <p:nvPr/>
        </p:nvSpPr>
        <p:spPr>
          <a:xfrm>
            <a:off x="80672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40"/>
          <p:cNvSpPr/>
          <p:nvPr/>
        </p:nvSpPr>
        <p:spPr>
          <a:xfrm>
            <a:off x="837972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41"/>
          <p:cNvSpPr/>
          <p:nvPr/>
        </p:nvSpPr>
        <p:spPr>
          <a:xfrm>
            <a:off x="844812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1" name="CustomShape 142"/>
          <p:cNvSpPr/>
          <p:nvPr/>
        </p:nvSpPr>
        <p:spPr>
          <a:xfrm>
            <a:off x="84481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43"/>
          <p:cNvSpPr/>
          <p:nvPr/>
        </p:nvSpPr>
        <p:spPr>
          <a:xfrm>
            <a:off x="876096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44"/>
          <p:cNvSpPr/>
          <p:nvPr/>
        </p:nvSpPr>
        <p:spPr>
          <a:xfrm>
            <a:off x="882900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4" name="CustomShape 145"/>
          <p:cNvSpPr/>
          <p:nvPr/>
        </p:nvSpPr>
        <p:spPr>
          <a:xfrm>
            <a:off x="88290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46"/>
          <p:cNvSpPr/>
          <p:nvPr/>
        </p:nvSpPr>
        <p:spPr>
          <a:xfrm>
            <a:off x="0" y="57128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47"/>
          <p:cNvSpPr/>
          <p:nvPr/>
        </p:nvSpPr>
        <p:spPr>
          <a:xfrm>
            <a:off x="68400" y="57816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7" name="CustomShape 148"/>
          <p:cNvSpPr/>
          <p:nvPr/>
        </p:nvSpPr>
        <p:spPr>
          <a:xfrm>
            <a:off x="684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49"/>
          <p:cNvSpPr/>
          <p:nvPr/>
        </p:nvSpPr>
        <p:spPr>
          <a:xfrm>
            <a:off x="38088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50"/>
          <p:cNvSpPr/>
          <p:nvPr/>
        </p:nvSpPr>
        <p:spPr>
          <a:xfrm>
            <a:off x="44928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0" name="CustomShape 151"/>
          <p:cNvSpPr/>
          <p:nvPr/>
        </p:nvSpPr>
        <p:spPr>
          <a:xfrm>
            <a:off x="4492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52"/>
          <p:cNvSpPr/>
          <p:nvPr/>
        </p:nvSpPr>
        <p:spPr>
          <a:xfrm>
            <a:off x="76176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53"/>
          <p:cNvSpPr/>
          <p:nvPr/>
        </p:nvSpPr>
        <p:spPr>
          <a:xfrm>
            <a:off x="83016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3" name="CustomShape 154"/>
          <p:cNvSpPr/>
          <p:nvPr/>
        </p:nvSpPr>
        <p:spPr>
          <a:xfrm>
            <a:off x="8301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55"/>
          <p:cNvSpPr/>
          <p:nvPr/>
        </p:nvSpPr>
        <p:spPr>
          <a:xfrm>
            <a:off x="1142640" y="57128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56"/>
          <p:cNvSpPr/>
          <p:nvPr/>
        </p:nvSpPr>
        <p:spPr>
          <a:xfrm>
            <a:off x="1211040" y="57816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6" name="CustomShape 157"/>
          <p:cNvSpPr/>
          <p:nvPr/>
        </p:nvSpPr>
        <p:spPr>
          <a:xfrm>
            <a:off x="12110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58"/>
          <p:cNvSpPr/>
          <p:nvPr/>
        </p:nvSpPr>
        <p:spPr>
          <a:xfrm>
            <a:off x="1523520" y="57128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59"/>
          <p:cNvSpPr/>
          <p:nvPr/>
        </p:nvSpPr>
        <p:spPr>
          <a:xfrm>
            <a:off x="1591920" y="57816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9" name="CustomShape 160"/>
          <p:cNvSpPr/>
          <p:nvPr/>
        </p:nvSpPr>
        <p:spPr>
          <a:xfrm>
            <a:off x="15919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61"/>
          <p:cNvSpPr/>
          <p:nvPr/>
        </p:nvSpPr>
        <p:spPr>
          <a:xfrm>
            <a:off x="1904400" y="57128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62"/>
          <p:cNvSpPr/>
          <p:nvPr/>
        </p:nvSpPr>
        <p:spPr>
          <a:xfrm>
            <a:off x="1972800" y="57816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2" name="CustomShape 163"/>
          <p:cNvSpPr/>
          <p:nvPr/>
        </p:nvSpPr>
        <p:spPr>
          <a:xfrm>
            <a:off x="19728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64"/>
          <p:cNvSpPr/>
          <p:nvPr/>
        </p:nvSpPr>
        <p:spPr>
          <a:xfrm>
            <a:off x="2285280" y="57128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65"/>
          <p:cNvSpPr/>
          <p:nvPr/>
        </p:nvSpPr>
        <p:spPr>
          <a:xfrm>
            <a:off x="2353680" y="57816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5" name="CustomShape 166"/>
          <p:cNvSpPr/>
          <p:nvPr/>
        </p:nvSpPr>
        <p:spPr>
          <a:xfrm>
            <a:off x="23536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67"/>
          <p:cNvSpPr/>
          <p:nvPr/>
        </p:nvSpPr>
        <p:spPr>
          <a:xfrm>
            <a:off x="266616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68"/>
          <p:cNvSpPr/>
          <p:nvPr/>
        </p:nvSpPr>
        <p:spPr>
          <a:xfrm>
            <a:off x="273456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8" name="CustomShape 169"/>
          <p:cNvSpPr/>
          <p:nvPr/>
        </p:nvSpPr>
        <p:spPr>
          <a:xfrm>
            <a:off x="27345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70"/>
          <p:cNvSpPr/>
          <p:nvPr/>
        </p:nvSpPr>
        <p:spPr>
          <a:xfrm>
            <a:off x="304740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71"/>
          <p:cNvSpPr/>
          <p:nvPr/>
        </p:nvSpPr>
        <p:spPr>
          <a:xfrm>
            <a:off x="311544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" name="CustomShape 172"/>
          <p:cNvSpPr/>
          <p:nvPr/>
        </p:nvSpPr>
        <p:spPr>
          <a:xfrm>
            <a:off x="31154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73"/>
          <p:cNvSpPr/>
          <p:nvPr/>
        </p:nvSpPr>
        <p:spPr>
          <a:xfrm>
            <a:off x="3428280" y="57128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74"/>
          <p:cNvSpPr/>
          <p:nvPr/>
        </p:nvSpPr>
        <p:spPr>
          <a:xfrm>
            <a:off x="3496680" y="57816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4" name="CustomShape 175"/>
          <p:cNvSpPr/>
          <p:nvPr/>
        </p:nvSpPr>
        <p:spPr>
          <a:xfrm>
            <a:off x="34966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76"/>
          <p:cNvSpPr/>
          <p:nvPr/>
        </p:nvSpPr>
        <p:spPr>
          <a:xfrm>
            <a:off x="3809160" y="57128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77"/>
          <p:cNvSpPr/>
          <p:nvPr/>
        </p:nvSpPr>
        <p:spPr>
          <a:xfrm>
            <a:off x="3877560" y="57816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7" name="CustomShape 178"/>
          <p:cNvSpPr/>
          <p:nvPr/>
        </p:nvSpPr>
        <p:spPr>
          <a:xfrm>
            <a:off x="38775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79"/>
          <p:cNvSpPr/>
          <p:nvPr/>
        </p:nvSpPr>
        <p:spPr>
          <a:xfrm>
            <a:off x="4190040" y="57128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80"/>
          <p:cNvSpPr/>
          <p:nvPr/>
        </p:nvSpPr>
        <p:spPr>
          <a:xfrm>
            <a:off x="4258440" y="57816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0" name="CustomShape 181"/>
          <p:cNvSpPr/>
          <p:nvPr/>
        </p:nvSpPr>
        <p:spPr>
          <a:xfrm>
            <a:off x="42584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82"/>
          <p:cNvSpPr/>
          <p:nvPr/>
        </p:nvSpPr>
        <p:spPr>
          <a:xfrm>
            <a:off x="457092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83"/>
          <p:cNvSpPr/>
          <p:nvPr/>
        </p:nvSpPr>
        <p:spPr>
          <a:xfrm>
            <a:off x="463932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3" name="CustomShape 184"/>
          <p:cNvSpPr/>
          <p:nvPr/>
        </p:nvSpPr>
        <p:spPr>
          <a:xfrm>
            <a:off x="46393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85"/>
          <p:cNvSpPr/>
          <p:nvPr/>
        </p:nvSpPr>
        <p:spPr>
          <a:xfrm>
            <a:off x="495180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86"/>
          <p:cNvSpPr/>
          <p:nvPr/>
        </p:nvSpPr>
        <p:spPr>
          <a:xfrm>
            <a:off x="502020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6" name="CustomShape 187"/>
          <p:cNvSpPr/>
          <p:nvPr/>
        </p:nvSpPr>
        <p:spPr>
          <a:xfrm>
            <a:off x="50202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88"/>
          <p:cNvSpPr/>
          <p:nvPr/>
        </p:nvSpPr>
        <p:spPr>
          <a:xfrm>
            <a:off x="5332680" y="57128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89"/>
          <p:cNvSpPr/>
          <p:nvPr/>
        </p:nvSpPr>
        <p:spPr>
          <a:xfrm>
            <a:off x="5401080" y="57816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9" name="CustomShape 190"/>
          <p:cNvSpPr/>
          <p:nvPr/>
        </p:nvSpPr>
        <p:spPr>
          <a:xfrm>
            <a:off x="54010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91"/>
          <p:cNvSpPr/>
          <p:nvPr/>
        </p:nvSpPr>
        <p:spPr>
          <a:xfrm>
            <a:off x="5713560" y="57128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92"/>
          <p:cNvSpPr/>
          <p:nvPr/>
        </p:nvSpPr>
        <p:spPr>
          <a:xfrm>
            <a:off x="5781960" y="57816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2" name="CustomShape 193"/>
          <p:cNvSpPr/>
          <p:nvPr/>
        </p:nvSpPr>
        <p:spPr>
          <a:xfrm>
            <a:off x="57819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94"/>
          <p:cNvSpPr/>
          <p:nvPr/>
        </p:nvSpPr>
        <p:spPr>
          <a:xfrm>
            <a:off x="609444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95"/>
          <p:cNvSpPr/>
          <p:nvPr/>
        </p:nvSpPr>
        <p:spPr>
          <a:xfrm>
            <a:off x="616284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5" name="CustomShape 196"/>
          <p:cNvSpPr/>
          <p:nvPr/>
        </p:nvSpPr>
        <p:spPr>
          <a:xfrm>
            <a:off x="61628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97"/>
          <p:cNvSpPr/>
          <p:nvPr/>
        </p:nvSpPr>
        <p:spPr>
          <a:xfrm>
            <a:off x="6475320" y="57128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98"/>
          <p:cNvSpPr/>
          <p:nvPr/>
        </p:nvSpPr>
        <p:spPr>
          <a:xfrm>
            <a:off x="6543720" y="57816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8" name="CustomShape 199"/>
          <p:cNvSpPr/>
          <p:nvPr/>
        </p:nvSpPr>
        <p:spPr>
          <a:xfrm>
            <a:off x="65437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00"/>
          <p:cNvSpPr/>
          <p:nvPr/>
        </p:nvSpPr>
        <p:spPr>
          <a:xfrm>
            <a:off x="6856200" y="57128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01"/>
          <p:cNvSpPr/>
          <p:nvPr/>
        </p:nvSpPr>
        <p:spPr>
          <a:xfrm>
            <a:off x="6924600" y="57816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1" name="CustomShape 202"/>
          <p:cNvSpPr/>
          <p:nvPr/>
        </p:nvSpPr>
        <p:spPr>
          <a:xfrm>
            <a:off x="69246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03"/>
          <p:cNvSpPr/>
          <p:nvPr/>
        </p:nvSpPr>
        <p:spPr>
          <a:xfrm>
            <a:off x="7237080" y="57128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04"/>
          <p:cNvSpPr/>
          <p:nvPr/>
        </p:nvSpPr>
        <p:spPr>
          <a:xfrm>
            <a:off x="7305480" y="57816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4" name="CustomShape 205"/>
          <p:cNvSpPr/>
          <p:nvPr/>
        </p:nvSpPr>
        <p:spPr>
          <a:xfrm>
            <a:off x="73054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06"/>
          <p:cNvSpPr/>
          <p:nvPr/>
        </p:nvSpPr>
        <p:spPr>
          <a:xfrm>
            <a:off x="7617960" y="57128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07"/>
          <p:cNvSpPr/>
          <p:nvPr/>
        </p:nvSpPr>
        <p:spPr>
          <a:xfrm>
            <a:off x="7686360" y="57816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7" name="CustomShape 208"/>
          <p:cNvSpPr/>
          <p:nvPr/>
        </p:nvSpPr>
        <p:spPr>
          <a:xfrm>
            <a:off x="76863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09"/>
          <p:cNvSpPr/>
          <p:nvPr/>
        </p:nvSpPr>
        <p:spPr>
          <a:xfrm>
            <a:off x="7998840" y="57128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10"/>
          <p:cNvSpPr/>
          <p:nvPr/>
        </p:nvSpPr>
        <p:spPr>
          <a:xfrm>
            <a:off x="8067240" y="57816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0" name="CustomShape 211"/>
          <p:cNvSpPr/>
          <p:nvPr/>
        </p:nvSpPr>
        <p:spPr>
          <a:xfrm>
            <a:off x="80672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12"/>
          <p:cNvSpPr/>
          <p:nvPr/>
        </p:nvSpPr>
        <p:spPr>
          <a:xfrm>
            <a:off x="837972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13"/>
          <p:cNvSpPr/>
          <p:nvPr/>
        </p:nvSpPr>
        <p:spPr>
          <a:xfrm>
            <a:off x="844812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3" name="CustomShape 214"/>
          <p:cNvSpPr/>
          <p:nvPr/>
        </p:nvSpPr>
        <p:spPr>
          <a:xfrm>
            <a:off x="84481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15"/>
          <p:cNvSpPr/>
          <p:nvPr/>
        </p:nvSpPr>
        <p:spPr>
          <a:xfrm>
            <a:off x="876096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16"/>
          <p:cNvSpPr/>
          <p:nvPr/>
        </p:nvSpPr>
        <p:spPr>
          <a:xfrm>
            <a:off x="882900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6" name="CustomShape 217"/>
          <p:cNvSpPr/>
          <p:nvPr/>
        </p:nvSpPr>
        <p:spPr>
          <a:xfrm>
            <a:off x="88290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18"/>
          <p:cNvSpPr/>
          <p:nvPr/>
        </p:nvSpPr>
        <p:spPr>
          <a:xfrm>
            <a:off x="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19"/>
          <p:cNvSpPr/>
          <p:nvPr/>
        </p:nvSpPr>
        <p:spPr>
          <a:xfrm>
            <a:off x="6840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9" name="CustomShape 220"/>
          <p:cNvSpPr/>
          <p:nvPr/>
        </p:nvSpPr>
        <p:spPr>
          <a:xfrm>
            <a:off x="684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21"/>
          <p:cNvSpPr/>
          <p:nvPr/>
        </p:nvSpPr>
        <p:spPr>
          <a:xfrm>
            <a:off x="38088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22"/>
          <p:cNvSpPr/>
          <p:nvPr/>
        </p:nvSpPr>
        <p:spPr>
          <a:xfrm>
            <a:off x="44928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2" name="CustomShape 223"/>
          <p:cNvSpPr/>
          <p:nvPr/>
        </p:nvSpPr>
        <p:spPr>
          <a:xfrm>
            <a:off x="4492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24"/>
          <p:cNvSpPr/>
          <p:nvPr/>
        </p:nvSpPr>
        <p:spPr>
          <a:xfrm>
            <a:off x="76176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25"/>
          <p:cNvSpPr/>
          <p:nvPr/>
        </p:nvSpPr>
        <p:spPr>
          <a:xfrm>
            <a:off x="83016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5" name="CustomShape 226"/>
          <p:cNvSpPr/>
          <p:nvPr/>
        </p:nvSpPr>
        <p:spPr>
          <a:xfrm>
            <a:off x="8301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27"/>
          <p:cNvSpPr/>
          <p:nvPr/>
        </p:nvSpPr>
        <p:spPr>
          <a:xfrm>
            <a:off x="114264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28"/>
          <p:cNvSpPr/>
          <p:nvPr/>
        </p:nvSpPr>
        <p:spPr>
          <a:xfrm>
            <a:off x="121104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8" name="CustomShape 229"/>
          <p:cNvSpPr/>
          <p:nvPr/>
        </p:nvSpPr>
        <p:spPr>
          <a:xfrm>
            <a:off x="12110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30"/>
          <p:cNvSpPr/>
          <p:nvPr/>
        </p:nvSpPr>
        <p:spPr>
          <a:xfrm>
            <a:off x="152352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31"/>
          <p:cNvSpPr/>
          <p:nvPr/>
        </p:nvSpPr>
        <p:spPr>
          <a:xfrm>
            <a:off x="159192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1" name="CustomShape 232"/>
          <p:cNvSpPr/>
          <p:nvPr/>
        </p:nvSpPr>
        <p:spPr>
          <a:xfrm>
            <a:off x="15919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33"/>
          <p:cNvSpPr/>
          <p:nvPr/>
        </p:nvSpPr>
        <p:spPr>
          <a:xfrm>
            <a:off x="1904400" y="533196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34"/>
          <p:cNvSpPr/>
          <p:nvPr/>
        </p:nvSpPr>
        <p:spPr>
          <a:xfrm>
            <a:off x="1972800" y="54010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4" name="CustomShape 235"/>
          <p:cNvSpPr/>
          <p:nvPr/>
        </p:nvSpPr>
        <p:spPr>
          <a:xfrm>
            <a:off x="19728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36"/>
          <p:cNvSpPr/>
          <p:nvPr/>
        </p:nvSpPr>
        <p:spPr>
          <a:xfrm>
            <a:off x="228528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37"/>
          <p:cNvSpPr/>
          <p:nvPr/>
        </p:nvSpPr>
        <p:spPr>
          <a:xfrm>
            <a:off x="235368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7" name="CustomShape 238"/>
          <p:cNvSpPr/>
          <p:nvPr/>
        </p:nvSpPr>
        <p:spPr>
          <a:xfrm>
            <a:off x="23536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39"/>
          <p:cNvSpPr/>
          <p:nvPr/>
        </p:nvSpPr>
        <p:spPr>
          <a:xfrm>
            <a:off x="266616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40"/>
          <p:cNvSpPr/>
          <p:nvPr/>
        </p:nvSpPr>
        <p:spPr>
          <a:xfrm>
            <a:off x="273456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0" name="CustomShape 241"/>
          <p:cNvSpPr/>
          <p:nvPr/>
        </p:nvSpPr>
        <p:spPr>
          <a:xfrm>
            <a:off x="27345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42"/>
          <p:cNvSpPr/>
          <p:nvPr/>
        </p:nvSpPr>
        <p:spPr>
          <a:xfrm>
            <a:off x="304740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43"/>
          <p:cNvSpPr/>
          <p:nvPr/>
        </p:nvSpPr>
        <p:spPr>
          <a:xfrm>
            <a:off x="311544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3" name="CustomShape 244"/>
          <p:cNvSpPr/>
          <p:nvPr/>
        </p:nvSpPr>
        <p:spPr>
          <a:xfrm>
            <a:off x="31154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45"/>
          <p:cNvSpPr/>
          <p:nvPr/>
        </p:nvSpPr>
        <p:spPr>
          <a:xfrm>
            <a:off x="342828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46"/>
          <p:cNvSpPr/>
          <p:nvPr/>
        </p:nvSpPr>
        <p:spPr>
          <a:xfrm>
            <a:off x="349668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6" name="CustomShape 247"/>
          <p:cNvSpPr/>
          <p:nvPr/>
        </p:nvSpPr>
        <p:spPr>
          <a:xfrm>
            <a:off x="34966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48"/>
          <p:cNvSpPr/>
          <p:nvPr/>
        </p:nvSpPr>
        <p:spPr>
          <a:xfrm>
            <a:off x="3809160" y="533196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49"/>
          <p:cNvSpPr/>
          <p:nvPr/>
        </p:nvSpPr>
        <p:spPr>
          <a:xfrm>
            <a:off x="3877560" y="54010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9" name="CustomShape 250"/>
          <p:cNvSpPr/>
          <p:nvPr/>
        </p:nvSpPr>
        <p:spPr>
          <a:xfrm>
            <a:off x="38775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51"/>
          <p:cNvSpPr/>
          <p:nvPr/>
        </p:nvSpPr>
        <p:spPr>
          <a:xfrm>
            <a:off x="419004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52"/>
          <p:cNvSpPr/>
          <p:nvPr/>
        </p:nvSpPr>
        <p:spPr>
          <a:xfrm>
            <a:off x="425844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2" name="CustomShape 253"/>
          <p:cNvSpPr/>
          <p:nvPr/>
        </p:nvSpPr>
        <p:spPr>
          <a:xfrm>
            <a:off x="42584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54"/>
          <p:cNvSpPr/>
          <p:nvPr/>
        </p:nvSpPr>
        <p:spPr>
          <a:xfrm>
            <a:off x="457092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55"/>
          <p:cNvSpPr/>
          <p:nvPr/>
        </p:nvSpPr>
        <p:spPr>
          <a:xfrm>
            <a:off x="463932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5" name="CustomShape 256"/>
          <p:cNvSpPr/>
          <p:nvPr/>
        </p:nvSpPr>
        <p:spPr>
          <a:xfrm>
            <a:off x="46393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57"/>
          <p:cNvSpPr/>
          <p:nvPr/>
        </p:nvSpPr>
        <p:spPr>
          <a:xfrm>
            <a:off x="495180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58"/>
          <p:cNvSpPr/>
          <p:nvPr/>
        </p:nvSpPr>
        <p:spPr>
          <a:xfrm>
            <a:off x="502020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8" name="CustomShape 259"/>
          <p:cNvSpPr/>
          <p:nvPr/>
        </p:nvSpPr>
        <p:spPr>
          <a:xfrm>
            <a:off x="50202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60"/>
          <p:cNvSpPr/>
          <p:nvPr/>
        </p:nvSpPr>
        <p:spPr>
          <a:xfrm>
            <a:off x="533268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61"/>
          <p:cNvSpPr/>
          <p:nvPr/>
        </p:nvSpPr>
        <p:spPr>
          <a:xfrm>
            <a:off x="540108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1" name="CustomShape 262"/>
          <p:cNvSpPr/>
          <p:nvPr/>
        </p:nvSpPr>
        <p:spPr>
          <a:xfrm>
            <a:off x="54010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63"/>
          <p:cNvSpPr/>
          <p:nvPr/>
        </p:nvSpPr>
        <p:spPr>
          <a:xfrm>
            <a:off x="571356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64"/>
          <p:cNvSpPr/>
          <p:nvPr/>
        </p:nvSpPr>
        <p:spPr>
          <a:xfrm>
            <a:off x="578196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4" name="CustomShape 265"/>
          <p:cNvSpPr/>
          <p:nvPr/>
        </p:nvSpPr>
        <p:spPr>
          <a:xfrm>
            <a:off x="57819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66"/>
          <p:cNvSpPr/>
          <p:nvPr/>
        </p:nvSpPr>
        <p:spPr>
          <a:xfrm>
            <a:off x="609444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67"/>
          <p:cNvSpPr/>
          <p:nvPr/>
        </p:nvSpPr>
        <p:spPr>
          <a:xfrm>
            <a:off x="616284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7" name="CustomShape 268"/>
          <p:cNvSpPr/>
          <p:nvPr/>
        </p:nvSpPr>
        <p:spPr>
          <a:xfrm>
            <a:off x="61628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69"/>
          <p:cNvSpPr/>
          <p:nvPr/>
        </p:nvSpPr>
        <p:spPr>
          <a:xfrm>
            <a:off x="647532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70"/>
          <p:cNvSpPr/>
          <p:nvPr/>
        </p:nvSpPr>
        <p:spPr>
          <a:xfrm>
            <a:off x="654372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0" name="CustomShape 271"/>
          <p:cNvSpPr/>
          <p:nvPr/>
        </p:nvSpPr>
        <p:spPr>
          <a:xfrm>
            <a:off x="65437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72"/>
          <p:cNvSpPr/>
          <p:nvPr/>
        </p:nvSpPr>
        <p:spPr>
          <a:xfrm>
            <a:off x="685620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73"/>
          <p:cNvSpPr/>
          <p:nvPr/>
        </p:nvSpPr>
        <p:spPr>
          <a:xfrm>
            <a:off x="692460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3" name="CustomShape 274"/>
          <p:cNvSpPr/>
          <p:nvPr/>
        </p:nvSpPr>
        <p:spPr>
          <a:xfrm>
            <a:off x="69246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75"/>
          <p:cNvSpPr/>
          <p:nvPr/>
        </p:nvSpPr>
        <p:spPr>
          <a:xfrm>
            <a:off x="723708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76"/>
          <p:cNvSpPr/>
          <p:nvPr/>
        </p:nvSpPr>
        <p:spPr>
          <a:xfrm>
            <a:off x="730548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6" name="CustomShape 277"/>
          <p:cNvSpPr/>
          <p:nvPr/>
        </p:nvSpPr>
        <p:spPr>
          <a:xfrm>
            <a:off x="73054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78"/>
          <p:cNvSpPr/>
          <p:nvPr/>
        </p:nvSpPr>
        <p:spPr>
          <a:xfrm>
            <a:off x="761796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79"/>
          <p:cNvSpPr/>
          <p:nvPr/>
        </p:nvSpPr>
        <p:spPr>
          <a:xfrm>
            <a:off x="768636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9" name="CustomShape 280"/>
          <p:cNvSpPr/>
          <p:nvPr/>
        </p:nvSpPr>
        <p:spPr>
          <a:xfrm>
            <a:off x="76863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81"/>
          <p:cNvSpPr/>
          <p:nvPr/>
        </p:nvSpPr>
        <p:spPr>
          <a:xfrm>
            <a:off x="799884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82"/>
          <p:cNvSpPr/>
          <p:nvPr/>
        </p:nvSpPr>
        <p:spPr>
          <a:xfrm>
            <a:off x="806724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2" name="CustomShape 283"/>
          <p:cNvSpPr/>
          <p:nvPr/>
        </p:nvSpPr>
        <p:spPr>
          <a:xfrm>
            <a:off x="80672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84"/>
          <p:cNvSpPr/>
          <p:nvPr/>
        </p:nvSpPr>
        <p:spPr>
          <a:xfrm>
            <a:off x="837972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85"/>
          <p:cNvSpPr/>
          <p:nvPr/>
        </p:nvSpPr>
        <p:spPr>
          <a:xfrm>
            <a:off x="844812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5" name="CustomShape 286"/>
          <p:cNvSpPr/>
          <p:nvPr/>
        </p:nvSpPr>
        <p:spPr>
          <a:xfrm>
            <a:off x="84481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87"/>
          <p:cNvSpPr/>
          <p:nvPr/>
        </p:nvSpPr>
        <p:spPr>
          <a:xfrm>
            <a:off x="876096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88"/>
          <p:cNvSpPr/>
          <p:nvPr/>
        </p:nvSpPr>
        <p:spPr>
          <a:xfrm>
            <a:off x="882900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8" name="CustomShape 289"/>
          <p:cNvSpPr/>
          <p:nvPr/>
        </p:nvSpPr>
        <p:spPr>
          <a:xfrm>
            <a:off x="88290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90"/>
          <p:cNvSpPr/>
          <p:nvPr/>
        </p:nvSpPr>
        <p:spPr>
          <a:xfrm>
            <a:off x="0" y="49510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91"/>
          <p:cNvSpPr/>
          <p:nvPr/>
        </p:nvSpPr>
        <p:spPr>
          <a:xfrm>
            <a:off x="68400" y="50202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1" name="CustomShape 292"/>
          <p:cNvSpPr/>
          <p:nvPr/>
        </p:nvSpPr>
        <p:spPr>
          <a:xfrm>
            <a:off x="684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93"/>
          <p:cNvSpPr/>
          <p:nvPr/>
        </p:nvSpPr>
        <p:spPr>
          <a:xfrm>
            <a:off x="380880" y="49510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94"/>
          <p:cNvSpPr/>
          <p:nvPr/>
        </p:nvSpPr>
        <p:spPr>
          <a:xfrm>
            <a:off x="449280" y="50202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4" name="CustomShape 295"/>
          <p:cNvSpPr/>
          <p:nvPr/>
        </p:nvSpPr>
        <p:spPr>
          <a:xfrm>
            <a:off x="4492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96"/>
          <p:cNvSpPr/>
          <p:nvPr/>
        </p:nvSpPr>
        <p:spPr>
          <a:xfrm>
            <a:off x="761760" y="49510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97"/>
          <p:cNvSpPr/>
          <p:nvPr/>
        </p:nvSpPr>
        <p:spPr>
          <a:xfrm>
            <a:off x="830160" y="50202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7" name="CustomShape 298"/>
          <p:cNvSpPr/>
          <p:nvPr/>
        </p:nvSpPr>
        <p:spPr>
          <a:xfrm>
            <a:off x="8301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99"/>
          <p:cNvSpPr/>
          <p:nvPr/>
        </p:nvSpPr>
        <p:spPr>
          <a:xfrm>
            <a:off x="1142640" y="49510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300"/>
          <p:cNvSpPr/>
          <p:nvPr/>
        </p:nvSpPr>
        <p:spPr>
          <a:xfrm>
            <a:off x="1211040" y="50202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0" name="CustomShape 301"/>
          <p:cNvSpPr/>
          <p:nvPr/>
        </p:nvSpPr>
        <p:spPr>
          <a:xfrm>
            <a:off x="12110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302"/>
          <p:cNvSpPr/>
          <p:nvPr/>
        </p:nvSpPr>
        <p:spPr>
          <a:xfrm>
            <a:off x="1523520" y="495108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03"/>
          <p:cNvSpPr/>
          <p:nvPr/>
        </p:nvSpPr>
        <p:spPr>
          <a:xfrm>
            <a:off x="1591920" y="50202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3" name="CustomShape 304"/>
          <p:cNvSpPr/>
          <p:nvPr/>
        </p:nvSpPr>
        <p:spPr>
          <a:xfrm>
            <a:off x="15919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305"/>
          <p:cNvSpPr/>
          <p:nvPr/>
        </p:nvSpPr>
        <p:spPr>
          <a:xfrm>
            <a:off x="7237080" y="49510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06"/>
          <p:cNvSpPr/>
          <p:nvPr/>
        </p:nvSpPr>
        <p:spPr>
          <a:xfrm>
            <a:off x="7305480" y="50202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6" name="CustomShape 307"/>
          <p:cNvSpPr/>
          <p:nvPr/>
        </p:nvSpPr>
        <p:spPr>
          <a:xfrm>
            <a:off x="73054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308"/>
          <p:cNvSpPr/>
          <p:nvPr/>
        </p:nvSpPr>
        <p:spPr>
          <a:xfrm>
            <a:off x="7617960" y="49510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09"/>
          <p:cNvSpPr/>
          <p:nvPr/>
        </p:nvSpPr>
        <p:spPr>
          <a:xfrm>
            <a:off x="7686360" y="50202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9" name="CustomShape 310"/>
          <p:cNvSpPr/>
          <p:nvPr/>
        </p:nvSpPr>
        <p:spPr>
          <a:xfrm>
            <a:off x="76863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11"/>
          <p:cNvSpPr/>
          <p:nvPr/>
        </p:nvSpPr>
        <p:spPr>
          <a:xfrm>
            <a:off x="7998840" y="495108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312"/>
          <p:cNvSpPr/>
          <p:nvPr/>
        </p:nvSpPr>
        <p:spPr>
          <a:xfrm>
            <a:off x="8067240" y="50202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2" name="CustomShape 313"/>
          <p:cNvSpPr/>
          <p:nvPr/>
        </p:nvSpPr>
        <p:spPr>
          <a:xfrm>
            <a:off x="80672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14"/>
          <p:cNvSpPr/>
          <p:nvPr/>
        </p:nvSpPr>
        <p:spPr>
          <a:xfrm>
            <a:off x="8379720" y="495108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15"/>
          <p:cNvSpPr/>
          <p:nvPr/>
        </p:nvSpPr>
        <p:spPr>
          <a:xfrm>
            <a:off x="8448120" y="50202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5" name="CustomShape 316"/>
          <p:cNvSpPr/>
          <p:nvPr/>
        </p:nvSpPr>
        <p:spPr>
          <a:xfrm>
            <a:off x="84481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17"/>
          <p:cNvSpPr/>
          <p:nvPr/>
        </p:nvSpPr>
        <p:spPr>
          <a:xfrm>
            <a:off x="8760960" y="495108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18"/>
          <p:cNvSpPr/>
          <p:nvPr/>
        </p:nvSpPr>
        <p:spPr>
          <a:xfrm>
            <a:off x="8829000" y="50202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8" name="CustomShape 319"/>
          <p:cNvSpPr/>
          <p:nvPr/>
        </p:nvSpPr>
        <p:spPr>
          <a:xfrm>
            <a:off x="88290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20"/>
          <p:cNvSpPr/>
          <p:nvPr/>
        </p:nvSpPr>
        <p:spPr>
          <a:xfrm>
            <a:off x="0" y="45702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21"/>
          <p:cNvSpPr/>
          <p:nvPr/>
        </p:nvSpPr>
        <p:spPr>
          <a:xfrm>
            <a:off x="68400" y="46393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1" name="CustomShape 322"/>
          <p:cNvSpPr/>
          <p:nvPr/>
        </p:nvSpPr>
        <p:spPr>
          <a:xfrm>
            <a:off x="684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23"/>
          <p:cNvSpPr/>
          <p:nvPr/>
        </p:nvSpPr>
        <p:spPr>
          <a:xfrm>
            <a:off x="380880" y="45702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324"/>
          <p:cNvSpPr/>
          <p:nvPr/>
        </p:nvSpPr>
        <p:spPr>
          <a:xfrm>
            <a:off x="449280" y="46393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4" name="CustomShape 325"/>
          <p:cNvSpPr/>
          <p:nvPr/>
        </p:nvSpPr>
        <p:spPr>
          <a:xfrm>
            <a:off x="4492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26"/>
          <p:cNvSpPr/>
          <p:nvPr/>
        </p:nvSpPr>
        <p:spPr>
          <a:xfrm>
            <a:off x="761760" y="45702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327"/>
          <p:cNvSpPr/>
          <p:nvPr/>
        </p:nvSpPr>
        <p:spPr>
          <a:xfrm>
            <a:off x="830160" y="46393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7" name="CustomShape 328"/>
          <p:cNvSpPr/>
          <p:nvPr/>
        </p:nvSpPr>
        <p:spPr>
          <a:xfrm>
            <a:off x="8301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29"/>
          <p:cNvSpPr/>
          <p:nvPr/>
        </p:nvSpPr>
        <p:spPr>
          <a:xfrm>
            <a:off x="1142640" y="45702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30"/>
          <p:cNvSpPr/>
          <p:nvPr/>
        </p:nvSpPr>
        <p:spPr>
          <a:xfrm>
            <a:off x="1211040" y="46393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0" name="CustomShape 331"/>
          <p:cNvSpPr/>
          <p:nvPr/>
        </p:nvSpPr>
        <p:spPr>
          <a:xfrm>
            <a:off x="12110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32"/>
          <p:cNvSpPr/>
          <p:nvPr/>
        </p:nvSpPr>
        <p:spPr>
          <a:xfrm>
            <a:off x="1523520" y="45702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33"/>
          <p:cNvSpPr/>
          <p:nvPr/>
        </p:nvSpPr>
        <p:spPr>
          <a:xfrm>
            <a:off x="1591920" y="46393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3" name="CustomShape 334"/>
          <p:cNvSpPr/>
          <p:nvPr/>
        </p:nvSpPr>
        <p:spPr>
          <a:xfrm>
            <a:off x="15919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35"/>
          <p:cNvSpPr/>
          <p:nvPr/>
        </p:nvSpPr>
        <p:spPr>
          <a:xfrm>
            <a:off x="7237080" y="45702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36"/>
          <p:cNvSpPr/>
          <p:nvPr/>
        </p:nvSpPr>
        <p:spPr>
          <a:xfrm>
            <a:off x="7305480" y="46393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6" name="CustomShape 337"/>
          <p:cNvSpPr/>
          <p:nvPr/>
        </p:nvSpPr>
        <p:spPr>
          <a:xfrm>
            <a:off x="73054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38"/>
          <p:cNvSpPr/>
          <p:nvPr/>
        </p:nvSpPr>
        <p:spPr>
          <a:xfrm>
            <a:off x="7617960" y="45702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339"/>
          <p:cNvSpPr/>
          <p:nvPr/>
        </p:nvSpPr>
        <p:spPr>
          <a:xfrm>
            <a:off x="7686360" y="46393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9" name="CustomShape 340"/>
          <p:cNvSpPr/>
          <p:nvPr/>
        </p:nvSpPr>
        <p:spPr>
          <a:xfrm>
            <a:off x="76863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341"/>
          <p:cNvSpPr/>
          <p:nvPr/>
        </p:nvSpPr>
        <p:spPr>
          <a:xfrm>
            <a:off x="7998840" y="45702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342"/>
          <p:cNvSpPr/>
          <p:nvPr/>
        </p:nvSpPr>
        <p:spPr>
          <a:xfrm>
            <a:off x="8067240" y="46393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2" name="CustomShape 343"/>
          <p:cNvSpPr/>
          <p:nvPr/>
        </p:nvSpPr>
        <p:spPr>
          <a:xfrm>
            <a:off x="80672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344"/>
          <p:cNvSpPr/>
          <p:nvPr/>
        </p:nvSpPr>
        <p:spPr>
          <a:xfrm>
            <a:off x="8379720" y="45702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345"/>
          <p:cNvSpPr/>
          <p:nvPr/>
        </p:nvSpPr>
        <p:spPr>
          <a:xfrm>
            <a:off x="8448120" y="46393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5" name="CustomShape 346"/>
          <p:cNvSpPr/>
          <p:nvPr/>
        </p:nvSpPr>
        <p:spPr>
          <a:xfrm>
            <a:off x="84481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347"/>
          <p:cNvSpPr/>
          <p:nvPr/>
        </p:nvSpPr>
        <p:spPr>
          <a:xfrm>
            <a:off x="8760960" y="45702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348"/>
          <p:cNvSpPr/>
          <p:nvPr/>
        </p:nvSpPr>
        <p:spPr>
          <a:xfrm>
            <a:off x="8829000" y="46393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8" name="CustomShape 349"/>
          <p:cNvSpPr/>
          <p:nvPr/>
        </p:nvSpPr>
        <p:spPr>
          <a:xfrm>
            <a:off x="88290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350"/>
          <p:cNvSpPr/>
          <p:nvPr/>
        </p:nvSpPr>
        <p:spPr>
          <a:xfrm>
            <a:off x="0" y="41896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51"/>
          <p:cNvSpPr/>
          <p:nvPr/>
        </p:nvSpPr>
        <p:spPr>
          <a:xfrm>
            <a:off x="68400" y="42584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1" name="CustomShape 352"/>
          <p:cNvSpPr/>
          <p:nvPr/>
        </p:nvSpPr>
        <p:spPr>
          <a:xfrm>
            <a:off x="684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53"/>
          <p:cNvSpPr/>
          <p:nvPr/>
        </p:nvSpPr>
        <p:spPr>
          <a:xfrm>
            <a:off x="380880" y="41896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54"/>
          <p:cNvSpPr/>
          <p:nvPr/>
        </p:nvSpPr>
        <p:spPr>
          <a:xfrm>
            <a:off x="449280" y="42584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4" name="CustomShape 355"/>
          <p:cNvSpPr/>
          <p:nvPr/>
        </p:nvSpPr>
        <p:spPr>
          <a:xfrm>
            <a:off x="4492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56"/>
          <p:cNvSpPr/>
          <p:nvPr/>
        </p:nvSpPr>
        <p:spPr>
          <a:xfrm>
            <a:off x="761760" y="41896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57"/>
          <p:cNvSpPr/>
          <p:nvPr/>
        </p:nvSpPr>
        <p:spPr>
          <a:xfrm>
            <a:off x="830160" y="42584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7" name="CustomShape 358"/>
          <p:cNvSpPr/>
          <p:nvPr/>
        </p:nvSpPr>
        <p:spPr>
          <a:xfrm>
            <a:off x="8301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59"/>
          <p:cNvSpPr/>
          <p:nvPr/>
        </p:nvSpPr>
        <p:spPr>
          <a:xfrm>
            <a:off x="1142640" y="41896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60"/>
          <p:cNvSpPr/>
          <p:nvPr/>
        </p:nvSpPr>
        <p:spPr>
          <a:xfrm>
            <a:off x="1211040" y="42584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0" name="CustomShape 361"/>
          <p:cNvSpPr/>
          <p:nvPr/>
        </p:nvSpPr>
        <p:spPr>
          <a:xfrm>
            <a:off x="12110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62"/>
          <p:cNvSpPr/>
          <p:nvPr/>
        </p:nvSpPr>
        <p:spPr>
          <a:xfrm>
            <a:off x="1523520" y="418968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63"/>
          <p:cNvSpPr/>
          <p:nvPr/>
        </p:nvSpPr>
        <p:spPr>
          <a:xfrm>
            <a:off x="1591920" y="425844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3" name="CustomShape 364"/>
          <p:cNvSpPr/>
          <p:nvPr/>
        </p:nvSpPr>
        <p:spPr>
          <a:xfrm>
            <a:off x="15919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65"/>
          <p:cNvSpPr/>
          <p:nvPr/>
        </p:nvSpPr>
        <p:spPr>
          <a:xfrm>
            <a:off x="7237080" y="41896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66"/>
          <p:cNvSpPr/>
          <p:nvPr/>
        </p:nvSpPr>
        <p:spPr>
          <a:xfrm>
            <a:off x="7305480" y="42584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6" name="CustomShape 367"/>
          <p:cNvSpPr/>
          <p:nvPr/>
        </p:nvSpPr>
        <p:spPr>
          <a:xfrm>
            <a:off x="73054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68"/>
          <p:cNvSpPr/>
          <p:nvPr/>
        </p:nvSpPr>
        <p:spPr>
          <a:xfrm>
            <a:off x="7617960" y="41896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369"/>
          <p:cNvSpPr/>
          <p:nvPr/>
        </p:nvSpPr>
        <p:spPr>
          <a:xfrm>
            <a:off x="7686360" y="42584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9" name="CustomShape 370"/>
          <p:cNvSpPr/>
          <p:nvPr/>
        </p:nvSpPr>
        <p:spPr>
          <a:xfrm>
            <a:off x="76863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371"/>
          <p:cNvSpPr/>
          <p:nvPr/>
        </p:nvSpPr>
        <p:spPr>
          <a:xfrm>
            <a:off x="7998840" y="41896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72"/>
          <p:cNvSpPr/>
          <p:nvPr/>
        </p:nvSpPr>
        <p:spPr>
          <a:xfrm>
            <a:off x="8067240" y="42584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2" name="CustomShape 373"/>
          <p:cNvSpPr/>
          <p:nvPr/>
        </p:nvSpPr>
        <p:spPr>
          <a:xfrm>
            <a:off x="80672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74"/>
          <p:cNvSpPr/>
          <p:nvPr/>
        </p:nvSpPr>
        <p:spPr>
          <a:xfrm>
            <a:off x="8379720" y="41896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375"/>
          <p:cNvSpPr/>
          <p:nvPr/>
        </p:nvSpPr>
        <p:spPr>
          <a:xfrm>
            <a:off x="8448120" y="42584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5" name="CustomShape 376"/>
          <p:cNvSpPr/>
          <p:nvPr/>
        </p:nvSpPr>
        <p:spPr>
          <a:xfrm>
            <a:off x="84481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77"/>
          <p:cNvSpPr/>
          <p:nvPr/>
        </p:nvSpPr>
        <p:spPr>
          <a:xfrm>
            <a:off x="8760960" y="41896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378"/>
          <p:cNvSpPr/>
          <p:nvPr/>
        </p:nvSpPr>
        <p:spPr>
          <a:xfrm>
            <a:off x="8829000" y="42584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8" name="CustomShape 379"/>
          <p:cNvSpPr/>
          <p:nvPr/>
        </p:nvSpPr>
        <p:spPr>
          <a:xfrm>
            <a:off x="88290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380"/>
          <p:cNvSpPr/>
          <p:nvPr/>
        </p:nvSpPr>
        <p:spPr>
          <a:xfrm>
            <a:off x="0" y="38088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381"/>
          <p:cNvSpPr/>
          <p:nvPr/>
        </p:nvSpPr>
        <p:spPr>
          <a:xfrm>
            <a:off x="68400" y="38775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1" name="CustomShape 382"/>
          <p:cNvSpPr/>
          <p:nvPr/>
        </p:nvSpPr>
        <p:spPr>
          <a:xfrm>
            <a:off x="684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383"/>
          <p:cNvSpPr/>
          <p:nvPr/>
        </p:nvSpPr>
        <p:spPr>
          <a:xfrm>
            <a:off x="380880" y="38088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384"/>
          <p:cNvSpPr/>
          <p:nvPr/>
        </p:nvSpPr>
        <p:spPr>
          <a:xfrm>
            <a:off x="449280" y="38775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4" name="CustomShape 385"/>
          <p:cNvSpPr/>
          <p:nvPr/>
        </p:nvSpPr>
        <p:spPr>
          <a:xfrm>
            <a:off x="4492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386"/>
          <p:cNvSpPr/>
          <p:nvPr/>
        </p:nvSpPr>
        <p:spPr>
          <a:xfrm>
            <a:off x="761760" y="38088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87"/>
          <p:cNvSpPr/>
          <p:nvPr/>
        </p:nvSpPr>
        <p:spPr>
          <a:xfrm>
            <a:off x="830160" y="38775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7" name="CustomShape 388"/>
          <p:cNvSpPr/>
          <p:nvPr/>
        </p:nvSpPr>
        <p:spPr>
          <a:xfrm>
            <a:off x="8301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389"/>
          <p:cNvSpPr/>
          <p:nvPr/>
        </p:nvSpPr>
        <p:spPr>
          <a:xfrm>
            <a:off x="1142640" y="38088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390"/>
          <p:cNvSpPr/>
          <p:nvPr/>
        </p:nvSpPr>
        <p:spPr>
          <a:xfrm>
            <a:off x="1211040" y="38775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0" name="CustomShape 391"/>
          <p:cNvSpPr/>
          <p:nvPr/>
        </p:nvSpPr>
        <p:spPr>
          <a:xfrm>
            <a:off x="12110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392"/>
          <p:cNvSpPr/>
          <p:nvPr/>
        </p:nvSpPr>
        <p:spPr>
          <a:xfrm>
            <a:off x="1523520" y="38088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393"/>
          <p:cNvSpPr/>
          <p:nvPr/>
        </p:nvSpPr>
        <p:spPr>
          <a:xfrm>
            <a:off x="1591920" y="38775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3" name="CustomShape 394"/>
          <p:cNvSpPr/>
          <p:nvPr/>
        </p:nvSpPr>
        <p:spPr>
          <a:xfrm>
            <a:off x="15919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395"/>
          <p:cNvSpPr/>
          <p:nvPr/>
        </p:nvSpPr>
        <p:spPr>
          <a:xfrm>
            <a:off x="7237080" y="38088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396"/>
          <p:cNvSpPr/>
          <p:nvPr/>
        </p:nvSpPr>
        <p:spPr>
          <a:xfrm>
            <a:off x="7305480" y="38775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6" name="CustomShape 397"/>
          <p:cNvSpPr/>
          <p:nvPr/>
        </p:nvSpPr>
        <p:spPr>
          <a:xfrm>
            <a:off x="73054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398"/>
          <p:cNvSpPr/>
          <p:nvPr/>
        </p:nvSpPr>
        <p:spPr>
          <a:xfrm>
            <a:off x="7617960" y="38088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399"/>
          <p:cNvSpPr/>
          <p:nvPr/>
        </p:nvSpPr>
        <p:spPr>
          <a:xfrm>
            <a:off x="7686360" y="38775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9" name="CustomShape 400"/>
          <p:cNvSpPr/>
          <p:nvPr/>
        </p:nvSpPr>
        <p:spPr>
          <a:xfrm>
            <a:off x="76863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401"/>
          <p:cNvSpPr/>
          <p:nvPr/>
        </p:nvSpPr>
        <p:spPr>
          <a:xfrm>
            <a:off x="7998840" y="38088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402"/>
          <p:cNvSpPr/>
          <p:nvPr/>
        </p:nvSpPr>
        <p:spPr>
          <a:xfrm>
            <a:off x="8067240" y="38775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2" name="CustomShape 403"/>
          <p:cNvSpPr/>
          <p:nvPr/>
        </p:nvSpPr>
        <p:spPr>
          <a:xfrm>
            <a:off x="80672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404"/>
          <p:cNvSpPr/>
          <p:nvPr/>
        </p:nvSpPr>
        <p:spPr>
          <a:xfrm>
            <a:off x="8379720" y="38088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405"/>
          <p:cNvSpPr/>
          <p:nvPr/>
        </p:nvSpPr>
        <p:spPr>
          <a:xfrm>
            <a:off x="8448120" y="38775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5" name="CustomShape 406"/>
          <p:cNvSpPr/>
          <p:nvPr/>
        </p:nvSpPr>
        <p:spPr>
          <a:xfrm>
            <a:off x="84481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407"/>
          <p:cNvSpPr/>
          <p:nvPr/>
        </p:nvSpPr>
        <p:spPr>
          <a:xfrm>
            <a:off x="8760960" y="38088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408"/>
          <p:cNvSpPr/>
          <p:nvPr/>
        </p:nvSpPr>
        <p:spPr>
          <a:xfrm>
            <a:off x="8829000" y="38775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8" name="CustomShape 409"/>
          <p:cNvSpPr/>
          <p:nvPr/>
        </p:nvSpPr>
        <p:spPr>
          <a:xfrm>
            <a:off x="88290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410"/>
          <p:cNvSpPr/>
          <p:nvPr/>
        </p:nvSpPr>
        <p:spPr>
          <a:xfrm>
            <a:off x="0" y="34279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411"/>
          <p:cNvSpPr/>
          <p:nvPr/>
        </p:nvSpPr>
        <p:spPr>
          <a:xfrm>
            <a:off x="68400" y="34966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1" name="CustomShape 412"/>
          <p:cNvSpPr/>
          <p:nvPr/>
        </p:nvSpPr>
        <p:spPr>
          <a:xfrm>
            <a:off x="684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413"/>
          <p:cNvSpPr/>
          <p:nvPr/>
        </p:nvSpPr>
        <p:spPr>
          <a:xfrm>
            <a:off x="380880" y="34279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14"/>
          <p:cNvSpPr/>
          <p:nvPr/>
        </p:nvSpPr>
        <p:spPr>
          <a:xfrm>
            <a:off x="449280" y="34966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4" name="CustomShape 415"/>
          <p:cNvSpPr/>
          <p:nvPr/>
        </p:nvSpPr>
        <p:spPr>
          <a:xfrm>
            <a:off x="4492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416"/>
          <p:cNvSpPr/>
          <p:nvPr/>
        </p:nvSpPr>
        <p:spPr>
          <a:xfrm>
            <a:off x="761760" y="34279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417"/>
          <p:cNvSpPr/>
          <p:nvPr/>
        </p:nvSpPr>
        <p:spPr>
          <a:xfrm>
            <a:off x="830160" y="34966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7" name="CustomShape 418"/>
          <p:cNvSpPr/>
          <p:nvPr/>
        </p:nvSpPr>
        <p:spPr>
          <a:xfrm>
            <a:off x="8301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419"/>
          <p:cNvSpPr/>
          <p:nvPr/>
        </p:nvSpPr>
        <p:spPr>
          <a:xfrm>
            <a:off x="1142640" y="34279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420"/>
          <p:cNvSpPr/>
          <p:nvPr/>
        </p:nvSpPr>
        <p:spPr>
          <a:xfrm>
            <a:off x="1211040" y="34966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0" name="CustomShape 421"/>
          <p:cNvSpPr/>
          <p:nvPr/>
        </p:nvSpPr>
        <p:spPr>
          <a:xfrm>
            <a:off x="12110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422"/>
          <p:cNvSpPr/>
          <p:nvPr/>
        </p:nvSpPr>
        <p:spPr>
          <a:xfrm>
            <a:off x="1523520" y="34279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423"/>
          <p:cNvSpPr/>
          <p:nvPr/>
        </p:nvSpPr>
        <p:spPr>
          <a:xfrm>
            <a:off x="1591920" y="34966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3" name="CustomShape 424"/>
          <p:cNvSpPr/>
          <p:nvPr/>
        </p:nvSpPr>
        <p:spPr>
          <a:xfrm>
            <a:off x="15919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425"/>
          <p:cNvSpPr/>
          <p:nvPr/>
        </p:nvSpPr>
        <p:spPr>
          <a:xfrm>
            <a:off x="7237080" y="34279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426"/>
          <p:cNvSpPr/>
          <p:nvPr/>
        </p:nvSpPr>
        <p:spPr>
          <a:xfrm>
            <a:off x="7305480" y="34966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6" name="CustomShape 427"/>
          <p:cNvSpPr/>
          <p:nvPr/>
        </p:nvSpPr>
        <p:spPr>
          <a:xfrm>
            <a:off x="73054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428"/>
          <p:cNvSpPr/>
          <p:nvPr/>
        </p:nvSpPr>
        <p:spPr>
          <a:xfrm>
            <a:off x="7617960" y="34279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429"/>
          <p:cNvSpPr/>
          <p:nvPr/>
        </p:nvSpPr>
        <p:spPr>
          <a:xfrm>
            <a:off x="7686360" y="34966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9" name="CustomShape 430"/>
          <p:cNvSpPr/>
          <p:nvPr/>
        </p:nvSpPr>
        <p:spPr>
          <a:xfrm>
            <a:off x="76863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431"/>
          <p:cNvSpPr/>
          <p:nvPr/>
        </p:nvSpPr>
        <p:spPr>
          <a:xfrm>
            <a:off x="7998840" y="34279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432"/>
          <p:cNvSpPr/>
          <p:nvPr/>
        </p:nvSpPr>
        <p:spPr>
          <a:xfrm>
            <a:off x="8067240" y="34966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2" name="CustomShape 433"/>
          <p:cNvSpPr/>
          <p:nvPr/>
        </p:nvSpPr>
        <p:spPr>
          <a:xfrm>
            <a:off x="80672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434"/>
          <p:cNvSpPr/>
          <p:nvPr/>
        </p:nvSpPr>
        <p:spPr>
          <a:xfrm>
            <a:off x="8379720" y="34279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435"/>
          <p:cNvSpPr/>
          <p:nvPr/>
        </p:nvSpPr>
        <p:spPr>
          <a:xfrm>
            <a:off x="8448120" y="34966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5" name="CustomShape 436"/>
          <p:cNvSpPr/>
          <p:nvPr/>
        </p:nvSpPr>
        <p:spPr>
          <a:xfrm>
            <a:off x="84481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437"/>
          <p:cNvSpPr/>
          <p:nvPr/>
        </p:nvSpPr>
        <p:spPr>
          <a:xfrm>
            <a:off x="8760960" y="34279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438"/>
          <p:cNvSpPr/>
          <p:nvPr/>
        </p:nvSpPr>
        <p:spPr>
          <a:xfrm>
            <a:off x="8829000" y="34966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8" name="CustomShape 439"/>
          <p:cNvSpPr/>
          <p:nvPr/>
        </p:nvSpPr>
        <p:spPr>
          <a:xfrm>
            <a:off x="88290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440"/>
          <p:cNvSpPr/>
          <p:nvPr/>
        </p:nvSpPr>
        <p:spPr>
          <a:xfrm>
            <a:off x="0" y="30470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441"/>
          <p:cNvSpPr/>
          <p:nvPr/>
        </p:nvSpPr>
        <p:spPr>
          <a:xfrm>
            <a:off x="68400" y="31158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1" name="CustomShape 442"/>
          <p:cNvSpPr/>
          <p:nvPr/>
        </p:nvSpPr>
        <p:spPr>
          <a:xfrm>
            <a:off x="684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443"/>
          <p:cNvSpPr/>
          <p:nvPr/>
        </p:nvSpPr>
        <p:spPr>
          <a:xfrm>
            <a:off x="380880" y="30470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444"/>
          <p:cNvSpPr/>
          <p:nvPr/>
        </p:nvSpPr>
        <p:spPr>
          <a:xfrm>
            <a:off x="449280" y="31158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4" name="CustomShape 445"/>
          <p:cNvSpPr/>
          <p:nvPr/>
        </p:nvSpPr>
        <p:spPr>
          <a:xfrm>
            <a:off x="4492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46"/>
          <p:cNvSpPr/>
          <p:nvPr/>
        </p:nvSpPr>
        <p:spPr>
          <a:xfrm>
            <a:off x="761760" y="30470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447"/>
          <p:cNvSpPr/>
          <p:nvPr/>
        </p:nvSpPr>
        <p:spPr>
          <a:xfrm>
            <a:off x="830160" y="31158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7" name="CustomShape 448"/>
          <p:cNvSpPr/>
          <p:nvPr/>
        </p:nvSpPr>
        <p:spPr>
          <a:xfrm>
            <a:off x="8301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449"/>
          <p:cNvSpPr/>
          <p:nvPr/>
        </p:nvSpPr>
        <p:spPr>
          <a:xfrm>
            <a:off x="1142640" y="30470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450"/>
          <p:cNvSpPr/>
          <p:nvPr/>
        </p:nvSpPr>
        <p:spPr>
          <a:xfrm>
            <a:off x="1211040" y="31158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0" name="CustomShape 451"/>
          <p:cNvSpPr/>
          <p:nvPr/>
        </p:nvSpPr>
        <p:spPr>
          <a:xfrm>
            <a:off x="12110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452"/>
          <p:cNvSpPr/>
          <p:nvPr/>
        </p:nvSpPr>
        <p:spPr>
          <a:xfrm>
            <a:off x="1523520" y="30470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453"/>
          <p:cNvSpPr/>
          <p:nvPr/>
        </p:nvSpPr>
        <p:spPr>
          <a:xfrm>
            <a:off x="1591920" y="31158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3" name="CustomShape 454"/>
          <p:cNvSpPr/>
          <p:nvPr/>
        </p:nvSpPr>
        <p:spPr>
          <a:xfrm>
            <a:off x="15919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55"/>
          <p:cNvSpPr/>
          <p:nvPr/>
        </p:nvSpPr>
        <p:spPr>
          <a:xfrm>
            <a:off x="7237080" y="30470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456"/>
          <p:cNvSpPr/>
          <p:nvPr/>
        </p:nvSpPr>
        <p:spPr>
          <a:xfrm>
            <a:off x="7305480" y="31158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6" name="CustomShape 457"/>
          <p:cNvSpPr/>
          <p:nvPr/>
        </p:nvSpPr>
        <p:spPr>
          <a:xfrm>
            <a:off x="73054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458"/>
          <p:cNvSpPr/>
          <p:nvPr/>
        </p:nvSpPr>
        <p:spPr>
          <a:xfrm>
            <a:off x="7617960" y="30470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459"/>
          <p:cNvSpPr/>
          <p:nvPr/>
        </p:nvSpPr>
        <p:spPr>
          <a:xfrm>
            <a:off x="7686360" y="31158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9" name="CustomShape 460"/>
          <p:cNvSpPr/>
          <p:nvPr/>
        </p:nvSpPr>
        <p:spPr>
          <a:xfrm>
            <a:off x="76863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461"/>
          <p:cNvSpPr/>
          <p:nvPr/>
        </p:nvSpPr>
        <p:spPr>
          <a:xfrm>
            <a:off x="7998840" y="30470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462"/>
          <p:cNvSpPr/>
          <p:nvPr/>
        </p:nvSpPr>
        <p:spPr>
          <a:xfrm>
            <a:off x="8067240" y="31158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2" name="CustomShape 463"/>
          <p:cNvSpPr/>
          <p:nvPr/>
        </p:nvSpPr>
        <p:spPr>
          <a:xfrm>
            <a:off x="80672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464"/>
          <p:cNvSpPr/>
          <p:nvPr/>
        </p:nvSpPr>
        <p:spPr>
          <a:xfrm>
            <a:off x="8379720" y="30470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465"/>
          <p:cNvSpPr/>
          <p:nvPr/>
        </p:nvSpPr>
        <p:spPr>
          <a:xfrm>
            <a:off x="8448120" y="31158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5" name="CustomShape 466"/>
          <p:cNvSpPr/>
          <p:nvPr/>
        </p:nvSpPr>
        <p:spPr>
          <a:xfrm>
            <a:off x="84481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467"/>
          <p:cNvSpPr/>
          <p:nvPr/>
        </p:nvSpPr>
        <p:spPr>
          <a:xfrm>
            <a:off x="8760960" y="30470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468"/>
          <p:cNvSpPr/>
          <p:nvPr/>
        </p:nvSpPr>
        <p:spPr>
          <a:xfrm>
            <a:off x="8829000" y="31158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8" name="CustomShape 469"/>
          <p:cNvSpPr/>
          <p:nvPr/>
        </p:nvSpPr>
        <p:spPr>
          <a:xfrm>
            <a:off x="88290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470"/>
          <p:cNvSpPr/>
          <p:nvPr/>
        </p:nvSpPr>
        <p:spPr>
          <a:xfrm>
            <a:off x="0" y="26661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471"/>
          <p:cNvSpPr/>
          <p:nvPr/>
        </p:nvSpPr>
        <p:spPr>
          <a:xfrm>
            <a:off x="68400" y="27349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1" name="CustomShape 472"/>
          <p:cNvSpPr/>
          <p:nvPr/>
        </p:nvSpPr>
        <p:spPr>
          <a:xfrm>
            <a:off x="684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473"/>
          <p:cNvSpPr/>
          <p:nvPr/>
        </p:nvSpPr>
        <p:spPr>
          <a:xfrm>
            <a:off x="380880" y="26661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474"/>
          <p:cNvSpPr/>
          <p:nvPr/>
        </p:nvSpPr>
        <p:spPr>
          <a:xfrm>
            <a:off x="449280" y="27349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4" name="CustomShape 475"/>
          <p:cNvSpPr/>
          <p:nvPr/>
        </p:nvSpPr>
        <p:spPr>
          <a:xfrm>
            <a:off x="4492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476"/>
          <p:cNvSpPr/>
          <p:nvPr/>
        </p:nvSpPr>
        <p:spPr>
          <a:xfrm>
            <a:off x="761760" y="26661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477"/>
          <p:cNvSpPr/>
          <p:nvPr/>
        </p:nvSpPr>
        <p:spPr>
          <a:xfrm>
            <a:off x="830160" y="27349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7" name="CustomShape 478"/>
          <p:cNvSpPr/>
          <p:nvPr/>
        </p:nvSpPr>
        <p:spPr>
          <a:xfrm>
            <a:off x="8301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479"/>
          <p:cNvSpPr/>
          <p:nvPr/>
        </p:nvSpPr>
        <p:spPr>
          <a:xfrm>
            <a:off x="1142640" y="26661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480"/>
          <p:cNvSpPr/>
          <p:nvPr/>
        </p:nvSpPr>
        <p:spPr>
          <a:xfrm>
            <a:off x="1211040" y="27349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0" name="CustomShape 481"/>
          <p:cNvSpPr/>
          <p:nvPr/>
        </p:nvSpPr>
        <p:spPr>
          <a:xfrm>
            <a:off x="12110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482"/>
          <p:cNvSpPr/>
          <p:nvPr/>
        </p:nvSpPr>
        <p:spPr>
          <a:xfrm>
            <a:off x="1523520" y="26661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483"/>
          <p:cNvSpPr/>
          <p:nvPr/>
        </p:nvSpPr>
        <p:spPr>
          <a:xfrm>
            <a:off x="1591920" y="27349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3" name="CustomShape 484"/>
          <p:cNvSpPr/>
          <p:nvPr/>
        </p:nvSpPr>
        <p:spPr>
          <a:xfrm>
            <a:off x="15919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485"/>
          <p:cNvSpPr/>
          <p:nvPr/>
        </p:nvSpPr>
        <p:spPr>
          <a:xfrm>
            <a:off x="7237080" y="26661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486"/>
          <p:cNvSpPr/>
          <p:nvPr/>
        </p:nvSpPr>
        <p:spPr>
          <a:xfrm>
            <a:off x="7305480" y="27349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6" name="CustomShape 487"/>
          <p:cNvSpPr/>
          <p:nvPr/>
        </p:nvSpPr>
        <p:spPr>
          <a:xfrm>
            <a:off x="73054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488"/>
          <p:cNvSpPr/>
          <p:nvPr/>
        </p:nvSpPr>
        <p:spPr>
          <a:xfrm>
            <a:off x="7617960" y="26661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489"/>
          <p:cNvSpPr/>
          <p:nvPr/>
        </p:nvSpPr>
        <p:spPr>
          <a:xfrm>
            <a:off x="7686360" y="27349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9" name="CustomShape 490"/>
          <p:cNvSpPr/>
          <p:nvPr/>
        </p:nvSpPr>
        <p:spPr>
          <a:xfrm>
            <a:off x="76863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491"/>
          <p:cNvSpPr/>
          <p:nvPr/>
        </p:nvSpPr>
        <p:spPr>
          <a:xfrm>
            <a:off x="7998840" y="26661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492"/>
          <p:cNvSpPr/>
          <p:nvPr/>
        </p:nvSpPr>
        <p:spPr>
          <a:xfrm>
            <a:off x="8067240" y="27349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2" name="CustomShape 493"/>
          <p:cNvSpPr/>
          <p:nvPr/>
        </p:nvSpPr>
        <p:spPr>
          <a:xfrm>
            <a:off x="80672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494"/>
          <p:cNvSpPr/>
          <p:nvPr/>
        </p:nvSpPr>
        <p:spPr>
          <a:xfrm>
            <a:off x="8379720" y="26661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495"/>
          <p:cNvSpPr/>
          <p:nvPr/>
        </p:nvSpPr>
        <p:spPr>
          <a:xfrm>
            <a:off x="8448120" y="27349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5" name="CustomShape 496"/>
          <p:cNvSpPr/>
          <p:nvPr/>
        </p:nvSpPr>
        <p:spPr>
          <a:xfrm>
            <a:off x="84481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497"/>
          <p:cNvSpPr/>
          <p:nvPr/>
        </p:nvSpPr>
        <p:spPr>
          <a:xfrm>
            <a:off x="8760960" y="26661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498"/>
          <p:cNvSpPr/>
          <p:nvPr/>
        </p:nvSpPr>
        <p:spPr>
          <a:xfrm>
            <a:off x="8829000" y="27349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8" name="CustomShape 499"/>
          <p:cNvSpPr/>
          <p:nvPr/>
        </p:nvSpPr>
        <p:spPr>
          <a:xfrm>
            <a:off x="88290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500"/>
          <p:cNvSpPr/>
          <p:nvPr/>
        </p:nvSpPr>
        <p:spPr>
          <a:xfrm>
            <a:off x="0" y="22852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501"/>
          <p:cNvSpPr/>
          <p:nvPr/>
        </p:nvSpPr>
        <p:spPr>
          <a:xfrm>
            <a:off x="68400" y="23540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1" name="CustomShape 502"/>
          <p:cNvSpPr/>
          <p:nvPr/>
        </p:nvSpPr>
        <p:spPr>
          <a:xfrm>
            <a:off x="684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503"/>
          <p:cNvSpPr/>
          <p:nvPr/>
        </p:nvSpPr>
        <p:spPr>
          <a:xfrm>
            <a:off x="380880" y="22852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504"/>
          <p:cNvSpPr/>
          <p:nvPr/>
        </p:nvSpPr>
        <p:spPr>
          <a:xfrm>
            <a:off x="449280" y="23540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4" name="CustomShape 505"/>
          <p:cNvSpPr/>
          <p:nvPr/>
        </p:nvSpPr>
        <p:spPr>
          <a:xfrm>
            <a:off x="4492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506"/>
          <p:cNvSpPr/>
          <p:nvPr/>
        </p:nvSpPr>
        <p:spPr>
          <a:xfrm>
            <a:off x="761760" y="22852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507"/>
          <p:cNvSpPr/>
          <p:nvPr/>
        </p:nvSpPr>
        <p:spPr>
          <a:xfrm>
            <a:off x="830160" y="23540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7" name="CustomShape 508"/>
          <p:cNvSpPr/>
          <p:nvPr/>
        </p:nvSpPr>
        <p:spPr>
          <a:xfrm>
            <a:off x="8301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509"/>
          <p:cNvSpPr/>
          <p:nvPr/>
        </p:nvSpPr>
        <p:spPr>
          <a:xfrm>
            <a:off x="1142640" y="22852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510"/>
          <p:cNvSpPr/>
          <p:nvPr/>
        </p:nvSpPr>
        <p:spPr>
          <a:xfrm>
            <a:off x="1211040" y="23540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0" name="CustomShape 511"/>
          <p:cNvSpPr/>
          <p:nvPr/>
        </p:nvSpPr>
        <p:spPr>
          <a:xfrm>
            <a:off x="12110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512"/>
          <p:cNvSpPr/>
          <p:nvPr/>
        </p:nvSpPr>
        <p:spPr>
          <a:xfrm>
            <a:off x="1523520" y="22852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513"/>
          <p:cNvSpPr/>
          <p:nvPr/>
        </p:nvSpPr>
        <p:spPr>
          <a:xfrm>
            <a:off x="1591920" y="23540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3" name="CustomShape 514"/>
          <p:cNvSpPr/>
          <p:nvPr/>
        </p:nvSpPr>
        <p:spPr>
          <a:xfrm>
            <a:off x="15919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515"/>
          <p:cNvSpPr/>
          <p:nvPr/>
        </p:nvSpPr>
        <p:spPr>
          <a:xfrm>
            <a:off x="7237080" y="22852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516"/>
          <p:cNvSpPr/>
          <p:nvPr/>
        </p:nvSpPr>
        <p:spPr>
          <a:xfrm>
            <a:off x="7305480" y="23540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6" name="CustomShape 517"/>
          <p:cNvSpPr/>
          <p:nvPr/>
        </p:nvSpPr>
        <p:spPr>
          <a:xfrm>
            <a:off x="73054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518"/>
          <p:cNvSpPr/>
          <p:nvPr/>
        </p:nvSpPr>
        <p:spPr>
          <a:xfrm>
            <a:off x="7617960" y="22852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519"/>
          <p:cNvSpPr/>
          <p:nvPr/>
        </p:nvSpPr>
        <p:spPr>
          <a:xfrm>
            <a:off x="7686360" y="23540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9" name="CustomShape 520"/>
          <p:cNvSpPr/>
          <p:nvPr/>
        </p:nvSpPr>
        <p:spPr>
          <a:xfrm>
            <a:off x="76863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521"/>
          <p:cNvSpPr/>
          <p:nvPr/>
        </p:nvSpPr>
        <p:spPr>
          <a:xfrm>
            <a:off x="7998840" y="22852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522"/>
          <p:cNvSpPr/>
          <p:nvPr/>
        </p:nvSpPr>
        <p:spPr>
          <a:xfrm>
            <a:off x="8067240" y="23540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2" name="CustomShape 523"/>
          <p:cNvSpPr/>
          <p:nvPr/>
        </p:nvSpPr>
        <p:spPr>
          <a:xfrm>
            <a:off x="80672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524"/>
          <p:cNvSpPr/>
          <p:nvPr/>
        </p:nvSpPr>
        <p:spPr>
          <a:xfrm>
            <a:off x="8379720" y="22852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525"/>
          <p:cNvSpPr/>
          <p:nvPr/>
        </p:nvSpPr>
        <p:spPr>
          <a:xfrm>
            <a:off x="8448120" y="23540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5" name="CustomShape 526"/>
          <p:cNvSpPr/>
          <p:nvPr/>
        </p:nvSpPr>
        <p:spPr>
          <a:xfrm>
            <a:off x="84481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527"/>
          <p:cNvSpPr/>
          <p:nvPr/>
        </p:nvSpPr>
        <p:spPr>
          <a:xfrm>
            <a:off x="8760960" y="22852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528"/>
          <p:cNvSpPr/>
          <p:nvPr/>
        </p:nvSpPr>
        <p:spPr>
          <a:xfrm>
            <a:off x="8829000" y="23540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8" name="CustomShape 529"/>
          <p:cNvSpPr/>
          <p:nvPr/>
        </p:nvSpPr>
        <p:spPr>
          <a:xfrm>
            <a:off x="88290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530"/>
          <p:cNvSpPr/>
          <p:nvPr/>
        </p:nvSpPr>
        <p:spPr>
          <a:xfrm>
            <a:off x="0" y="19044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531"/>
          <p:cNvSpPr/>
          <p:nvPr/>
        </p:nvSpPr>
        <p:spPr>
          <a:xfrm>
            <a:off x="68400" y="19731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1" name="CustomShape 532"/>
          <p:cNvSpPr/>
          <p:nvPr/>
        </p:nvSpPr>
        <p:spPr>
          <a:xfrm>
            <a:off x="684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533"/>
          <p:cNvSpPr/>
          <p:nvPr/>
        </p:nvSpPr>
        <p:spPr>
          <a:xfrm>
            <a:off x="380880" y="19044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534"/>
          <p:cNvSpPr/>
          <p:nvPr/>
        </p:nvSpPr>
        <p:spPr>
          <a:xfrm>
            <a:off x="449280" y="19731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4" name="CustomShape 535"/>
          <p:cNvSpPr/>
          <p:nvPr/>
        </p:nvSpPr>
        <p:spPr>
          <a:xfrm>
            <a:off x="4492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536"/>
          <p:cNvSpPr/>
          <p:nvPr/>
        </p:nvSpPr>
        <p:spPr>
          <a:xfrm>
            <a:off x="761760" y="19044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537"/>
          <p:cNvSpPr/>
          <p:nvPr/>
        </p:nvSpPr>
        <p:spPr>
          <a:xfrm>
            <a:off x="830160" y="19731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7" name="CustomShape 538"/>
          <p:cNvSpPr/>
          <p:nvPr/>
        </p:nvSpPr>
        <p:spPr>
          <a:xfrm>
            <a:off x="8301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539"/>
          <p:cNvSpPr/>
          <p:nvPr/>
        </p:nvSpPr>
        <p:spPr>
          <a:xfrm>
            <a:off x="1142640" y="19044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540"/>
          <p:cNvSpPr/>
          <p:nvPr/>
        </p:nvSpPr>
        <p:spPr>
          <a:xfrm>
            <a:off x="1211040" y="19731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0" name="CustomShape 541"/>
          <p:cNvSpPr/>
          <p:nvPr/>
        </p:nvSpPr>
        <p:spPr>
          <a:xfrm>
            <a:off x="12110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542"/>
          <p:cNvSpPr/>
          <p:nvPr/>
        </p:nvSpPr>
        <p:spPr>
          <a:xfrm>
            <a:off x="1523520" y="19044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543"/>
          <p:cNvSpPr/>
          <p:nvPr/>
        </p:nvSpPr>
        <p:spPr>
          <a:xfrm>
            <a:off x="1591920" y="19731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3" name="CustomShape 544"/>
          <p:cNvSpPr/>
          <p:nvPr/>
        </p:nvSpPr>
        <p:spPr>
          <a:xfrm>
            <a:off x="15919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545"/>
          <p:cNvSpPr/>
          <p:nvPr/>
        </p:nvSpPr>
        <p:spPr>
          <a:xfrm>
            <a:off x="7237080" y="19044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546"/>
          <p:cNvSpPr/>
          <p:nvPr/>
        </p:nvSpPr>
        <p:spPr>
          <a:xfrm>
            <a:off x="7305480" y="19731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6" name="CustomShape 547"/>
          <p:cNvSpPr/>
          <p:nvPr/>
        </p:nvSpPr>
        <p:spPr>
          <a:xfrm>
            <a:off x="73054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548"/>
          <p:cNvSpPr/>
          <p:nvPr/>
        </p:nvSpPr>
        <p:spPr>
          <a:xfrm>
            <a:off x="7617960" y="19044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549"/>
          <p:cNvSpPr/>
          <p:nvPr/>
        </p:nvSpPr>
        <p:spPr>
          <a:xfrm>
            <a:off x="7686360" y="19731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9" name="CustomShape 550"/>
          <p:cNvSpPr/>
          <p:nvPr/>
        </p:nvSpPr>
        <p:spPr>
          <a:xfrm>
            <a:off x="76863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551"/>
          <p:cNvSpPr/>
          <p:nvPr/>
        </p:nvSpPr>
        <p:spPr>
          <a:xfrm>
            <a:off x="7998840" y="19044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552"/>
          <p:cNvSpPr/>
          <p:nvPr/>
        </p:nvSpPr>
        <p:spPr>
          <a:xfrm>
            <a:off x="8067240" y="19731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2" name="CustomShape 553"/>
          <p:cNvSpPr/>
          <p:nvPr/>
        </p:nvSpPr>
        <p:spPr>
          <a:xfrm>
            <a:off x="80672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554"/>
          <p:cNvSpPr/>
          <p:nvPr/>
        </p:nvSpPr>
        <p:spPr>
          <a:xfrm>
            <a:off x="8379720" y="19044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555"/>
          <p:cNvSpPr/>
          <p:nvPr/>
        </p:nvSpPr>
        <p:spPr>
          <a:xfrm>
            <a:off x="8448120" y="19731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5" name="CustomShape 556"/>
          <p:cNvSpPr/>
          <p:nvPr/>
        </p:nvSpPr>
        <p:spPr>
          <a:xfrm>
            <a:off x="84481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557"/>
          <p:cNvSpPr/>
          <p:nvPr/>
        </p:nvSpPr>
        <p:spPr>
          <a:xfrm>
            <a:off x="8760960" y="19044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558"/>
          <p:cNvSpPr/>
          <p:nvPr/>
        </p:nvSpPr>
        <p:spPr>
          <a:xfrm>
            <a:off x="8829000" y="19731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8" name="CustomShape 559"/>
          <p:cNvSpPr/>
          <p:nvPr/>
        </p:nvSpPr>
        <p:spPr>
          <a:xfrm>
            <a:off x="88290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560"/>
          <p:cNvSpPr/>
          <p:nvPr/>
        </p:nvSpPr>
        <p:spPr>
          <a:xfrm>
            <a:off x="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561"/>
          <p:cNvSpPr/>
          <p:nvPr/>
        </p:nvSpPr>
        <p:spPr>
          <a:xfrm>
            <a:off x="6840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1" name="CustomShape 562"/>
          <p:cNvSpPr/>
          <p:nvPr/>
        </p:nvSpPr>
        <p:spPr>
          <a:xfrm>
            <a:off x="684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563"/>
          <p:cNvSpPr/>
          <p:nvPr/>
        </p:nvSpPr>
        <p:spPr>
          <a:xfrm>
            <a:off x="38088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564"/>
          <p:cNvSpPr/>
          <p:nvPr/>
        </p:nvSpPr>
        <p:spPr>
          <a:xfrm>
            <a:off x="44928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4" name="CustomShape 565"/>
          <p:cNvSpPr/>
          <p:nvPr/>
        </p:nvSpPr>
        <p:spPr>
          <a:xfrm>
            <a:off x="4492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566"/>
          <p:cNvSpPr/>
          <p:nvPr/>
        </p:nvSpPr>
        <p:spPr>
          <a:xfrm>
            <a:off x="761760" y="15235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567"/>
          <p:cNvSpPr/>
          <p:nvPr/>
        </p:nvSpPr>
        <p:spPr>
          <a:xfrm>
            <a:off x="830160" y="15922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7" name="CustomShape 568"/>
          <p:cNvSpPr/>
          <p:nvPr/>
        </p:nvSpPr>
        <p:spPr>
          <a:xfrm>
            <a:off x="8301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569"/>
          <p:cNvSpPr/>
          <p:nvPr/>
        </p:nvSpPr>
        <p:spPr>
          <a:xfrm>
            <a:off x="1142640" y="15235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570"/>
          <p:cNvSpPr/>
          <p:nvPr/>
        </p:nvSpPr>
        <p:spPr>
          <a:xfrm>
            <a:off x="1211040" y="15922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0" name="CustomShape 571"/>
          <p:cNvSpPr/>
          <p:nvPr/>
        </p:nvSpPr>
        <p:spPr>
          <a:xfrm>
            <a:off x="12110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572"/>
          <p:cNvSpPr/>
          <p:nvPr/>
        </p:nvSpPr>
        <p:spPr>
          <a:xfrm>
            <a:off x="1523520" y="15235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573"/>
          <p:cNvSpPr/>
          <p:nvPr/>
        </p:nvSpPr>
        <p:spPr>
          <a:xfrm>
            <a:off x="1591920" y="15922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3" name="CustomShape 574"/>
          <p:cNvSpPr/>
          <p:nvPr/>
        </p:nvSpPr>
        <p:spPr>
          <a:xfrm>
            <a:off x="15919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575"/>
          <p:cNvSpPr/>
          <p:nvPr/>
        </p:nvSpPr>
        <p:spPr>
          <a:xfrm>
            <a:off x="723708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576"/>
          <p:cNvSpPr/>
          <p:nvPr/>
        </p:nvSpPr>
        <p:spPr>
          <a:xfrm>
            <a:off x="730548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6" name="CustomShape 577"/>
          <p:cNvSpPr/>
          <p:nvPr/>
        </p:nvSpPr>
        <p:spPr>
          <a:xfrm>
            <a:off x="73054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578"/>
          <p:cNvSpPr/>
          <p:nvPr/>
        </p:nvSpPr>
        <p:spPr>
          <a:xfrm>
            <a:off x="761796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579"/>
          <p:cNvSpPr/>
          <p:nvPr/>
        </p:nvSpPr>
        <p:spPr>
          <a:xfrm>
            <a:off x="768636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9" name="CustomShape 580"/>
          <p:cNvSpPr/>
          <p:nvPr/>
        </p:nvSpPr>
        <p:spPr>
          <a:xfrm>
            <a:off x="76863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581"/>
          <p:cNvSpPr/>
          <p:nvPr/>
        </p:nvSpPr>
        <p:spPr>
          <a:xfrm>
            <a:off x="7998840" y="15235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582"/>
          <p:cNvSpPr/>
          <p:nvPr/>
        </p:nvSpPr>
        <p:spPr>
          <a:xfrm>
            <a:off x="8067240" y="15922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2" name="CustomShape 583"/>
          <p:cNvSpPr/>
          <p:nvPr/>
        </p:nvSpPr>
        <p:spPr>
          <a:xfrm>
            <a:off x="80672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584"/>
          <p:cNvSpPr/>
          <p:nvPr/>
        </p:nvSpPr>
        <p:spPr>
          <a:xfrm>
            <a:off x="8379720" y="15235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585"/>
          <p:cNvSpPr/>
          <p:nvPr/>
        </p:nvSpPr>
        <p:spPr>
          <a:xfrm>
            <a:off x="8448120" y="15922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5" name="CustomShape 586"/>
          <p:cNvSpPr/>
          <p:nvPr/>
        </p:nvSpPr>
        <p:spPr>
          <a:xfrm>
            <a:off x="84481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587"/>
          <p:cNvSpPr/>
          <p:nvPr/>
        </p:nvSpPr>
        <p:spPr>
          <a:xfrm>
            <a:off x="8760960" y="15235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588"/>
          <p:cNvSpPr/>
          <p:nvPr/>
        </p:nvSpPr>
        <p:spPr>
          <a:xfrm>
            <a:off x="8829000" y="15922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8" name="CustomShape 589"/>
          <p:cNvSpPr/>
          <p:nvPr/>
        </p:nvSpPr>
        <p:spPr>
          <a:xfrm>
            <a:off x="88290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590"/>
          <p:cNvSpPr/>
          <p:nvPr/>
        </p:nvSpPr>
        <p:spPr>
          <a:xfrm>
            <a:off x="0" y="11426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591"/>
          <p:cNvSpPr/>
          <p:nvPr/>
        </p:nvSpPr>
        <p:spPr>
          <a:xfrm>
            <a:off x="68400" y="12114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1" name="CustomShape 592"/>
          <p:cNvSpPr/>
          <p:nvPr/>
        </p:nvSpPr>
        <p:spPr>
          <a:xfrm>
            <a:off x="684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593"/>
          <p:cNvSpPr/>
          <p:nvPr/>
        </p:nvSpPr>
        <p:spPr>
          <a:xfrm>
            <a:off x="380880" y="11426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594"/>
          <p:cNvSpPr/>
          <p:nvPr/>
        </p:nvSpPr>
        <p:spPr>
          <a:xfrm>
            <a:off x="449280" y="12114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4" name="CustomShape 595"/>
          <p:cNvSpPr/>
          <p:nvPr/>
        </p:nvSpPr>
        <p:spPr>
          <a:xfrm>
            <a:off x="4492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596"/>
          <p:cNvSpPr/>
          <p:nvPr/>
        </p:nvSpPr>
        <p:spPr>
          <a:xfrm>
            <a:off x="76176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597"/>
          <p:cNvSpPr/>
          <p:nvPr/>
        </p:nvSpPr>
        <p:spPr>
          <a:xfrm>
            <a:off x="83016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7" name="CustomShape 598"/>
          <p:cNvSpPr/>
          <p:nvPr/>
        </p:nvSpPr>
        <p:spPr>
          <a:xfrm>
            <a:off x="8301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599"/>
          <p:cNvSpPr/>
          <p:nvPr/>
        </p:nvSpPr>
        <p:spPr>
          <a:xfrm>
            <a:off x="1142640" y="11426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600"/>
          <p:cNvSpPr/>
          <p:nvPr/>
        </p:nvSpPr>
        <p:spPr>
          <a:xfrm>
            <a:off x="1211040" y="12114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0" name="CustomShape 601"/>
          <p:cNvSpPr/>
          <p:nvPr/>
        </p:nvSpPr>
        <p:spPr>
          <a:xfrm>
            <a:off x="12110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602"/>
          <p:cNvSpPr/>
          <p:nvPr/>
        </p:nvSpPr>
        <p:spPr>
          <a:xfrm>
            <a:off x="1523520" y="11426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603"/>
          <p:cNvSpPr/>
          <p:nvPr/>
        </p:nvSpPr>
        <p:spPr>
          <a:xfrm>
            <a:off x="1591920" y="12114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3" name="CustomShape 604"/>
          <p:cNvSpPr/>
          <p:nvPr/>
        </p:nvSpPr>
        <p:spPr>
          <a:xfrm>
            <a:off x="15919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605"/>
          <p:cNvSpPr/>
          <p:nvPr/>
        </p:nvSpPr>
        <p:spPr>
          <a:xfrm>
            <a:off x="1904400" y="11426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606"/>
          <p:cNvSpPr/>
          <p:nvPr/>
        </p:nvSpPr>
        <p:spPr>
          <a:xfrm>
            <a:off x="1972800" y="12114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6" name="CustomShape 607"/>
          <p:cNvSpPr/>
          <p:nvPr/>
        </p:nvSpPr>
        <p:spPr>
          <a:xfrm>
            <a:off x="19728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608"/>
          <p:cNvSpPr/>
          <p:nvPr/>
        </p:nvSpPr>
        <p:spPr>
          <a:xfrm>
            <a:off x="2285280" y="11426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609"/>
          <p:cNvSpPr/>
          <p:nvPr/>
        </p:nvSpPr>
        <p:spPr>
          <a:xfrm>
            <a:off x="2353680" y="12114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9" name="CustomShape 610"/>
          <p:cNvSpPr/>
          <p:nvPr/>
        </p:nvSpPr>
        <p:spPr>
          <a:xfrm>
            <a:off x="23536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611"/>
          <p:cNvSpPr/>
          <p:nvPr/>
        </p:nvSpPr>
        <p:spPr>
          <a:xfrm>
            <a:off x="266616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612"/>
          <p:cNvSpPr/>
          <p:nvPr/>
        </p:nvSpPr>
        <p:spPr>
          <a:xfrm>
            <a:off x="273456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2" name="CustomShape 613"/>
          <p:cNvSpPr/>
          <p:nvPr/>
        </p:nvSpPr>
        <p:spPr>
          <a:xfrm>
            <a:off x="27345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614"/>
          <p:cNvSpPr/>
          <p:nvPr/>
        </p:nvSpPr>
        <p:spPr>
          <a:xfrm>
            <a:off x="304740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615"/>
          <p:cNvSpPr/>
          <p:nvPr/>
        </p:nvSpPr>
        <p:spPr>
          <a:xfrm>
            <a:off x="311544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5" name="CustomShape 616"/>
          <p:cNvSpPr/>
          <p:nvPr/>
        </p:nvSpPr>
        <p:spPr>
          <a:xfrm>
            <a:off x="31154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617"/>
          <p:cNvSpPr/>
          <p:nvPr/>
        </p:nvSpPr>
        <p:spPr>
          <a:xfrm>
            <a:off x="3428280" y="11426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618"/>
          <p:cNvSpPr/>
          <p:nvPr/>
        </p:nvSpPr>
        <p:spPr>
          <a:xfrm>
            <a:off x="3496680" y="12114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8" name="CustomShape 619"/>
          <p:cNvSpPr/>
          <p:nvPr/>
        </p:nvSpPr>
        <p:spPr>
          <a:xfrm>
            <a:off x="34966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620"/>
          <p:cNvSpPr/>
          <p:nvPr/>
        </p:nvSpPr>
        <p:spPr>
          <a:xfrm>
            <a:off x="3809160" y="11426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621"/>
          <p:cNvSpPr/>
          <p:nvPr/>
        </p:nvSpPr>
        <p:spPr>
          <a:xfrm>
            <a:off x="3877560" y="12114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1" name="CustomShape 622"/>
          <p:cNvSpPr/>
          <p:nvPr/>
        </p:nvSpPr>
        <p:spPr>
          <a:xfrm>
            <a:off x="38775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623"/>
          <p:cNvSpPr/>
          <p:nvPr/>
        </p:nvSpPr>
        <p:spPr>
          <a:xfrm>
            <a:off x="4190040" y="11426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624"/>
          <p:cNvSpPr/>
          <p:nvPr/>
        </p:nvSpPr>
        <p:spPr>
          <a:xfrm>
            <a:off x="4258440" y="12114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4" name="CustomShape 625"/>
          <p:cNvSpPr/>
          <p:nvPr/>
        </p:nvSpPr>
        <p:spPr>
          <a:xfrm>
            <a:off x="42584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626"/>
          <p:cNvSpPr/>
          <p:nvPr/>
        </p:nvSpPr>
        <p:spPr>
          <a:xfrm>
            <a:off x="4570920" y="11426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627"/>
          <p:cNvSpPr/>
          <p:nvPr/>
        </p:nvSpPr>
        <p:spPr>
          <a:xfrm>
            <a:off x="4639320" y="12114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7" name="CustomShape 628"/>
          <p:cNvSpPr/>
          <p:nvPr/>
        </p:nvSpPr>
        <p:spPr>
          <a:xfrm>
            <a:off x="46393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629"/>
          <p:cNvSpPr/>
          <p:nvPr/>
        </p:nvSpPr>
        <p:spPr>
          <a:xfrm>
            <a:off x="4951800" y="11426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630"/>
          <p:cNvSpPr/>
          <p:nvPr/>
        </p:nvSpPr>
        <p:spPr>
          <a:xfrm>
            <a:off x="5020200" y="12114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0" name="CustomShape 631"/>
          <p:cNvSpPr/>
          <p:nvPr/>
        </p:nvSpPr>
        <p:spPr>
          <a:xfrm>
            <a:off x="50202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632"/>
          <p:cNvSpPr/>
          <p:nvPr/>
        </p:nvSpPr>
        <p:spPr>
          <a:xfrm>
            <a:off x="5332680" y="11426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633"/>
          <p:cNvSpPr/>
          <p:nvPr/>
        </p:nvSpPr>
        <p:spPr>
          <a:xfrm>
            <a:off x="5401080" y="12114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3" name="CustomShape 634"/>
          <p:cNvSpPr/>
          <p:nvPr/>
        </p:nvSpPr>
        <p:spPr>
          <a:xfrm>
            <a:off x="54010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635"/>
          <p:cNvSpPr/>
          <p:nvPr/>
        </p:nvSpPr>
        <p:spPr>
          <a:xfrm>
            <a:off x="5713560" y="11426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636"/>
          <p:cNvSpPr/>
          <p:nvPr/>
        </p:nvSpPr>
        <p:spPr>
          <a:xfrm>
            <a:off x="5781960" y="12114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6" name="CustomShape 637"/>
          <p:cNvSpPr/>
          <p:nvPr/>
        </p:nvSpPr>
        <p:spPr>
          <a:xfrm>
            <a:off x="57819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638"/>
          <p:cNvSpPr/>
          <p:nvPr/>
        </p:nvSpPr>
        <p:spPr>
          <a:xfrm>
            <a:off x="6094440" y="11426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639"/>
          <p:cNvSpPr/>
          <p:nvPr/>
        </p:nvSpPr>
        <p:spPr>
          <a:xfrm>
            <a:off x="6162840" y="12114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9" name="CustomShape 640"/>
          <p:cNvSpPr/>
          <p:nvPr/>
        </p:nvSpPr>
        <p:spPr>
          <a:xfrm>
            <a:off x="61628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641"/>
          <p:cNvSpPr/>
          <p:nvPr/>
        </p:nvSpPr>
        <p:spPr>
          <a:xfrm>
            <a:off x="647532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642"/>
          <p:cNvSpPr/>
          <p:nvPr/>
        </p:nvSpPr>
        <p:spPr>
          <a:xfrm>
            <a:off x="654372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2" name="CustomShape 643"/>
          <p:cNvSpPr/>
          <p:nvPr/>
        </p:nvSpPr>
        <p:spPr>
          <a:xfrm>
            <a:off x="65437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644"/>
          <p:cNvSpPr/>
          <p:nvPr/>
        </p:nvSpPr>
        <p:spPr>
          <a:xfrm>
            <a:off x="6856200" y="11426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645"/>
          <p:cNvSpPr/>
          <p:nvPr/>
        </p:nvSpPr>
        <p:spPr>
          <a:xfrm>
            <a:off x="6924600" y="12114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5" name="CustomShape 646"/>
          <p:cNvSpPr/>
          <p:nvPr/>
        </p:nvSpPr>
        <p:spPr>
          <a:xfrm>
            <a:off x="69246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647"/>
          <p:cNvSpPr/>
          <p:nvPr/>
        </p:nvSpPr>
        <p:spPr>
          <a:xfrm>
            <a:off x="7237080" y="11426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648"/>
          <p:cNvSpPr/>
          <p:nvPr/>
        </p:nvSpPr>
        <p:spPr>
          <a:xfrm>
            <a:off x="7305480" y="12114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8" name="CustomShape 649"/>
          <p:cNvSpPr/>
          <p:nvPr/>
        </p:nvSpPr>
        <p:spPr>
          <a:xfrm>
            <a:off x="73054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650"/>
          <p:cNvSpPr/>
          <p:nvPr/>
        </p:nvSpPr>
        <p:spPr>
          <a:xfrm>
            <a:off x="7617960" y="11426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651"/>
          <p:cNvSpPr/>
          <p:nvPr/>
        </p:nvSpPr>
        <p:spPr>
          <a:xfrm>
            <a:off x="7686360" y="12114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1" name="CustomShape 652"/>
          <p:cNvSpPr/>
          <p:nvPr/>
        </p:nvSpPr>
        <p:spPr>
          <a:xfrm>
            <a:off x="76863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653"/>
          <p:cNvSpPr/>
          <p:nvPr/>
        </p:nvSpPr>
        <p:spPr>
          <a:xfrm>
            <a:off x="799884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654"/>
          <p:cNvSpPr/>
          <p:nvPr/>
        </p:nvSpPr>
        <p:spPr>
          <a:xfrm>
            <a:off x="806724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4" name="CustomShape 655"/>
          <p:cNvSpPr/>
          <p:nvPr/>
        </p:nvSpPr>
        <p:spPr>
          <a:xfrm>
            <a:off x="80672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656"/>
          <p:cNvSpPr/>
          <p:nvPr/>
        </p:nvSpPr>
        <p:spPr>
          <a:xfrm>
            <a:off x="837972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657"/>
          <p:cNvSpPr/>
          <p:nvPr/>
        </p:nvSpPr>
        <p:spPr>
          <a:xfrm>
            <a:off x="844812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7" name="CustomShape 658"/>
          <p:cNvSpPr/>
          <p:nvPr/>
        </p:nvSpPr>
        <p:spPr>
          <a:xfrm>
            <a:off x="84481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659"/>
          <p:cNvSpPr/>
          <p:nvPr/>
        </p:nvSpPr>
        <p:spPr>
          <a:xfrm>
            <a:off x="876096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660"/>
          <p:cNvSpPr/>
          <p:nvPr/>
        </p:nvSpPr>
        <p:spPr>
          <a:xfrm>
            <a:off x="882900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0" name="CustomShape 661"/>
          <p:cNvSpPr/>
          <p:nvPr/>
        </p:nvSpPr>
        <p:spPr>
          <a:xfrm>
            <a:off x="88290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662"/>
          <p:cNvSpPr/>
          <p:nvPr/>
        </p:nvSpPr>
        <p:spPr>
          <a:xfrm>
            <a:off x="0" y="7617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663"/>
          <p:cNvSpPr/>
          <p:nvPr/>
        </p:nvSpPr>
        <p:spPr>
          <a:xfrm>
            <a:off x="68400" y="8305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3" name="CustomShape 664"/>
          <p:cNvSpPr/>
          <p:nvPr/>
        </p:nvSpPr>
        <p:spPr>
          <a:xfrm>
            <a:off x="684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665"/>
          <p:cNvSpPr/>
          <p:nvPr/>
        </p:nvSpPr>
        <p:spPr>
          <a:xfrm>
            <a:off x="380880" y="7617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666"/>
          <p:cNvSpPr/>
          <p:nvPr/>
        </p:nvSpPr>
        <p:spPr>
          <a:xfrm>
            <a:off x="449280" y="8305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6" name="CustomShape 667"/>
          <p:cNvSpPr/>
          <p:nvPr/>
        </p:nvSpPr>
        <p:spPr>
          <a:xfrm>
            <a:off x="4492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668"/>
          <p:cNvSpPr/>
          <p:nvPr/>
        </p:nvSpPr>
        <p:spPr>
          <a:xfrm>
            <a:off x="761760" y="7617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669"/>
          <p:cNvSpPr/>
          <p:nvPr/>
        </p:nvSpPr>
        <p:spPr>
          <a:xfrm>
            <a:off x="830160" y="8305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9" name="CustomShape 670"/>
          <p:cNvSpPr/>
          <p:nvPr/>
        </p:nvSpPr>
        <p:spPr>
          <a:xfrm>
            <a:off x="8301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671"/>
          <p:cNvSpPr/>
          <p:nvPr/>
        </p:nvSpPr>
        <p:spPr>
          <a:xfrm>
            <a:off x="1142640" y="7617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672"/>
          <p:cNvSpPr/>
          <p:nvPr/>
        </p:nvSpPr>
        <p:spPr>
          <a:xfrm>
            <a:off x="1211040" y="8305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2" name="CustomShape 673"/>
          <p:cNvSpPr/>
          <p:nvPr/>
        </p:nvSpPr>
        <p:spPr>
          <a:xfrm>
            <a:off x="12110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674"/>
          <p:cNvSpPr/>
          <p:nvPr/>
        </p:nvSpPr>
        <p:spPr>
          <a:xfrm>
            <a:off x="1523520" y="7617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675"/>
          <p:cNvSpPr/>
          <p:nvPr/>
        </p:nvSpPr>
        <p:spPr>
          <a:xfrm>
            <a:off x="1591920" y="8305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5" name="CustomShape 676"/>
          <p:cNvSpPr/>
          <p:nvPr/>
        </p:nvSpPr>
        <p:spPr>
          <a:xfrm>
            <a:off x="15919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677"/>
          <p:cNvSpPr/>
          <p:nvPr/>
        </p:nvSpPr>
        <p:spPr>
          <a:xfrm>
            <a:off x="190440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678"/>
          <p:cNvSpPr/>
          <p:nvPr/>
        </p:nvSpPr>
        <p:spPr>
          <a:xfrm>
            <a:off x="197280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8" name="CustomShape 679"/>
          <p:cNvSpPr/>
          <p:nvPr/>
        </p:nvSpPr>
        <p:spPr>
          <a:xfrm>
            <a:off x="19728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680"/>
          <p:cNvSpPr/>
          <p:nvPr/>
        </p:nvSpPr>
        <p:spPr>
          <a:xfrm>
            <a:off x="2285280" y="7617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681"/>
          <p:cNvSpPr/>
          <p:nvPr/>
        </p:nvSpPr>
        <p:spPr>
          <a:xfrm>
            <a:off x="2353680" y="8305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1" name="CustomShape 682"/>
          <p:cNvSpPr/>
          <p:nvPr/>
        </p:nvSpPr>
        <p:spPr>
          <a:xfrm>
            <a:off x="23536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683"/>
          <p:cNvSpPr/>
          <p:nvPr/>
        </p:nvSpPr>
        <p:spPr>
          <a:xfrm>
            <a:off x="266616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684"/>
          <p:cNvSpPr/>
          <p:nvPr/>
        </p:nvSpPr>
        <p:spPr>
          <a:xfrm>
            <a:off x="273456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4" name="CustomShape 685"/>
          <p:cNvSpPr/>
          <p:nvPr/>
        </p:nvSpPr>
        <p:spPr>
          <a:xfrm>
            <a:off x="27345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686"/>
          <p:cNvSpPr/>
          <p:nvPr/>
        </p:nvSpPr>
        <p:spPr>
          <a:xfrm>
            <a:off x="304740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687"/>
          <p:cNvSpPr/>
          <p:nvPr/>
        </p:nvSpPr>
        <p:spPr>
          <a:xfrm>
            <a:off x="311544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7" name="CustomShape 688"/>
          <p:cNvSpPr/>
          <p:nvPr/>
        </p:nvSpPr>
        <p:spPr>
          <a:xfrm>
            <a:off x="31154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689"/>
          <p:cNvSpPr/>
          <p:nvPr/>
        </p:nvSpPr>
        <p:spPr>
          <a:xfrm>
            <a:off x="3428280" y="7617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690"/>
          <p:cNvSpPr/>
          <p:nvPr/>
        </p:nvSpPr>
        <p:spPr>
          <a:xfrm>
            <a:off x="3496680" y="8305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0" name="CustomShape 691"/>
          <p:cNvSpPr/>
          <p:nvPr/>
        </p:nvSpPr>
        <p:spPr>
          <a:xfrm>
            <a:off x="34966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692"/>
          <p:cNvSpPr/>
          <p:nvPr/>
        </p:nvSpPr>
        <p:spPr>
          <a:xfrm>
            <a:off x="3809160" y="7617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693"/>
          <p:cNvSpPr/>
          <p:nvPr/>
        </p:nvSpPr>
        <p:spPr>
          <a:xfrm>
            <a:off x="3877560" y="8305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3" name="CustomShape 694"/>
          <p:cNvSpPr/>
          <p:nvPr/>
        </p:nvSpPr>
        <p:spPr>
          <a:xfrm>
            <a:off x="38775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695"/>
          <p:cNvSpPr/>
          <p:nvPr/>
        </p:nvSpPr>
        <p:spPr>
          <a:xfrm>
            <a:off x="4190040" y="7617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696"/>
          <p:cNvSpPr/>
          <p:nvPr/>
        </p:nvSpPr>
        <p:spPr>
          <a:xfrm>
            <a:off x="4258440" y="8305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6" name="CustomShape 697"/>
          <p:cNvSpPr/>
          <p:nvPr/>
        </p:nvSpPr>
        <p:spPr>
          <a:xfrm>
            <a:off x="42584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698"/>
          <p:cNvSpPr/>
          <p:nvPr/>
        </p:nvSpPr>
        <p:spPr>
          <a:xfrm>
            <a:off x="4570920" y="7617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699"/>
          <p:cNvSpPr/>
          <p:nvPr/>
        </p:nvSpPr>
        <p:spPr>
          <a:xfrm>
            <a:off x="4639320" y="8305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9" name="CustomShape 700"/>
          <p:cNvSpPr/>
          <p:nvPr/>
        </p:nvSpPr>
        <p:spPr>
          <a:xfrm>
            <a:off x="46393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701"/>
          <p:cNvSpPr/>
          <p:nvPr/>
        </p:nvSpPr>
        <p:spPr>
          <a:xfrm>
            <a:off x="4951800" y="7617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702"/>
          <p:cNvSpPr/>
          <p:nvPr/>
        </p:nvSpPr>
        <p:spPr>
          <a:xfrm>
            <a:off x="5020200" y="8305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2" name="CustomShape 703"/>
          <p:cNvSpPr/>
          <p:nvPr/>
        </p:nvSpPr>
        <p:spPr>
          <a:xfrm>
            <a:off x="50202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704"/>
          <p:cNvSpPr/>
          <p:nvPr/>
        </p:nvSpPr>
        <p:spPr>
          <a:xfrm>
            <a:off x="533268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705"/>
          <p:cNvSpPr/>
          <p:nvPr/>
        </p:nvSpPr>
        <p:spPr>
          <a:xfrm>
            <a:off x="540108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5" name="CustomShape 706"/>
          <p:cNvSpPr/>
          <p:nvPr/>
        </p:nvSpPr>
        <p:spPr>
          <a:xfrm>
            <a:off x="54010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707"/>
          <p:cNvSpPr/>
          <p:nvPr/>
        </p:nvSpPr>
        <p:spPr>
          <a:xfrm>
            <a:off x="571356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708"/>
          <p:cNvSpPr/>
          <p:nvPr/>
        </p:nvSpPr>
        <p:spPr>
          <a:xfrm>
            <a:off x="578196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8" name="CustomShape 709"/>
          <p:cNvSpPr/>
          <p:nvPr/>
        </p:nvSpPr>
        <p:spPr>
          <a:xfrm>
            <a:off x="57819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710"/>
          <p:cNvSpPr/>
          <p:nvPr/>
        </p:nvSpPr>
        <p:spPr>
          <a:xfrm>
            <a:off x="609444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711"/>
          <p:cNvSpPr/>
          <p:nvPr/>
        </p:nvSpPr>
        <p:spPr>
          <a:xfrm>
            <a:off x="616284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1" name="CustomShape 712"/>
          <p:cNvSpPr/>
          <p:nvPr/>
        </p:nvSpPr>
        <p:spPr>
          <a:xfrm>
            <a:off x="61628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713"/>
          <p:cNvSpPr/>
          <p:nvPr/>
        </p:nvSpPr>
        <p:spPr>
          <a:xfrm>
            <a:off x="6475320" y="7617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714"/>
          <p:cNvSpPr/>
          <p:nvPr/>
        </p:nvSpPr>
        <p:spPr>
          <a:xfrm>
            <a:off x="6543720" y="8305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4" name="CustomShape 715"/>
          <p:cNvSpPr/>
          <p:nvPr/>
        </p:nvSpPr>
        <p:spPr>
          <a:xfrm>
            <a:off x="65437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716"/>
          <p:cNvSpPr/>
          <p:nvPr/>
        </p:nvSpPr>
        <p:spPr>
          <a:xfrm>
            <a:off x="6856200" y="7617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717"/>
          <p:cNvSpPr/>
          <p:nvPr/>
        </p:nvSpPr>
        <p:spPr>
          <a:xfrm>
            <a:off x="6924600" y="8305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7" name="CustomShape 718"/>
          <p:cNvSpPr/>
          <p:nvPr/>
        </p:nvSpPr>
        <p:spPr>
          <a:xfrm>
            <a:off x="69246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719"/>
          <p:cNvSpPr/>
          <p:nvPr/>
        </p:nvSpPr>
        <p:spPr>
          <a:xfrm>
            <a:off x="723708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720"/>
          <p:cNvSpPr/>
          <p:nvPr/>
        </p:nvSpPr>
        <p:spPr>
          <a:xfrm>
            <a:off x="730548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0" name="CustomShape 721"/>
          <p:cNvSpPr/>
          <p:nvPr/>
        </p:nvSpPr>
        <p:spPr>
          <a:xfrm>
            <a:off x="73054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722"/>
          <p:cNvSpPr/>
          <p:nvPr/>
        </p:nvSpPr>
        <p:spPr>
          <a:xfrm>
            <a:off x="761796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723"/>
          <p:cNvSpPr/>
          <p:nvPr/>
        </p:nvSpPr>
        <p:spPr>
          <a:xfrm>
            <a:off x="768636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3" name="CustomShape 724"/>
          <p:cNvSpPr/>
          <p:nvPr/>
        </p:nvSpPr>
        <p:spPr>
          <a:xfrm>
            <a:off x="76863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725"/>
          <p:cNvSpPr/>
          <p:nvPr/>
        </p:nvSpPr>
        <p:spPr>
          <a:xfrm>
            <a:off x="7998840" y="7617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726"/>
          <p:cNvSpPr/>
          <p:nvPr/>
        </p:nvSpPr>
        <p:spPr>
          <a:xfrm>
            <a:off x="8067240" y="8305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6" name="CustomShape 727"/>
          <p:cNvSpPr/>
          <p:nvPr/>
        </p:nvSpPr>
        <p:spPr>
          <a:xfrm>
            <a:off x="80672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728"/>
          <p:cNvSpPr/>
          <p:nvPr/>
        </p:nvSpPr>
        <p:spPr>
          <a:xfrm>
            <a:off x="8379720" y="7617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729"/>
          <p:cNvSpPr/>
          <p:nvPr/>
        </p:nvSpPr>
        <p:spPr>
          <a:xfrm>
            <a:off x="8448120" y="8305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9" name="CustomShape 730"/>
          <p:cNvSpPr/>
          <p:nvPr/>
        </p:nvSpPr>
        <p:spPr>
          <a:xfrm>
            <a:off x="84481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731"/>
          <p:cNvSpPr/>
          <p:nvPr/>
        </p:nvSpPr>
        <p:spPr>
          <a:xfrm>
            <a:off x="876096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732"/>
          <p:cNvSpPr/>
          <p:nvPr/>
        </p:nvSpPr>
        <p:spPr>
          <a:xfrm>
            <a:off x="882900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2" name="CustomShape 733"/>
          <p:cNvSpPr/>
          <p:nvPr/>
        </p:nvSpPr>
        <p:spPr>
          <a:xfrm>
            <a:off x="88290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734"/>
          <p:cNvSpPr/>
          <p:nvPr/>
        </p:nvSpPr>
        <p:spPr>
          <a:xfrm>
            <a:off x="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735"/>
          <p:cNvSpPr/>
          <p:nvPr/>
        </p:nvSpPr>
        <p:spPr>
          <a:xfrm>
            <a:off x="6840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5" name="CustomShape 736"/>
          <p:cNvSpPr/>
          <p:nvPr/>
        </p:nvSpPr>
        <p:spPr>
          <a:xfrm>
            <a:off x="684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737"/>
          <p:cNvSpPr/>
          <p:nvPr/>
        </p:nvSpPr>
        <p:spPr>
          <a:xfrm>
            <a:off x="38088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738"/>
          <p:cNvSpPr/>
          <p:nvPr/>
        </p:nvSpPr>
        <p:spPr>
          <a:xfrm>
            <a:off x="44928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8" name="CustomShape 739"/>
          <p:cNvSpPr/>
          <p:nvPr/>
        </p:nvSpPr>
        <p:spPr>
          <a:xfrm>
            <a:off x="4492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740"/>
          <p:cNvSpPr/>
          <p:nvPr/>
        </p:nvSpPr>
        <p:spPr>
          <a:xfrm>
            <a:off x="76176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741"/>
          <p:cNvSpPr/>
          <p:nvPr/>
        </p:nvSpPr>
        <p:spPr>
          <a:xfrm>
            <a:off x="83016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1" name="CustomShape 742"/>
          <p:cNvSpPr/>
          <p:nvPr/>
        </p:nvSpPr>
        <p:spPr>
          <a:xfrm>
            <a:off x="8301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743"/>
          <p:cNvSpPr/>
          <p:nvPr/>
        </p:nvSpPr>
        <p:spPr>
          <a:xfrm>
            <a:off x="114264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744"/>
          <p:cNvSpPr/>
          <p:nvPr/>
        </p:nvSpPr>
        <p:spPr>
          <a:xfrm>
            <a:off x="121104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4" name="CustomShape 745"/>
          <p:cNvSpPr/>
          <p:nvPr/>
        </p:nvSpPr>
        <p:spPr>
          <a:xfrm>
            <a:off x="12110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746"/>
          <p:cNvSpPr/>
          <p:nvPr/>
        </p:nvSpPr>
        <p:spPr>
          <a:xfrm>
            <a:off x="1523520" y="3808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747"/>
          <p:cNvSpPr/>
          <p:nvPr/>
        </p:nvSpPr>
        <p:spPr>
          <a:xfrm>
            <a:off x="1591920" y="4496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7" name="CustomShape 748"/>
          <p:cNvSpPr/>
          <p:nvPr/>
        </p:nvSpPr>
        <p:spPr>
          <a:xfrm>
            <a:off x="15919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749"/>
          <p:cNvSpPr/>
          <p:nvPr/>
        </p:nvSpPr>
        <p:spPr>
          <a:xfrm>
            <a:off x="1904400" y="3808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750"/>
          <p:cNvSpPr/>
          <p:nvPr/>
        </p:nvSpPr>
        <p:spPr>
          <a:xfrm>
            <a:off x="1972800" y="4496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0" name="CustomShape 751"/>
          <p:cNvSpPr/>
          <p:nvPr/>
        </p:nvSpPr>
        <p:spPr>
          <a:xfrm>
            <a:off x="19728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752"/>
          <p:cNvSpPr/>
          <p:nvPr/>
        </p:nvSpPr>
        <p:spPr>
          <a:xfrm>
            <a:off x="228528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753"/>
          <p:cNvSpPr/>
          <p:nvPr/>
        </p:nvSpPr>
        <p:spPr>
          <a:xfrm>
            <a:off x="235368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3" name="CustomShape 754"/>
          <p:cNvSpPr/>
          <p:nvPr/>
        </p:nvSpPr>
        <p:spPr>
          <a:xfrm>
            <a:off x="23536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755"/>
          <p:cNvSpPr/>
          <p:nvPr/>
        </p:nvSpPr>
        <p:spPr>
          <a:xfrm>
            <a:off x="266616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756"/>
          <p:cNvSpPr/>
          <p:nvPr/>
        </p:nvSpPr>
        <p:spPr>
          <a:xfrm>
            <a:off x="273456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6" name="CustomShape 757"/>
          <p:cNvSpPr/>
          <p:nvPr/>
        </p:nvSpPr>
        <p:spPr>
          <a:xfrm>
            <a:off x="27345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758"/>
          <p:cNvSpPr/>
          <p:nvPr/>
        </p:nvSpPr>
        <p:spPr>
          <a:xfrm>
            <a:off x="3047400" y="3808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759"/>
          <p:cNvSpPr/>
          <p:nvPr/>
        </p:nvSpPr>
        <p:spPr>
          <a:xfrm>
            <a:off x="3115440" y="4496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9" name="CustomShape 760"/>
          <p:cNvSpPr/>
          <p:nvPr/>
        </p:nvSpPr>
        <p:spPr>
          <a:xfrm>
            <a:off x="31154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761"/>
          <p:cNvSpPr/>
          <p:nvPr/>
        </p:nvSpPr>
        <p:spPr>
          <a:xfrm>
            <a:off x="342828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762"/>
          <p:cNvSpPr/>
          <p:nvPr/>
        </p:nvSpPr>
        <p:spPr>
          <a:xfrm>
            <a:off x="349668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2" name="CustomShape 763"/>
          <p:cNvSpPr/>
          <p:nvPr/>
        </p:nvSpPr>
        <p:spPr>
          <a:xfrm>
            <a:off x="34966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764"/>
          <p:cNvSpPr/>
          <p:nvPr/>
        </p:nvSpPr>
        <p:spPr>
          <a:xfrm>
            <a:off x="380916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765"/>
          <p:cNvSpPr/>
          <p:nvPr/>
        </p:nvSpPr>
        <p:spPr>
          <a:xfrm>
            <a:off x="387756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5" name="CustomShape 766"/>
          <p:cNvSpPr/>
          <p:nvPr/>
        </p:nvSpPr>
        <p:spPr>
          <a:xfrm>
            <a:off x="38775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767"/>
          <p:cNvSpPr/>
          <p:nvPr/>
        </p:nvSpPr>
        <p:spPr>
          <a:xfrm>
            <a:off x="419004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768"/>
          <p:cNvSpPr/>
          <p:nvPr/>
        </p:nvSpPr>
        <p:spPr>
          <a:xfrm>
            <a:off x="425844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8" name="CustomShape 769"/>
          <p:cNvSpPr/>
          <p:nvPr/>
        </p:nvSpPr>
        <p:spPr>
          <a:xfrm>
            <a:off x="42584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770"/>
          <p:cNvSpPr/>
          <p:nvPr/>
        </p:nvSpPr>
        <p:spPr>
          <a:xfrm>
            <a:off x="457092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771"/>
          <p:cNvSpPr/>
          <p:nvPr/>
        </p:nvSpPr>
        <p:spPr>
          <a:xfrm>
            <a:off x="463932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1" name="CustomShape 772"/>
          <p:cNvSpPr/>
          <p:nvPr/>
        </p:nvSpPr>
        <p:spPr>
          <a:xfrm>
            <a:off x="46393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773"/>
          <p:cNvSpPr/>
          <p:nvPr/>
        </p:nvSpPr>
        <p:spPr>
          <a:xfrm>
            <a:off x="4951800" y="3808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774"/>
          <p:cNvSpPr/>
          <p:nvPr/>
        </p:nvSpPr>
        <p:spPr>
          <a:xfrm>
            <a:off x="5020200" y="4496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4" name="CustomShape 775"/>
          <p:cNvSpPr/>
          <p:nvPr/>
        </p:nvSpPr>
        <p:spPr>
          <a:xfrm>
            <a:off x="50202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776"/>
          <p:cNvSpPr/>
          <p:nvPr/>
        </p:nvSpPr>
        <p:spPr>
          <a:xfrm>
            <a:off x="5332680" y="3808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777"/>
          <p:cNvSpPr/>
          <p:nvPr/>
        </p:nvSpPr>
        <p:spPr>
          <a:xfrm>
            <a:off x="5401080" y="4496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7" name="CustomShape 778"/>
          <p:cNvSpPr/>
          <p:nvPr/>
        </p:nvSpPr>
        <p:spPr>
          <a:xfrm>
            <a:off x="54010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779"/>
          <p:cNvSpPr/>
          <p:nvPr/>
        </p:nvSpPr>
        <p:spPr>
          <a:xfrm>
            <a:off x="5713560" y="3808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780"/>
          <p:cNvSpPr/>
          <p:nvPr/>
        </p:nvSpPr>
        <p:spPr>
          <a:xfrm>
            <a:off x="5781960" y="4496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0" name="CustomShape 781"/>
          <p:cNvSpPr/>
          <p:nvPr/>
        </p:nvSpPr>
        <p:spPr>
          <a:xfrm>
            <a:off x="57819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782"/>
          <p:cNvSpPr/>
          <p:nvPr/>
        </p:nvSpPr>
        <p:spPr>
          <a:xfrm>
            <a:off x="6094440" y="3808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783"/>
          <p:cNvSpPr/>
          <p:nvPr/>
        </p:nvSpPr>
        <p:spPr>
          <a:xfrm>
            <a:off x="6162840" y="4496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3" name="CustomShape 784"/>
          <p:cNvSpPr/>
          <p:nvPr/>
        </p:nvSpPr>
        <p:spPr>
          <a:xfrm>
            <a:off x="61628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785"/>
          <p:cNvSpPr/>
          <p:nvPr/>
        </p:nvSpPr>
        <p:spPr>
          <a:xfrm>
            <a:off x="647532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786"/>
          <p:cNvSpPr/>
          <p:nvPr/>
        </p:nvSpPr>
        <p:spPr>
          <a:xfrm>
            <a:off x="654372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6" name="CustomShape 787"/>
          <p:cNvSpPr/>
          <p:nvPr/>
        </p:nvSpPr>
        <p:spPr>
          <a:xfrm>
            <a:off x="65437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788"/>
          <p:cNvSpPr/>
          <p:nvPr/>
        </p:nvSpPr>
        <p:spPr>
          <a:xfrm>
            <a:off x="685620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789"/>
          <p:cNvSpPr/>
          <p:nvPr/>
        </p:nvSpPr>
        <p:spPr>
          <a:xfrm>
            <a:off x="692460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9" name="CustomShape 790"/>
          <p:cNvSpPr/>
          <p:nvPr/>
        </p:nvSpPr>
        <p:spPr>
          <a:xfrm>
            <a:off x="69246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791"/>
          <p:cNvSpPr/>
          <p:nvPr/>
        </p:nvSpPr>
        <p:spPr>
          <a:xfrm>
            <a:off x="7237080" y="3808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792"/>
          <p:cNvSpPr/>
          <p:nvPr/>
        </p:nvSpPr>
        <p:spPr>
          <a:xfrm>
            <a:off x="7305480" y="4496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2" name="CustomShape 793"/>
          <p:cNvSpPr/>
          <p:nvPr/>
        </p:nvSpPr>
        <p:spPr>
          <a:xfrm>
            <a:off x="73054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794"/>
          <p:cNvSpPr/>
          <p:nvPr/>
        </p:nvSpPr>
        <p:spPr>
          <a:xfrm>
            <a:off x="7617960" y="3808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795"/>
          <p:cNvSpPr/>
          <p:nvPr/>
        </p:nvSpPr>
        <p:spPr>
          <a:xfrm>
            <a:off x="7686360" y="4496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5" name="CustomShape 796"/>
          <p:cNvSpPr/>
          <p:nvPr/>
        </p:nvSpPr>
        <p:spPr>
          <a:xfrm>
            <a:off x="76863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797"/>
          <p:cNvSpPr/>
          <p:nvPr/>
        </p:nvSpPr>
        <p:spPr>
          <a:xfrm>
            <a:off x="7998840" y="3808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798"/>
          <p:cNvSpPr/>
          <p:nvPr/>
        </p:nvSpPr>
        <p:spPr>
          <a:xfrm>
            <a:off x="8067240" y="4496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8" name="CustomShape 799"/>
          <p:cNvSpPr/>
          <p:nvPr/>
        </p:nvSpPr>
        <p:spPr>
          <a:xfrm>
            <a:off x="80672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800"/>
          <p:cNvSpPr/>
          <p:nvPr/>
        </p:nvSpPr>
        <p:spPr>
          <a:xfrm>
            <a:off x="837972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801"/>
          <p:cNvSpPr/>
          <p:nvPr/>
        </p:nvSpPr>
        <p:spPr>
          <a:xfrm>
            <a:off x="844812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1" name="CustomShape 802"/>
          <p:cNvSpPr/>
          <p:nvPr/>
        </p:nvSpPr>
        <p:spPr>
          <a:xfrm>
            <a:off x="84481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803"/>
          <p:cNvSpPr/>
          <p:nvPr/>
        </p:nvSpPr>
        <p:spPr>
          <a:xfrm>
            <a:off x="876096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804"/>
          <p:cNvSpPr/>
          <p:nvPr/>
        </p:nvSpPr>
        <p:spPr>
          <a:xfrm>
            <a:off x="882900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4" name="CustomShape 805"/>
          <p:cNvSpPr/>
          <p:nvPr/>
        </p:nvSpPr>
        <p:spPr>
          <a:xfrm>
            <a:off x="88290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806"/>
          <p:cNvSpPr/>
          <p:nvPr/>
        </p:nvSpPr>
        <p:spPr>
          <a:xfrm>
            <a:off x="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807"/>
          <p:cNvSpPr/>
          <p:nvPr/>
        </p:nvSpPr>
        <p:spPr>
          <a:xfrm>
            <a:off x="6840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7" name="CustomShape 808"/>
          <p:cNvSpPr/>
          <p:nvPr/>
        </p:nvSpPr>
        <p:spPr>
          <a:xfrm>
            <a:off x="684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809"/>
          <p:cNvSpPr/>
          <p:nvPr/>
        </p:nvSpPr>
        <p:spPr>
          <a:xfrm>
            <a:off x="38088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810"/>
          <p:cNvSpPr/>
          <p:nvPr/>
        </p:nvSpPr>
        <p:spPr>
          <a:xfrm>
            <a:off x="44928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0" name="CustomShape 811"/>
          <p:cNvSpPr/>
          <p:nvPr/>
        </p:nvSpPr>
        <p:spPr>
          <a:xfrm>
            <a:off x="4492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812"/>
          <p:cNvSpPr/>
          <p:nvPr/>
        </p:nvSpPr>
        <p:spPr>
          <a:xfrm>
            <a:off x="76176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813"/>
          <p:cNvSpPr/>
          <p:nvPr/>
        </p:nvSpPr>
        <p:spPr>
          <a:xfrm>
            <a:off x="83016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3" name="CustomShape 814"/>
          <p:cNvSpPr/>
          <p:nvPr/>
        </p:nvSpPr>
        <p:spPr>
          <a:xfrm>
            <a:off x="8301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815"/>
          <p:cNvSpPr/>
          <p:nvPr/>
        </p:nvSpPr>
        <p:spPr>
          <a:xfrm>
            <a:off x="114264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816"/>
          <p:cNvSpPr/>
          <p:nvPr/>
        </p:nvSpPr>
        <p:spPr>
          <a:xfrm>
            <a:off x="121104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6" name="CustomShape 817"/>
          <p:cNvSpPr/>
          <p:nvPr/>
        </p:nvSpPr>
        <p:spPr>
          <a:xfrm>
            <a:off x="12110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818"/>
          <p:cNvSpPr/>
          <p:nvPr/>
        </p:nvSpPr>
        <p:spPr>
          <a:xfrm>
            <a:off x="152352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819"/>
          <p:cNvSpPr/>
          <p:nvPr/>
        </p:nvSpPr>
        <p:spPr>
          <a:xfrm>
            <a:off x="159192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9" name="CustomShape 820"/>
          <p:cNvSpPr/>
          <p:nvPr/>
        </p:nvSpPr>
        <p:spPr>
          <a:xfrm>
            <a:off x="15919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821"/>
          <p:cNvSpPr/>
          <p:nvPr/>
        </p:nvSpPr>
        <p:spPr>
          <a:xfrm>
            <a:off x="190440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822"/>
          <p:cNvSpPr/>
          <p:nvPr/>
        </p:nvSpPr>
        <p:spPr>
          <a:xfrm>
            <a:off x="197280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2" name="CustomShape 823"/>
          <p:cNvSpPr/>
          <p:nvPr/>
        </p:nvSpPr>
        <p:spPr>
          <a:xfrm>
            <a:off x="19728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824"/>
          <p:cNvSpPr/>
          <p:nvPr/>
        </p:nvSpPr>
        <p:spPr>
          <a:xfrm>
            <a:off x="228528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825"/>
          <p:cNvSpPr/>
          <p:nvPr/>
        </p:nvSpPr>
        <p:spPr>
          <a:xfrm>
            <a:off x="235368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5" name="CustomShape 826"/>
          <p:cNvSpPr/>
          <p:nvPr/>
        </p:nvSpPr>
        <p:spPr>
          <a:xfrm>
            <a:off x="2353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827"/>
          <p:cNvSpPr/>
          <p:nvPr/>
        </p:nvSpPr>
        <p:spPr>
          <a:xfrm>
            <a:off x="266616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828"/>
          <p:cNvSpPr/>
          <p:nvPr/>
        </p:nvSpPr>
        <p:spPr>
          <a:xfrm>
            <a:off x="273456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8" name="CustomShape 829"/>
          <p:cNvSpPr/>
          <p:nvPr/>
        </p:nvSpPr>
        <p:spPr>
          <a:xfrm>
            <a:off x="2734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830"/>
          <p:cNvSpPr/>
          <p:nvPr/>
        </p:nvSpPr>
        <p:spPr>
          <a:xfrm>
            <a:off x="304740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831"/>
          <p:cNvSpPr/>
          <p:nvPr/>
        </p:nvSpPr>
        <p:spPr>
          <a:xfrm>
            <a:off x="311544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1" name="CustomShape 832"/>
          <p:cNvSpPr/>
          <p:nvPr/>
        </p:nvSpPr>
        <p:spPr>
          <a:xfrm>
            <a:off x="3115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833"/>
          <p:cNvSpPr/>
          <p:nvPr/>
        </p:nvSpPr>
        <p:spPr>
          <a:xfrm>
            <a:off x="342828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834"/>
          <p:cNvSpPr/>
          <p:nvPr/>
        </p:nvSpPr>
        <p:spPr>
          <a:xfrm>
            <a:off x="349668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4" name="CustomShape 835"/>
          <p:cNvSpPr/>
          <p:nvPr/>
        </p:nvSpPr>
        <p:spPr>
          <a:xfrm>
            <a:off x="3496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836"/>
          <p:cNvSpPr/>
          <p:nvPr/>
        </p:nvSpPr>
        <p:spPr>
          <a:xfrm>
            <a:off x="380916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837"/>
          <p:cNvSpPr/>
          <p:nvPr/>
        </p:nvSpPr>
        <p:spPr>
          <a:xfrm>
            <a:off x="387756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7" name="CustomShape 838"/>
          <p:cNvSpPr/>
          <p:nvPr/>
        </p:nvSpPr>
        <p:spPr>
          <a:xfrm>
            <a:off x="3877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839"/>
          <p:cNvSpPr/>
          <p:nvPr/>
        </p:nvSpPr>
        <p:spPr>
          <a:xfrm>
            <a:off x="419004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840"/>
          <p:cNvSpPr/>
          <p:nvPr/>
        </p:nvSpPr>
        <p:spPr>
          <a:xfrm>
            <a:off x="425844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0" name="CustomShape 841"/>
          <p:cNvSpPr/>
          <p:nvPr/>
        </p:nvSpPr>
        <p:spPr>
          <a:xfrm>
            <a:off x="4258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842"/>
          <p:cNvSpPr/>
          <p:nvPr/>
        </p:nvSpPr>
        <p:spPr>
          <a:xfrm>
            <a:off x="457092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843"/>
          <p:cNvSpPr/>
          <p:nvPr/>
        </p:nvSpPr>
        <p:spPr>
          <a:xfrm>
            <a:off x="463932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3" name="CustomShape 844"/>
          <p:cNvSpPr/>
          <p:nvPr/>
        </p:nvSpPr>
        <p:spPr>
          <a:xfrm>
            <a:off x="46393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845"/>
          <p:cNvSpPr/>
          <p:nvPr/>
        </p:nvSpPr>
        <p:spPr>
          <a:xfrm>
            <a:off x="495180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846"/>
          <p:cNvSpPr/>
          <p:nvPr/>
        </p:nvSpPr>
        <p:spPr>
          <a:xfrm>
            <a:off x="502020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6" name="CustomShape 847"/>
          <p:cNvSpPr/>
          <p:nvPr/>
        </p:nvSpPr>
        <p:spPr>
          <a:xfrm>
            <a:off x="50202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848"/>
          <p:cNvSpPr/>
          <p:nvPr/>
        </p:nvSpPr>
        <p:spPr>
          <a:xfrm>
            <a:off x="5332680" y="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849"/>
          <p:cNvSpPr/>
          <p:nvPr/>
        </p:nvSpPr>
        <p:spPr>
          <a:xfrm>
            <a:off x="5401080" y="687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9" name="CustomShape 850"/>
          <p:cNvSpPr/>
          <p:nvPr/>
        </p:nvSpPr>
        <p:spPr>
          <a:xfrm>
            <a:off x="54010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851"/>
          <p:cNvSpPr/>
          <p:nvPr/>
        </p:nvSpPr>
        <p:spPr>
          <a:xfrm>
            <a:off x="5713560" y="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852"/>
          <p:cNvSpPr/>
          <p:nvPr/>
        </p:nvSpPr>
        <p:spPr>
          <a:xfrm>
            <a:off x="5781960" y="687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2" name="CustomShape 853"/>
          <p:cNvSpPr/>
          <p:nvPr/>
        </p:nvSpPr>
        <p:spPr>
          <a:xfrm>
            <a:off x="57819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854"/>
          <p:cNvSpPr/>
          <p:nvPr/>
        </p:nvSpPr>
        <p:spPr>
          <a:xfrm>
            <a:off x="6094440" y="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855"/>
          <p:cNvSpPr/>
          <p:nvPr/>
        </p:nvSpPr>
        <p:spPr>
          <a:xfrm>
            <a:off x="6162840" y="687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5" name="CustomShape 856"/>
          <p:cNvSpPr/>
          <p:nvPr/>
        </p:nvSpPr>
        <p:spPr>
          <a:xfrm>
            <a:off x="61628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857"/>
          <p:cNvSpPr/>
          <p:nvPr/>
        </p:nvSpPr>
        <p:spPr>
          <a:xfrm>
            <a:off x="647532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858"/>
          <p:cNvSpPr/>
          <p:nvPr/>
        </p:nvSpPr>
        <p:spPr>
          <a:xfrm>
            <a:off x="654372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8" name="CustomShape 859"/>
          <p:cNvSpPr/>
          <p:nvPr/>
        </p:nvSpPr>
        <p:spPr>
          <a:xfrm>
            <a:off x="65437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860"/>
          <p:cNvSpPr/>
          <p:nvPr/>
        </p:nvSpPr>
        <p:spPr>
          <a:xfrm>
            <a:off x="685620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861"/>
          <p:cNvSpPr/>
          <p:nvPr/>
        </p:nvSpPr>
        <p:spPr>
          <a:xfrm>
            <a:off x="692460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1" name="CustomShape 862"/>
          <p:cNvSpPr/>
          <p:nvPr/>
        </p:nvSpPr>
        <p:spPr>
          <a:xfrm>
            <a:off x="69246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863"/>
          <p:cNvSpPr/>
          <p:nvPr/>
        </p:nvSpPr>
        <p:spPr>
          <a:xfrm>
            <a:off x="723708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864"/>
          <p:cNvSpPr/>
          <p:nvPr/>
        </p:nvSpPr>
        <p:spPr>
          <a:xfrm>
            <a:off x="730548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4" name="CustomShape 865"/>
          <p:cNvSpPr/>
          <p:nvPr/>
        </p:nvSpPr>
        <p:spPr>
          <a:xfrm>
            <a:off x="73054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866"/>
          <p:cNvSpPr/>
          <p:nvPr/>
        </p:nvSpPr>
        <p:spPr>
          <a:xfrm>
            <a:off x="761796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867"/>
          <p:cNvSpPr/>
          <p:nvPr/>
        </p:nvSpPr>
        <p:spPr>
          <a:xfrm>
            <a:off x="768636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7" name="CustomShape 868"/>
          <p:cNvSpPr/>
          <p:nvPr/>
        </p:nvSpPr>
        <p:spPr>
          <a:xfrm>
            <a:off x="76863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869"/>
          <p:cNvSpPr/>
          <p:nvPr/>
        </p:nvSpPr>
        <p:spPr>
          <a:xfrm>
            <a:off x="799884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870"/>
          <p:cNvSpPr/>
          <p:nvPr/>
        </p:nvSpPr>
        <p:spPr>
          <a:xfrm>
            <a:off x="806724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0" name="CustomShape 871"/>
          <p:cNvSpPr/>
          <p:nvPr/>
        </p:nvSpPr>
        <p:spPr>
          <a:xfrm>
            <a:off x="80672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872"/>
          <p:cNvSpPr/>
          <p:nvPr/>
        </p:nvSpPr>
        <p:spPr>
          <a:xfrm>
            <a:off x="837972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873"/>
          <p:cNvSpPr/>
          <p:nvPr/>
        </p:nvSpPr>
        <p:spPr>
          <a:xfrm>
            <a:off x="844812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3" name="CustomShape 874"/>
          <p:cNvSpPr/>
          <p:nvPr/>
        </p:nvSpPr>
        <p:spPr>
          <a:xfrm>
            <a:off x="84481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875"/>
          <p:cNvSpPr/>
          <p:nvPr/>
        </p:nvSpPr>
        <p:spPr>
          <a:xfrm>
            <a:off x="876096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876"/>
          <p:cNvSpPr/>
          <p:nvPr/>
        </p:nvSpPr>
        <p:spPr>
          <a:xfrm>
            <a:off x="882900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6" name="CustomShape 877"/>
          <p:cNvSpPr/>
          <p:nvPr/>
        </p:nvSpPr>
        <p:spPr>
          <a:xfrm>
            <a:off x="88290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878"/>
          <p:cNvSpPr/>
          <p:nvPr/>
        </p:nvSpPr>
        <p:spPr>
          <a:xfrm>
            <a:off x="1904400" y="41896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CustomShape 879"/>
          <p:cNvSpPr/>
          <p:nvPr/>
        </p:nvSpPr>
        <p:spPr>
          <a:xfrm>
            <a:off x="1972800" y="42584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9" name="CustomShape 880"/>
          <p:cNvSpPr/>
          <p:nvPr/>
        </p:nvSpPr>
        <p:spPr>
          <a:xfrm>
            <a:off x="19728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CustomShape 881"/>
          <p:cNvSpPr/>
          <p:nvPr/>
        </p:nvSpPr>
        <p:spPr>
          <a:xfrm>
            <a:off x="1904400" y="38088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882"/>
          <p:cNvSpPr/>
          <p:nvPr/>
        </p:nvSpPr>
        <p:spPr>
          <a:xfrm>
            <a:off x="1972800" y="38775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2" name="CustomShape 883"/>
          <p:cNvSpPr/>
          <p:nvPr/>
        </p:nvSpPr>
        <p:spPr>
          <a:xfrm>
            <a:off x="19728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CustomShape 884"/>
          <p:cNvSpPr/>
          <p:nvPr/>
        </p:nvSpPr>
        <p:spPr>
          <a:xfrm>
            <a:off x="3428280" y="49510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885"/>
          <p:cNvSpPr/>
          <p:nvPr/>
        </p:nvSpPr>
        <p:spPr>
          <a:xfrm>
            <a:off x="3496680" y="50202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5" name="CustomShape 886"/>
          <p:cNvSpPr/>
          <p:nvPr/>
        </p:nvSpPr>
        <p:spPr>
          <a:xfrm>
            <a:off x="34966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887"/>
          <p:cNvSpPr/>
          <p:nvPr/>
        </p:nvSpPr>
        <p:spPr>
          <a:xfrm>
            <a:off x="3809160" y="49510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888"/>
          <p:cNvSpPr/>
          <p:nvPr/>
        </p:nvSpPr>
        <p:spPr>
          <a:xfrm>
            <a:off x="3877560" y="50202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8" name="CustomShape 889"/>
          <p:cNvSpPr/>
          <p:nvPr/>
        </p:nvSpPr>
        <p:spPr>
          <a:xfrm>
            <a:off x="38775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890"/>
          <p:cNvSpPr/>
          <p:nvPr/>
        </p:nvSpPr>
        <p:spPr>
          <a:xfrm>
            <a:off x="533268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891"/>
          <p:cNvSpPr/>
          <p:nvPr/>
        </p:nvSpPr>
        <p:spPr>
          <a:xfrm>
            <a:off x="540108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1" name="CustomShape 892"/>
          <p:cNvSpPr/>
          <p:nvPr/>
        </p:nvSpPr>
        <p:spPr>
          <a:xfrm>
            <a:off x="54010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893"/>
          <p:cNvSpPr/>
          <p:nvPr/>
        </p:nvSpPr>
        <p:spPr>
          <a:xfrm>
            <a:off x="571356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894"/>
          <p:cNvSpPr/>
          <p:nvPr/>
        </p:nvSpPr>
        <p:spPr>
          <a:xfrm>
            <a:off x="578196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4" name="CustomShape 895"/>
          <p:cNvSpPr/>
          <p:nvPr/>
        </p:nvSpPr>
        <p:spPr>
          <a:xfrm>
            <a:off x="57819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896"/>
          <p:cNvSpPr/>
          <p:nvPr/>
        </p:nvSpPr>
        <p:spPr>
          <a:xfrm>
            <a:off x="6856200" y="38088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897"/>
          <p:cNvSpPr/>
          <p:nvPr/>
        </p:nvSpPr>
        <p:spPr>
          <a:xfrm>
            <a:off x="6924600" y="38775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7" name="CustomShape 898"/>
          <p:cNvSpPr/>
          <p:nvPr/>
        </p:nvSpPr>
        <p:spPr>
          <a:xfrm>
            <a:off x="69246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899"/>
          <p:cNvSpPr/>
          <p:nvPr/>
        </p:nvSpPr>
        <p:spPr>
          <a:xfrm>
            <a:off x="6856200" y="34279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900"/>
          <p:cNvSpPr/>
          <p:nvPr/>
        </p:nvSpPr>
        <p:spPr>
          <a:xfrm>
            <a:off x="6924600" y="34966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0" name="CustomShape 901"/>
          <p:cNvSpPr/>
          <p:nvPr/>
        </p:nvSpPr>
        <p:spPr>
          <a:xfrm>
            <a:off x="69246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PlaceHolder 902"/>
          <p:cNvSpPr>
            <a:spLocks noGrp="1"/>
          </p:cNvSpPr>
          <p:nvPr>
            <p:ph type="title"/>
          </p:nvPr>
        </p:nvSpPr>
        <p:spPr>
          <a:xfrm>
            <a:off x="1905840" y="1531440"/>
            <a:ext cx="5332320" cy="197820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fr-FR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2" name="PlaceHolder 90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4" name="CustomShape 1"/>
          <p:cNvSpPr/>
          <p:nvPr/>
        </p:nvSpPr>
        <p:spPr>
          <a:xfrm>
            <a:off x="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5" name="CustomShape 2"/>
          <p:cNvSpPr/>
          <p:nvPr/>
        </p:nvSpPr>
        <p:spPr>
          <a:xfrm>
            <a:off x="684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66" name="CustomShape 3"/>
          <p:cNvSpPr/>
          <p:nvPr/>
        </p:nvSpPr>
        <p:spPr>
          <a:xfrm>
            <a:off x="684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7" name="CustomShape 4"/>
          <p:cNvSpPr/>
          <p:nvPr/>
        </p:nvSpPr>
        <p:spPr>
          <a:xfrm>
            <a:off x="3808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8" name="CustomShape 5"/>
          <p:cNvSpPr/>
          <p:nvPr/>
        </p:nvSpPr>
        <p:spPr>
          <a:xfrm>
            <a:off x="4492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69" name="CustomShape 6"/>
          <p:cNvSpPr/>
          <p:nvPr/>
        </p:nvSpPr>
        <p:spPr>
          <a:xfrm>
            <a:off x="4492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0" name="CustomShape 7"/>
          <p:cNvSpPr/>
          <p:nvPr/>
        </p:nvSpPr>
        <p:spPr>
          <a:xfrm>
            <a:off x="7617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1" name="CustomShape 8"/>
          <p:cNvSpPr/>
          <p:nvPr/>
        </p:nvSpPr>
        <p:spPr>
          <a:xfrm>
            <a:off x="8301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72" name="CustomShape 9"/>
          <p:cNvSpPr/>
          <p:nvPr/>
        </p:nvSpPr>
        <p:spPr>
          <a:xfrm>
            <a:off x="8301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3" name="CustomShape 10"/>
          <p:cNvSpPr/>
          <p:nvPr/>
        </p:nvSpPr>
        <p:spPr>
          <a:xfrm>
            <a:off x="11426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4" name="CustomShape 11"/>
          <p:cNvSpPr/>
          <p:nvPr/>
        </p:nvSpPr>
        <p:spPr>
          <a:xfrm>
            <a:off x="12110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75" name="CustomShape 12"/>
          <p:cNvSpPr/>
          <p:nvPr/>
        </p:nvSpPr>
        <p:spPr>
          <a:xfrm>
            <a:off x="12110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6" name="CustomShape 13"/>
          <p:cNvSpPr/>
          <p:nvPr/>
        </p:nvSpPr>
        <p:spPr>
          <a:xfrm>
            <a:off x="15235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7" name="CustomShape 14"/>
          <p:cNvSpPr/>
          <p:nvPr/>
        </p:nvSpPr>
        <p:spPr>
          <a:xfrm>
            <a:off x="15919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78" name="CustomShape 15"/>
          <p:cNvSpPr/>
          <p:nvPr/>
        </p:nvSpPr>
        <p:spPr>
          <a:xfrm>
            <a:off x="15919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9" name="CustomShape 16"/>
          <p:cNvSpPr/>
          <p:nvPr/>
        </p:nvSpPr>
        <p:spPr>
          <a:xfrm>
            <a:off x="19044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0" name="CustomShape 17"/>
          <p:cNvSpPr/>
          <p:nvPr/>
        </p:nvSpPr>
        <p:spPr>
          <a:xfrm>
            <a:off x="19728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81" name="CustomShape 18"/>
          <p:cNvSpPr/>
          <p:nvPr/>
        </p:nvSpPr>
        <p:spPr>
          <a:xfrm>
            <a:off x="19728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2" name="CustomShape 19"/>
          <p:cNvSpPr/>
          <p:nvPr/>
        </p:nvSpPr>
        <p:spPr>
          <a:xfrm>
            <a:off x="22852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3" name="CustomShape 20"/>
          <p:cNvSpPr/>
          <p:nvPr/>
        </p:nvSpPr>
        <p:spPr>
          <a:xfrm>
            <a:off x="23536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84" name="CustomShape 21"/>
          <p:cNvSpPr/>
          <p:nvPr/>
        </p:nvSpPr>
        <p:spPr>
          <a:xfrm>
            <a:off x="2353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5" name="CustomShape 22"/>
          <p:cNvSpPr/>
          <p:nvPr/>
        </p:nvSpPr>
        <p:spPr>
          <a:xfrm>
            <a:off x="26661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6" name="CustomShape 23"/>
          <p:cNvSpPr/>
          <p:nvPr/>
        </p:nvSpPr>
        <p:spPr>
          <a:xfrm>
            <a:off x="27345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87" name="CustomShape 24"/>
          <p:cNvSpPr/>
          <p:nvPr/>
        </p:nvSpPr>
        <p:spPr>
          <a:xfrm>
            <a:off x="2734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8" name="CustomShape 25"/>
          <p:cNvSpPr/>
          <p:nvPr/>
        </p:nvSpPr>
        <p:spPr>
          <a:xfrm>
            <a:off x="30474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9" name="CustomShape 26"/>
          <p:cNvSpPr/>
          <p:nvPr/>
        </p:nvSpPr>
        <p:spPr>
          <a:xfrm>
            <a:off x="31154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90" name="CustomShape 27"/>
          <p:cNvSpPr/>
          <p:nvPr/>
        </p:nvSpPr>
        <p:spPr>
          <a:xfrm>
            <a:off x="3115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1" name="CustomShape 28"/>
          <p:cNvSpPr/>
          <p:nvPr/>
        </p:nvSpPr>
        <p:spPr>
          <a:xfrm>
            <a:off x="34282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2" name="CustomShape 29"/>
          <p:cNvSpPr/>
          <p:nvPr/>
        </p:nvSpPr>
        <p:spPr>
          <a:xfrm>
            <a:off x="34966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93" name="CustomShape 30"/>
          <p:cNvSpPr/>
          <p:nvPr/>
        </p:nvSpPr>
        <p:spPr>
          <a:xfrm>
            <a:off x="3496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4" name="CustomShape 31"/>
          <p:cNvSpPr/>
          <p:nvPr/>
        </p:nvSpPr>
        <p:spPr>
          <a:xfrm>
            <a:off x="38091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5" name="CustomShape 32"/>
          <p:cNvSpPr/>
          <p:nvPr/>
        </p:nvSpPr>
        <p:spPr>
          <a:xfrm>
            <a:off x="38775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96" name="CustomShape 33"/>
          <p:cNvSpPr/>
          <p:nvPr/>
        </p:nvSpPr>
        <p:spPr>
          <a:xfrm>
            <a:off x="3877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7" name="CustomShape 34"/>
          <p:cNvSpPr/>
          <p:nvPr/>
        </p:nvSpPr>
        <p:spPr>
          <a:xfrm>
            <a:off x="41900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8" name="CustomShape 35"/>
          <p:cNvSpPr/>
          <p:nvPr/>
        </p:nvSpPr>
        <p:spPr>
          <a:xfrm>
            <a:off x="42584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99" name="CustomShape 36"/>
          <p:cNvSpPr/>
          <p:nvPr/>
        </p:nvSpPr>
        <p:spPr>
          <a:xfrm>
            <a:off x="4258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0" name="CustomShape 37"/>
          <p:cNvSpPr/>
          <p:nvPr/>
        </p:nvSpPr>
        <p:spPr>
          <a:xfrm>
            <a:off x="45709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1" name="CustomShape 38"/>
          <p:cNvSpPr/>
          <p:nvPr/>
        </p:nvSpPr>
        <p:spPr>
          <a:xfrm>
            <a:off x="46393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02" name="CustomShape 39"/>
          <p:cNvSpPr/>
          <p:nvPr/>
        </p:nvSpPr>
        <p:spPr>
          <a:xfrm>
            <a:off x="46393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3" name="CustomShape 40"/>
          <p:cNvSpPr/>
          <p:nvPr/>
        </p:nvSpPr>
        <p:spPr>
          <a:xfrm>
            <a:off x="49518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4" name="CustomShape 41"/>
          <p:cNvSpPr/>
          <p:nvPr/>
        </p:nvSpPr>
        <p:spPr>
          <a:xfrm>
            <a:off x="50202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05" name="CustomShape 42"/>
          <p:cNvSpPr/>
          <p:nvPr/>
        </p:nvSpPr>
        <p:spPr>
          <a:xfrm>
            <a:off x="50202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6" name="CustomShape 43"/>
          <p:cNvSpPr/>
          <p:nvPr/>
        </p:nvSpPr>
        <p:spPr>
          <a:xfrm>
            <a:off x="53326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7" name="CustomShape 44"/>
          <p:cNvSpPr/>
          <p:nvPr/>
        </p:nvSpPr>
        <p:spPr>
          <a:xfrm>
            <a:off x="54010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08" name="CustomShape 45"/>
          <p:cNvSpPr/>
          <p:nvPr/>
        </p:nvSpPr>
        <p:spPr>
          <a:xfrm>
            <a:off x="54010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9" name="CustomShape 46"/>
          <p:cNvSpPr/>
          <p:nvPr/>
        </p:nvSpPr>
        <p:spPr>
          <a:xfrm>
            <a:off x="57135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0" name="CustomShape 47"/>
          <p:cNvSpPr/>
          <p:nvPr/>
        </p:nvSpPr>
        <p:spPr>
          <a:xfrm>
            <a:off x="57819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11" name="CustomShape 48"/>
          <p:cNvSpPr/>
          <p:nvPr/>
        </p:nvSpPr>
        <p:spPr>
          <a:xfrm>
            <a:off x="57819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2" name="CustomShape 49"/>
          <p:cNvSpPr/>
          <p:nvPr/>
        </p:nvSpPr>
        <p:spPr>
          <a:xfrm>
            <a:off x="60944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3" name="CustomShape 50"/>
          <p:cNvSpPr/>
          <p:nvPr/>
        </p:nvSpPr>
        <p:spPr>
          <a:xfrm>
            <a:off x="61628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14" name="CustomShape 51"/>
          <p:cNvSpPr/>
          <p:nvPr/>
        </p:nvSpPr>
        <p:spPr>
          <a:xfrm>
            <a:off x="61628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5" name="CustomShape 52"/>
          <p:cNvSpPr/>
          <p:nvPr/>
        </p:nvSpPr>
        <p:spPr>
          <a:xfrm>
            <a:off x="64753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6" name="CustomShape 53"/>
          <p:cNvSpPr/>
          <p:nvPr/>
        </p:nvSpPr>
        <p:spPr>
          <a:xfrm>
            <a:off x="65437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17" name="CustomShape 54"/>
          <p:cNvSpPr/>
          <p:nvPr/>
        </p:nvSpPr>
        <p:spPr>
          <a:xfrm>
            <a:off x="65437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8" name="CustomShape 55"/>
          <p:cNvSpPr/>
          <p:nvPr/>
        </p:nvSpPr>
        <p:spPr>
          <a:xfrm>
            <a:off x="68562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9" name="CustomShape 56"/>
          <p:cNvSpPr/>
          <p:nvPr/>
        </p:nvSpPr>
        <p:spPr>
          <a:xfrm>
            <a:off x="69246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20" name="CustomShape 57"/>
          <p:cNvSpPr/>
          <p:nvPr/>
        </p:nvSpPr>
        <p:spPr>
          <a:xfrm>
            <a:off x="69246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1" name="CustomShape 58"/>
          <p:cNvSpPr/>
          <p:nvPr/>
        </p:nvSpPr>
        <p:spPr>
          <a:xfrm>
            <a:off x="72370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2" name="CustomShape 59"/>
          <p:cNvSpPr/>
          <p:nvPr/>
        </p:nvSpPr>
        <p:spPr>
          <a:xfrm>
            <a:off x="73054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23" name="CustomShape 60"/>
          <p:cNvSpPr/>
          <p:nvPr/>
        </p:nvSpPr>
        <p:spPr>
          <a:xfrm>
            <a:off x="73054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4" name="CustomShape 61"/>
          <p:cNvSpPr/>
          <p:nvPr/>
        </p:nvSpPr>
        <p:spPr>
          <a:xfrm>
            <a:off x="76179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5" name="CustomShape 62"/>
          <p:cNvSpPr/>
          <p:nvPr/>
        </p:nvSpPr>
        <p:spPr>
          <a:xfrm>
            <a:off x="76863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26" name="CustomShape 63"/>
          <p:cNvSpPr/>
          <p:nvPr/>
        </p:nvSpPr>
        <p:spPr>
          <a:xfrm>
            <a:off x="76863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7" name="CustomShape 64"/>
          <p:cNvSpPr/>
          <p:nvPr/>
        </p:nvSpPr>
        <p:spPr>
          <a:xfrm>
            <a:off x="79988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8" name="CustomShape 65"/>
          <p:cNvSpPr/>
          <p:nvPr/>
        </p:nvSpPr>
        <p:spPr>
          <a:xfrm>
            <a:off x="80672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29" name="CustomShape 66"/>
          <p:cNvSpPr/>
          <p:nvPr/>
        </p:nvSpPr>
        <p:spPr>
          <a:xfrm>
            <a:off x="80672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0" name="CustomShape 67"/>
          <p:cNvSpPr/>
          <p:nvPr/>
        </p:nvSpPr>
        <p:spPr>
          <a:xfrm>
            <a:off x="83797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1" name="CustomShape 68"/>
          <p:cNvSpPr/>
          <p:nvPr/>
        </p:nvSpPr>
        <p:spPr>
          <a:xfrm>
            <a:off x="84481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32" name="CustomShape 69"/>
          <p:cNvSpPr/>
          <p:nvPr/>
        </p:nvSpPr>
        <p:spPr>
          <a:xfrm>
            <a:off x="84481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3" name="CustomShape 70"/>
          <p:cNvSpPr/>
          <p:nvPr/>
        </p:nvSpPr>
        <p:spPr>
          <a:xfrm>
            <a:off x="87609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4" name="CustomShape 71"/>
          <p:cNvSpPr/>
          <p:nvPr/>
        </p:nvSpPr>
        <p:spPr>
          <a:xfrm>
            <a:off x="88290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35" name="CustomShape 72"/>
          <p:cNvSpPr/>
          <p:nvPr/>
        </p:nvSpPr>
        <p:spPr>
          <a:xfrm>
            <a:off x="88290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6" name="CustomShape 73"/>
          <p:cNvSpPr/>
          <p:nvPr/>
        </p:nvSpPr>
        <p:spPr>
          <a:xfrm>
            <a:off x="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7" name="CustomShape 74"/>
          <p:cNvSpPr/>
          <p:nvPr/>
        </p:nvSpPr>
        <p:spPr>
          <a:xfrm>
            <a:off x="684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38" name="CustomShape 75"/>
          <p:cNvSpPr/>
          <p:nvPr/>
        </p:nvSpPr>
        <p:spPr>
          <a:xfrm>
            <a:off x="684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9" name="CustomShape 76"/>
          <p:cNvSpPr/>
          <p:nvPr/>
        </p:nvSpPr>
        <p:spPr>
          <a:xfrm>
            <a:off x="3808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0" name="CustomShape 77"/>
          <p:cNvSpPr/>
          <p:nvPr/>
        </p:nvSpPr>
        <p:spPr>
          <a:xfrm>
            <a:off x="4492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41" name="CustomShape 78"/>
          <p:cNvSpPr/>
          <p:nvPr/>
        </p:nvSpPr>
        <p:spPr>
          <a:xfrm>
            <a:off x="4492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2" name="CustomShape 79"/>
          <p:cNvSpPr/>
          <p:nvPr/>
        </p:nvSpPr>
        <p:spPr>
          <a:xfrm>
            <a:off x="7617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3" name="CustomShape 80"/>
          <p:cNvSpPr/>
          <p:nvPr/>
        </p:nvSpPr>
        <p:spPr>
          <a:xfrm>
            <a:off x="8301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44" name="CustomShape 81"/>
          <p:cNvSpPr/>
          <p:nvPr/>
        </p:nvSpPr>
        <p:spPr>
          <a:xfrm>
            <a:off x="8301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5" name="CustomShape 82"/>
          <p:cNvSpPr/>
          <p:nvPr/>
        </p:nvSpPr>
        <p:spPr>
          <a:xfrm>
            <a:off x="11426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6" name="CustomShape 83"/>
          <p:cNvSpPr/>
          <p:nvPr/>
        </p:nvSpPr>
        <p:spPr>
          <a:xfrm>
            <a:off x="12110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47" name="CustomShape 84"/>
          <p:cNvSpPr/>
          <p:nvPr/>
        </p:nvSpPr>
        <p:spPr>
          <a:xfrm>
            <a:off x="12110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8" name="CustomShape 85"/>
          <p:cNvSpPr/>
          <p:nvPr/>
        </p:nvSpPr>
        <p:spPr>
          <a:xfrm>
            <a:off x="15235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9" name="CustomShape 86"/>
          <p:cNvSpPr/>
          <p:nvPr/>
        </p:nvSpPr>
        <p:spPr>
          <a:xfrm>
            <a:off x="15919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50" name="CustomShape 87"/>
          <p:cNvSpPr/>
          <p:nvPr/>
        </p:nvSpPr>
        <p:spPr>
          <a:xfrm>
            <a:off x="15919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1" name="CustomShape 88"/>
          <p:cNvSpPr/>
          <p:nvPr/>
        </p:nvSpPr>
        <p:spPr>
          <a:xfrm>
            <a:off x="19044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2" name="CustomShape 89"/>
          <p:cNvSpPr/>
          <p:nvPr/>
        </p:nvSpPr>
        <p:spPr>
          <a:xfrm>
            <a:off x="19728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53" name="CustomShape 90"/>
          <p:cNvSpPr/>
          <p:nvPr/>
        </p:nvSpPr>
        <p:spPr>
          <a:xfrm>
            <a:off x="19728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4" name="CustomShape 91"/>
          <p:cNvSpPr/>
          <p:nvPr/>
        </p:nvSpPr>
        <p:spPr>
          <a:xfrm>
            <a:off x="22852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5" name="CustomShape 92"/>
          <p:cNvSpPr/>
          <p:nvPr/>
        </p:nvSpPr>
        <p:spPr>
          <a:xfrm>
            <a:off x="23536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56" name="CustomShape 93"/>
          <p:cNvSpPr/>
          <p:nvPr/>
        </p:nvSpPr>
        <p:spPr>
          <a:xfrm>
            <a:off x="2353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7" name="CustomShape 94"/>
          <p:cNvSpPr/>
          <p:nvPr/>
        </p:nvSpPr>
        <p:spPr>
          <a:xfrm>
            <a:off x="26661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8" name="CustomShape 95"/>
          <p:cNvSpPr/>
          <p:nvPr/>
        </p:nvSpPr>
        <p:spPr>
          <a:xfrm>
            <a:off x="27345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59" name="CustomShape 96"/>
          <p:cNvSpPr/>
          <p:nvPr/>
        </p:nvSpPr>
        <p:spPr>
          <a:xfrm>
            <a:off x="2734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0" name="CustomShape 97"/>
          <p:cNvSpPr/>
          <p:nvPr/>
        </p:nvSpPr>
        <p:spPr>
          <a:xfrm>
            <a:off x="30474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1" name="CustomShape 98"/>
          <p:cNvSpPr/>
          <p:nvPr/>
        </p:nvSpPr>
        <p:spPr>
          <a:xfrm>
            <a:off x="31154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62" name="CustomShape 99"/>
          <p:cNvSpPr/>
          <p:nvPr/>
        </p:nvSpPr>
        <p:spPr>
          <a:xfrm>
            <a:off x="3115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3" name="CustomShape 100"/>
          <p:cNvSpPr/>
          <p:nvPr/>
        </p:nvSpPr>
        <p:spPr>
          <a:xfrm>
            <a:off x="34282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4" name="CustomShape 101"/>
          <p:cNvSpPr/>
          <p:nvPr/>
        </p:nvSpPr>
        <p:spPr>
          <a:xfrm>
            <a:off x="34966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65" name="CustomShape 102"/>
          <p:cNvSpPr/>
          <p:nvPr/>
        </p:nvSpPr>
        <p:spPr>
          <a:xfrm>
            <a:off x="3496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6" name="CustomShape 103"/>
          <p:cNvSpPr/>
          <p:nvPr/>
        </p:nvSpPr>
        <p:spPr>
          <a:xfrm>
            <a:off x="38091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7" name="CustomShape 104"/>
          <p:cNvSpPr/>
          <p:nvPr/>
        </p:nvSpPr>
        <p:spPr>
          <a:xfrm>
            <a:off x="38775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68" name="CustomShape 105"/>
          <p:cNvSpPr/>
          <p:nvPr/>
        </p:nvSpPr>
        <p:spPr>
          <a:xfrm>
            <a:off x="3877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9" name="CustomShape 106"/>
          <p:cNvSpPr/>
          <p:nvPr/>
        </p:nvSpPr>
        <p:spPr>
          <a:xfrm>
            <a:off x="41900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0" name="CustomShape 107"/>
          <p:cNvSpPr/>
          <p:nvPr/>
        </p:nvSpPr>
        <p:spPr>
          <a:xfrm>
            <a:off x="42584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71" name="CustomShape 108"/>
          <p:cNvSpPr/>
          <p:nvPr/>
        </p:nvSpPr>
        <p:spPr>
          <a:xfrm>
            <a:off x="4258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2" name="CustomShape 109"/>
          <p:cNvSpPr/>
          <p:nvPr/>
        </p:nvSpPr>
        <p:spPr>
          <a:xfrm>
            <a:off x="45709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3" name="CustomShape 110"/>
          <p:cNvSpPr/>
          <p:nvPr/>
        </p:nvSpPr>
        <p:spPr>
          <a:xfrm>
            <a:off x="46393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74" name="CustomShape 111"/>
          <p:cNvSpPr/>
          <p:nvPr/>
        </p:nvSpPr>
        <p:spPr>
          <a:xfrm>
            <a:off x="46393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5" name="CustomShape 112"/>
          <p:cNvSpPr/>
          <p:nvPr/>
        </p:nvSpPr>
        <p:spPr>
          <a:xfrm>
            <a:off x="49518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6" name="CustomShape 113"/>
          <p:cNvSpPr/>
          <p:nvPr/>
        </p:nvSpPr>
        <p:spPr>
          <a:xfrm>
            <a:off x="50202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77" name="CustomShape 114"/>
          <p:cNvSpPr/>
          <p:nvPr/>
        </p:nvSpPr>
        <p:spPr>
          <a:xfrm>
            <a:off x="50202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8" name="CustomShape 115"/>
          <p:cNvSpPr/>
          <p:nvPr/>
        </p:nvSpPr>
        <p:spPr>
          <a:xfrm>
            <a:off x="53326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9" name="CustomShape 116"/>
          <p:cNvSpPr/>
          <p:nvPr/>
        </p:nvSpPr>
        <p:spPr>
          <a:xfrm>
            <a:off x="54010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80" name="CustomShape 117"/>
          <p:cNvSpPr/>
          <p:nvPr/>
        </p:nvSpPr>
        <p:spPr>
          <a:xfrm>
            <a:off x="54010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1" name="CustomShape 118"/>
          <p:cNvSpPr/>
          <p:nvPr/>
        </p:nvSpPr>
        <p:spPr>
          <a:xfrm>
            <a:off x="57135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2" name="CustomShape 119"/>
          <p:cNvSpPr/>
          <p:nvPr/>
        </p:nvSpPr>
        <p:spPr>
          <a:xfrm>
            <a:off x="57819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83" name="CustomShape 120"/>
          <p:cNvSpPr/>
          <p:nvPr/>
        </p:nvSpPr>
        <p:spPr>
          <a:xfrm>
            <a:off x="57819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4" name="CustomShape 121"/>
          <p:cNvSpPr/>
          <p:nvPr/>
        </p:nvSpPr>
        <p:spPr>
          <a:xfrm>
            <a:off x="60944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5" name="CustomShape 122"/>
          <p:cNvSpPr/>
          <p:nvPr/>
        </p:nvSpPr>
        <p:spPr>
          <a:xfrm>
            <a:off x="61628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86" name="CustomShape 123"/>
          <p:cNvSpPr/>
          <p:nvPr/>
        </p:nvSpPr>
        <p:spPr>
          <a:xfrm>
            <a:off x="61628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7" name="CustomShape 124"/>
          <p:cNvSpPr/>
          <p:nvPr/>
        </p:nvSpPr>
        <p:spPr>
          <a:xfrm>
            <a:off x="64753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8" name="CustomShape 125"/>
          <p:cNvSpPr/>
          <p:nvPr/>
        </p:nvSpPr>
        <p:spPr>
          <a:xfrm>
            <a:off x="65437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89" name="CustomShape 126"/>
          <p:cNvSpPr/>
          <p:nvPr/>
        </p:nvSpPr>
        <p:spPr>
          <a:xfrm>
            <a:off x="65437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0" name="CustomShape 127"/>
          <p:cNvSpPr/>
          <p:nvPr/>
        </p:nvSpPr>
        <p:spPr>
          <a:xfrm>
            <a:off x="68562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1" name="CustomShape 128"/>
          <p:cNvSpPr/>
          <p:nvPr/>
        </p:nvSpPr>
        <p:spPr>
          <a:xfrm>
            <a:off x="69246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92" name="CustomShape 129"/>
          <p:cNvSpPr/>
          <p:nvPr/>
        </p:nvSpPr>
        <p:spPr>
          <a:xfrm>
            <a:off x="69246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3" name="CustomShape 130"/>
          <p:cNvSpPr/>
          <p:nvPr/>
        </p:nvSpPr>
        <p:spPr>
          <a:xfrm>
            <a:off x="72370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4" name="CustomShape 131"/>
          <p:cNvSpPr/>
          <p:nvPr/>
        </p:nvSpPr>
        <p:spPr>
          <a:xfrm>
            <a:off x="73054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95" name="CustomShape 132"/>
          <p:cNvSpPr/>
          <p:nvPr/>
        </p:nvSpPr>
        <p:spPr>
          <a:xfrm>
            <a:off x="73054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6" name="CustomShape 133"/>
          <p:cNvSpPr/>
          <p:nvPr/>
        </p:nvSpPr>
        <p:spPr>
          <a:xfrm>
            <a:off x="76179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7" name="CustomShape 134"/>
          <p:cNvSpPr/>
          <p:nvPr/>
        </p:nvSpPr>
        <p:spPr>
          <a:xfrm>
            <a:off x="76863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98" name="CustomShape 135"/>
          <p:cNvSpPr/>
          <p:nvPr/>
        </p:nvSpPr>
        <p:spPr>
          <a:xfrm>
            <a:off x="76863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9" name="CustomShape 136"/>
          <p:cNvSpPr/>
          <p:nvPr/>
        </p:nvSpPr>
        <p:spPr>
          <a:xfrm>
            <a:off x="79988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0" name="CustomShape 137"/>
          <p:cNvSpPr/>
          <p:nvPr/>
        </p:nvSpPr>
        <p:spPr>
          <a:xfrm>
            <a:off x="80672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01" name="CustomShape 138"/>
          <p:cNvSpPr/>
          <p:nvPr/>
        </p:nvSpPr>
        <p:spPr>
          <a:xfrm>
            <a:off x="80672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2" name="CustomShape 139"/>
          <p:cNvSpPr/>
          <p:nvPr/>
        </p:nvSpPr>
        <p:spPr>
          <a:xfrm>
            <a:off x="83797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3" name="CustomShape 140"/>
          <p:cNvSpPr/>
          <p:nvPr/>
        </p:nvSpPr>
        <p:spPr>
          <a:xfrm>
            <a:off x="84481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04" name="CustomShape 141"/>
          <p:cNvSpPr/>
          <p:nvPr/>
        </p:nvSpPr>
        <p:spPr>
          <a:xfrm>
            <a:off x="84481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5" name="CustomShape 142"/>
          <p:cNvSpPr/>
          <p:nvPr/>
        </p:nvSpPr>
        <p:spPr>
          <a:xfrm>
            <a:off x="87609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6" name="CustomShape 143"/>
          <p:cNvSpPr/>
          <p:nvPr/>
        </p:nvSpPr>
        <p:spPr>
          <a:xfrm>
            <a:off x="88290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07" name="CustomShape 144"/>
          <p:cNvSpPr/>
          <p:nvPr/>
        </p:nvSpPr>
        <p:spPr>
          <a:xfrm>
            <a:off x="88290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8" name="CustomShape 145"/>
          <p:cNvSpPr/>
          <p:nvPr/>
        </p:nvSpPr>
        <p:spPr>
          <a:xfrm>
            <a:off x="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9" name="CustomShape 146"/>
          <p:cNvSpPr/>
          <p:nvPr/>
        </p:nvSpPr>
        <p:spPr>
          <a:xfrm>
            <a:off x="684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10" name="CustomShape 147"/>
          <p:cNvSpPr/>
          <p:nvPr/>
        </p:nvSpPr>
        <p:spPr>
          <a:xfrm>
            <a:off x="684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1" name="CustomShape 148"/>
          <p:cNvSpPr/>
          <p:nvPr/>
        </p:nvSpPr>
        <p:spPr>
          <a:xfrm>
            <a:off x="3808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2" name="CustomShape 149"/>
          <p:cNvSpPr/>
          <p:nvPr/>
        </p:nvSpPr>
        <p:spPr>
          <a:xfrm>
            <a:off x="4492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13" name="CustomShape 150"/>
          <p:cNvSpPr/>
          <p:nvPr/>
        </p:nvSpPr>
        <p:spPr>
          <a:xfrm>
            <a:off x="4492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4" name="CustomShape 151"/>
          <p:cNvSpPr/>
          <p:nvPr/>
        </p:nvSpPr>
        <p:spPr>
          <a:xfrm>
            <a:off x="7617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5" name="CustomShape 152"/>
          <p:cNvSpPr/>
          <p:nvPr/>
        </p:nvSpPr>
        <p:spPr>
          <a:xfrm>
            <a:off x="8301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16" name="CustomShape 153"/>
          <p:cNvSpPr/>
          <p:nvPr/>
        </p:nvSpPr>
        <p:spPr>
          <a:xfrm>
            <a:off x="8301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7" name="CustomShape 154"/>
          <p:cNvSpPr/>
          <p:nvPr/>
        </p:nvSpPr>
        <p:spPr>
          <a:xfrm>
            <a:off x="11426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8" name="CustomShape 155"/>
          <p:cNvSpPr/>
          <p:nvPr/>
        </p:nvSpPr>
        <p:spPr>
          <a:xfrm>
            <a:off x="12110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19" name="CustomShape 156"/>
          <p:cNvSpPr/>
          <p:nvPr/>
        </p:nvSpPr>
        <p:spPr>
          <a:xfrm>
            <a:off x="12110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0" name="CustomShape 157"/>
          <p:cNvSpPr/>
          <p:nvPr/>
        </p:nvSpPr>
        <p:spPr>
          <a:xfrm>
            <a:off x="15235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1" name="CustomShape 158"/>
          <p:cNvSpPr/>
          <p:nvPr/>
        </p:nvSpPr>
        <p:spPr>
          <a:xfrm>
            <a:off x="15919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22" name="CustomShape 159"/>
          <p:cNvSpPr/>
          <p:nvPr/>
        </p:nvSpPr>
        <p:spPr>
          <a:xfrm>
            <a:off x="15919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3" name="CustomShape 160"/>
          <p:cNvSpPr/>
          <p:nvPr/>
        </p:nvSpPr>
        <p:spPr>
          <a:xfrm>
            <a:off x="19044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4" name="CustomShape 161"/>
          <p:cNvSpPr/>
          <p:nvPr/>
        </p:nvSpPr>
        <p:spPr>
          <a:xfrm>
            <a:off x="19728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25" name="CustomShape 162"/>
          <p:cNvSpPr/>
          <p:nvPr/>
        </p:nvSpPr>
        <p:spPr>
          <a:xfrm>
            <a:off x="19728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6" name="CustomShape 163"/>
          <p:cNvSpPr/>
          <p:nvPr/>
        </p:nvSpPr>
        <p:spPr>
          <a:xfrm>
            <a:off x="22852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7" name="CustomShape 164"/>
          <p:cNvSpPr/>
          <p:nvPr/>
        </p:nvSpPr>
        <p:spPr>
          <a:xfrm>
            <a:off x="23536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28" name="CustomShape 165"/>
          <p:cNvSpPr/>
          <p:nvPr/>
        </p:nvSpPr>
        <p:spPr>
          <a:xfrm>
            <a:off x="23536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9" name="CustomShape 166"/>
          <p:cNvSpPr/>
          <p:nvPr/>
        </p:nvSpPr>
        <p:spPr>
          <a:xfrm>
            <a:off x="26661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0" name="CustomShape 167"/>
          <p:cNvSpPr/>
          <p:nvPr/>
        </p:nvSpPr>
        <p:spPr>
          <a:xfrm>
            <a:off x="27345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31" name="CustomShape 168"/>
          <p:cNvSpPr/>
          <p:nvPr/>
        </p:nvSpPr>
        <p:spPr>
          <a:xfrm>
            <a:off x="27345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2" name="CustomShape 169"/>
          <p:cNvSpPr/>
          <p:nvPr/>
        </p:nvSpPr>
        <p:spPr>
          <a:xfrm>
            <a:off x="30474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3" name="CustomShape 170"/>
          <p:cNvSpPr/>
          <p:nvPr/>
        </p:nvSpPr>
        <p:spPr>
          <a:xfrm>
            <a:off x="31154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34" name="CustomShape 171"/>
          <p:cNvSpPr/>
          <p:nvPr/>
        </p:nvSpPr>
        <p:spPr>
          <a:xfrm>
            <a:off x="31154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5" name="CustomShape 172"/>
          <p:cNvSpPr/>
          <p:nvPr/>
        </p:nvSpPr>
        <p:spPr>
          <a:xfrm>
            <a:off x="34282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6" name="CustomShape 173"/>
          <p:cNvSpPr/>
          <p:nvPr/>
        </p:nvSpPr>
        <p:spPr>
          <a:xfrm>
            <a:off x="34966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37" name="CustomShape 174"/>
          <p:cNvSpPr/>
          <p:nvPr/>
        </p:nvSpPr>
        <p:spPr>
          <a:xfrm>
            <a:off x="34966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8" name="CustomShape 175"/>
          <p:cNvSpPr/>
          <p:nvPr/>
        </p:nvSpPr>
        <p:spPr>
          <a:xfrm>
            <a:off x="38091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9" name="CustomShape 176"/>
          <p:cNvSpPr/>
          <p:nvPr/>
        </p:nvSpPr>
        <p:spPr>
          <a:xfrm>
            <a:off x="38775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40" name="CustomShape 177"/>
          <p:cNvSpPr/>
          <p:nvPr/>
        </p:nvSpPr>
        <p:spPr>
          <a:xfrm>
            <a:off x="38775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1" name="CustomShape 178"/>
          <p:cNvSpPr/>
          <p:nvPr/>
        </p:nvSpPr>
        <p:spPr>
          <a:xfrm>
            <a:off x="41900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2" name="CustomShape 179"/>
          <p:cNvSpPr/>
          <p:nvPr/>
        </p:nvSpPr>
        <p:spPr>
          <a:xfrm>
            <a:off x="42584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43" name="CustomShape 180"/>
          <p:cNvSpPr/>
          <p:nvPr/>
        </p:nvSpPr>
        <p:spPr>
          <a:xfrm>
            <a:off x="42584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4" name="CustomShape 181"/>
          <p:cNvSpPr/>
          <p:nvPr/>
        </p:nvSpPr>
        <p:spPr>
          <a:xfrm>
            <a:off x="45709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5" name="CustomShape 182"/>
          <p:cNvSpPr/>
          <p:nvPr/>
        </p:nvSpPr>
        <p:spPr>
          <a:xfrm>
            <a:off x="46393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46" name="CustomShape 183"/>
          <p:cNvSpPr/>
          <p:nvPr/>
        </p:nvSpPr>
        <p:spPr>
          <a:xfrm>
            <a:off x="46393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7" name="CustomShape 184"/>
          <p:cNvSpPr/>
          <p:nvPr/>
        </p:nvSpPr>
        <p:spPr>
          <a:xfrm>
            <a:off x="49518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8" name="CustomShape 185"/>
          <p:cNvSpPr/>
          <p:nvPr/>
        </p:nvSpPr>
        <p:spPr>
          <a:xfrm>
            <a:off x="50202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49" name="CustomShape 186"/>
          <p:cNvSpPr/>
          <p:nvPr/>
        </p:nvSpPr>
        <p:spPr>
          <a:xfrm>
            <a:off x="50202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0" name="CustomShape 187"/>
          <p:cNvSpPr/>
          <p:nvPr/>
        </p:nvSpPr>
        <p:spPr>
          <a:xfrm>
            <a:off x="53326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1" name="CustomShape 188"/>
          <p:cNvSpPr/>
          <p:nvPr/>
        </p:nvSpPr>
        <p:spPr>
          <a:xfrm>
            <a:off x="54010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52" name="CustomShape 189"/>
          <p:cNvSpPr/>
          <p:nvPr/>
        </p:nvSpPr>
        <p:spPr>
          <a:xfrm>
            <a:off x="54010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3" name="CustomShape 190"/>
          <p:cNvSpPr/>
          <p:nvPr/>
        </p:nvSpPr>
        <p:spPr>
          <a:xfrm>
            <a:off x="57135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4" name="CustomShape 191"/>
          <p:cNvSpPr/>
          <p:nvPr/>
        </p:nvSpPr>
        <p:spPr>
          <a:xfrm>
            <a:off x="57819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55" name="CustomShape 192"/>
          <p:cNvSpPr/>
          <p:nvPr/>
        </p:nvSpPr>
        <p:spPr>
          <a:xfrm>
            <a:off x="57819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6" name="CustomShape 193"/>
          <p:cNvSpPr/>
          <p:nvPr/>
        </p:nvSpPr>
        <p:spPr>
          <a:xfrm>
            <a:off x="60944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7" name="CustomShape 194"/>
          <p:cNvSpPr/>
          <p:nvPr/>
        </p:nvSpPr>
        <p:spPr>
          <a:xfrm>
            <a:off x="61628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58" name="CustomShape 195"/>
          <p:cNvSpPr/>
          <p:nvPr/>
        </p:nvSpPr>
        <p:spPr>
          <a:xfrm>
            <a:off x="61628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9" name="CustomShape 196"/>
          <p:cNvSpPr/>
          <p:nvPr/>
        </p:nvSpPr>
        <p:spPr>
          <a:xfrm>
            <a:off x="64753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0" name="CustomShape 197"/>
          <p:cNvSpPr/>
          <p:nvPr/>
        </p:nvSpPr>
        <p:spPr>
          <a:xfrm>
            <a:off x="65437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61" name="CustomShape 198"/>
          <p:cNvSpPr/>
          <p:nvPr/>
        </p:nvSpPr>
        <p:spPr>
          <a:xfrm>
            <a:off x="65437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2" name="CustomShape 199"/>
          <p:cNvSpPr/>
          <p:nvPr/>
        </p:nvSpPr>
        <p:spPr>
          <a:xfrm>
            <a:off x="68562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3" name="CustomShape 200"/>
          <p:cNvSpPr/>
          <p:nvPr/>
        </p:nvSpPr>
        <p:spPr>
          <a:xfrm>
            <a:off x="69246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64" name="CustomShape 201"/>
          <p:cNvSpPr/>
          <p:nvPr/>
        </p:nvSpPr>
        <p:spPr>
          <a:xfrm>
            <a:off x="69246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5" name="CustomShape 202"/>
          <p:cNvSpPr/>
          <p:nvPr/>
        </p:nvSpPr>
        <p:spPr>
          <a:xfrm>
            <a:off x="72370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6" name="CustomShape 203"/>
          <p:cNvSpPr/>
          <p:nvPr/>
        </p:nvSpPr>
        <p:spPr>
          <a:xfrm>
            <a:off x="73054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67" name="CustomShape 204"/>
          <p:cNvSpPr/>
          <p:nvPr/>
        </p:nvSpPr>
        <p:spPr>
          <a:xfrm>
            <a:off x="73054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8" name="CustomShape 205"/>
          <p:cNvSpPr/>
          <p:nvPr/>
        </p:nvSpPr>
        <p:spPr>
          <a:xfrm>
            <a:off x="76179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9" name="CustomShape 206"/>
          <p:cNvSpPr/>
          <p:nvPr/>
        </p:nvSpPr>
        <p:spPr>
          <a:xfrm>
            <a:off x="76863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70" name="CustomShape 207"/>
          <p:cNvSpPr/>
          <p:nvPr/>
        </p:nvSpPr>
        <p:spPr>
          <a:xfrm>
            <a:off x="76863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1" name="CustomShape 208"/>
          <p:cNvSpPr/>
          <p:nvPr/>
        </p:nvSpPr>
        <p:spPr>
          <a:xfrm>
            <a:off x="79988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2" name="CustomShape 209"/>
          <p:cNvSpPr/>
          <p:nvPr/>
        </p:nvSpPr>
        <p:spPr>
          <a:xfrm>
            <a:off x="80672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73" name="CustomShape 210"/>
          <p:cNvSpPr/>
          <p:nvPr/>
        </p:nvSpPr>
        <p:spPr>
          <a:xfrm>
            <a:off x="80672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4" name="CustomShape 211"/>
          <p:cNvSpPr/>
          <p:nvPr/>
        </p:nvSpPr>
        <p:spPr>
          <a:xfrm>
            <a:off x="83797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5" name="CustomShape 212"/>
          <p:cNvSpPr/>
          <p:nvPr/>
        </p:nvSpPr>
        <p:spPr>
          <a:xfrm>
            <a:off x="84481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76" name="CustomShape 213"/>
          <p:cNvSpPr/>
          <p:nvPr/>
        </p:nvSpPr>
        <p:spPr>
          <a:xfrm>
            <a:off x="84481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7" name="CustomShape 214"/>
          <p:cNvSpPr/>
          <p:nvPr/>
        </p:nvSpPr>
        <p:spPr>
          <a:xfrm>
            <a:off x="87609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8" name="CustomShape 215"/>
          <p:cNvSpPr/>
          <p:nvPr/>
        </p:nvSpPr>
        <p:spPr>
          <a:xfrm>
            <a:off x="88290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79" name="CustomShape 216"/>
          <p:cNvSpPr/>
          <p:nvPr/>
        </p:nvSpPr>
        <p:spPr>
          <a:xfrm>
            <a:off x="88290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0" name="CustomShape 217"/>
          <p:cNvSpPr/>
          <p:nvPr/>
        </p:nvSpPr>
        <p:spPr>
          <a:xfrm>
            <a:off x="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1" name="CustomShape 218"/>
          <p:cNvSpPr/>
          <p:nvPr/>
        </p:nvSpPr>
        <p:spPr>
          <a:xfrm>
            <a:off x="684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82" name="CustomShape 219"/>
          <p:cNvSpPr/>
          <p:nvPr/>
        </p:nvSpPr>
        <p:spPr>
          <a:xfrm>
            <a:off x="684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3" name="CustomShape 220"/>
          <p:cNvSpPr/>
          <p:nvPr/>
        </p:nvSpPr>
        <p:spPr>
          <a:xfrm>
            <a:off x="3808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4" name="CustomShape 221"/>
          <p:cNvSpPr/>
          <p:nvPr/>
        </p:nvSpPr>
        <p:spPr>
          <a:xfrm>
            <a:off x="4492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85" name="CustomShape 222"/>
          <p:cNvSpPr/>
          <p:nvPr/>
        </p:nvSpPr>
        <p:spPr>
          <a:xfrm>
            <a:off x="4492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6" name="CustomShape 223"/>
          <p:cNvSpPr/>
          <p:nvPr/>
        </p:nvSpPr>
        <p:spPr>
          <a:xfrm>
            <a:off x="7617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7" name="CustomShape 224"/>
          <p:cNvSpPr/>
          <p:nvPr/>
        </p:nvSpPr>
        <p:spPr>
          <a:xfrm>
            <a:off x="8301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88" name="CustomShape 225"/>
          <p:cNvSpPr/>
          <p:nvPr/>
        </p:nvSpPr>
        <p:spPr>
          <a:xfrm>
            <a:off x="8301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9" name="CustomShape 226"/>
          <p:cNvSpPr/>
          <p:nvPr/>
        </p:nvSpPr>
        <p:spPr>
          <a:xfrm>
            <a:off x="11426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0" name="CustomShape 227"/>
          <p:cNvSpPr/>
          <p:nvPr/>
        </p:nvSpPr>
        <p:spPr>
          <a:xfrm>
            <a:off x="12110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91" name="CustomShape 228"/>
          <p:cNvSpPr/>
          <p:nvPr/>
        </p:nvSpPr>
        <p:spPr>
          <a:xfrm>
            <a:off x="12110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2" name="CustomShape 229"/>
          <p:cNvSpPr/>
          <p:nvPr/>
        </p:nvSpPr>
        <p:spPr>
          <a:xfrm>
            <a:off x="15235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3" name="CustomShape 230"/>
          <p:cNvSpPr/>
          <p:nvPr/>
        </p:nvSpPr>
        <p:spPr>
          <a:xfrm>
            <a:off x="15919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94" name="CustomShape 231"/>
          <p:cNvSpPr/>
          <p:nvPr/>
        </p:nvSpPr>
        <p:spPr>
          <a:xfrm>
            <a:off x="15919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5" name="CustomShape 232"/>
          <p:cNvSpPr/>
          <p:nvPr/>
        </p:nvSpPr>
        <p:spPr>
          <a:xfrm>
            <a:off x="19044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6" name="CustomShape 233"/>
          <p:cNvSpPr/>
          <p:nvPr/>
        </p:nvSpPr>
        <p:spPr>
          <a:xfrm>
            <a:off x="19728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97" name="CustomShape 234"/>
          <p:cNvSpPr/>
          <p:nvPr/>
        </p:nvSpPr>
        <p:spPr>
          <a:xfrm>
            <a:off x="19728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8" name="CustomShape 235"/>
          <p:cNvSpPr/>
          <p:nvPr/>
        </p:nvSpPr>
        <p:spPr>
          <a:xfrm>
            <a:off x="22852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9" name="CustomShape 236"/>
          <p:cNvSpPr/>
          <p:nvPr/>
        </p:nvSpPr>
        <p:spPr>
          <a:xfrm>
            <a:off x="23536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00" name="CustomShape 237"/>
          <p:cNvSpPr/>
          <p:nvPr/>
        </p:nvSpPr>
        <p:spPr>
          <a:xfrm>
            <a:off x="23536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1" name="CustomShape 238"/>
          <p:cNvSpPr/>
          <p:nvPr/>
        </p:nvSpPr>
        <p:spPr>
          <a:xfrm>
            <a:off x="26661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2" name="CustomShape 239"/>
          <p:cNvSpPr/>
          <p:nvPr/>
        </p:nvSpPr>
        <p:spPr>
          <a:xfrm>
            <a:off x="27345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03" name="CustomShape 240"/>
          <p:cNvSpPr/>
          <p:nvPr/>
        </p:nvSpPr>
        <p:spPr>
          <a:xfrm>
            <a:off x="27345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4" name="CustomShape 241"/>
          <p:cNvSpPr/>
          <p:nvPr/>
        </p:nvSpPr>
        <p:spPr>
          <a:xfrm>
            <a:off x="30474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5" name="CustomShape 242"/>
          <p:cNvSpPr/>
          <p:nvPr/>
        </p:nvSpPr>
        <p:spPr>
          <a:xfrm>
            <a:off x="31154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06" name="CustomShape 243"/>
          <p:cNvSpPr/>
          <p:nvPr/>
        </p:nvSpPr>
        <p:spPr>
          <a:xfrm>
            <a:off x="31154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7" name="CustomShape 244"/>
          <p:cNvSpPr/>
          <p:nvPr/>
        </p:nvSpPr>
        <p:spPr>
          <a:xfrm>
            <a:off x="34282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8" name="CustomShape 245"/>
          <p:cNvSpPr/>
          <p:nvPr/>
        </p:nvSpPr>
        <p:spPr>
          <a:xfrm>
            <a:off x="34966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09" name="CustomShape 246"/>
          <p:cNvSpPr/>
          <p:nvPr/>
        </p:nvSpPr>
        <p:spPr>
          <a:xfrm>
            <a:off x="34966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0" name="CustomShape 247"/>
          <p:cNvSpPr/>
          <p:nvPr/>
        </p:nvSpPr>
        <p:spPr>
          <a:xfrm>
            <a:off x="38091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1" name="CustomShape 248"/>
          <p:cNvSpPr/>
          <p:nvPr/>
        </p:nvSpPr>
        <p:spPr>
          <a:xfrm>
            <a:off x="38775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12" name="CustomShape 249"/>
          <p:cNvSpPr/>
          <p:nvPr/>
        </p:nvSpPr>
        <p:spPr>
          <a:xfrm>
            <a:off x="38775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3" name="CustomShape 250"/>
          <p:cNvSpPr/>
          <p:nvPr/>
        </p:nvSpPr>
        <p:spPr>
          <a:xfrm>
            <a:off x="41900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4" name="CustomShape 251"/>
          <p:cNvSpPr/>
          <p:nvPr/>
        </p:nvSpPr>
        <p:spPr>
          <a:xfrm>
            <a:off x="42584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15" name="CustomShape 252"/>
          <p:cNvSpPr/>
          <p:nvPr/>
        </p:nvSpPr>
        <p:spPr>
          <a:xfrm>
            <a:off x="42584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6" name="CustomShape 253"/>
          <p:cNvSpPr/>
          <p:nvPr/>
        </p:nvSpPr>
        <p:spPr>
          <a:xfrm>
            <a:off x="45709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7" name="CustomShape 254"/>
          <p:cNvSpPr/>
          <p:nvPr/>
        </p:nvSpPr>
        <p:spPr>
          <a:xfrm>
            <a:off x="46393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18" name="CustomShape 255"/>
          <p:cNvSpPr/>
          <p:nvPr/>
        </p:nvSpPr>
        <p:spPr>
          <a:xfrm>
            <a:off x="46393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9" name="CustomShape 256"/>
          <p:cNvSpPr/>
          <p:nvPr/>
        </p:nvSpPr>
        <p:spPr>
          <a:xfrm>
            <a:off x="49518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0" name="CustomShape 257"/>
          <p:cNvSpPr/>
          <p:nvPr/>
        </p:nvSpPr>
        <p:spPr>
          <a:xfrm>
            <a:off x="50202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21" name="CustomShape 258"/>
          <p:cNvSpPr/>
          <p:nvPr/>
        </p:nvSpPr>
        <p:spPr>
          <a:xfrm>
            <a:off x="50202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2" name="CustomShape 259"/>
          <p:cNvSpPr/>
          <p:nvPr/>
        </p:nvSpPr>
        <p:spPr>
          <a:xfrm>
            <a:off x="53326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3" name="CustomShape 260"/>
          <p:cNvSpPr/>
          <p:nvPr/>
        </p:nvSpPr>
        <p:spPr>
          <a:xfrm>
            <a:off x="54010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24" name="CustomShape 261"/>
          <p:cNvSpPr/>
          <p:nvPr/>
        </p:nvSpPr>
        <p:spPr>
          <a:xfrm>
            <a:off x="54010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5" name="CustomShape 262"/>
          <p:cNvSpPr/>
          <p:nvPr/>
        </p:nvSpPr>
        <p:spPr>
          <a:xfrm>
            <a:off x="57135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6" name="CustomShape 263"/>
          <p:cNvSpPr/>
          <p:nvPr/>
        </p:nvSpPr>
        <p:spPr>
          <a:xfrm>
            <a:off x="57819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27" name="CustomShape 264"/>
          <p:cNvSpPr/>
          <p:nvPr/>
        </p:nvSpPr>
        <p:spPr>
          <a:xfrm>
            <a:off x="57819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8" name="CustomShape 265"/>
          <p:cNvSpPr/>
          <p:nvPr/>
        </p:nvSpPr>
        <p:spPr>
          <a:xfrm>
            <a:off x="60944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9" name="CustomShape 266"/>
          <p:cNvSpPr/>
          <p:nvPr/>
        </p:nvSpPr>
        <p:spPr>
          <a:xfrm>
            <a:off x="61628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30" name="CustomShape 267"/>
          <p:cNvSpPr/>
          <p:nvPr/>
        </p:nvSpPr>
        <p:spPr>
          <a:xfrm>
            <a:off x="61628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1" name="CustomShape 268"/>
          <p:cNvSpPr/>
          <p:nvPr/>
        </p:nvSpPr>
        <p:spPr>
          <a:xfrm>
            <a:off x="64753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2" name="CustomShape 269"/>
          <p:cNvSpPr/>
          <p:nvPr/>
        </p:nvSpPr>
        <p:spPr>
          <a:xfrm>
            <a:off x="65437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33" name="CustomShape 270"/>
          <p:cNvSpPr/>
          <p:nvPr/>
        </p:nvSpPr>
        <p:spPr>
          <a:xfrm>
            <a:off x="65437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4" name="CustomShape 271"/>
          <p:cNvSpPr/>
          <p:nvPr/>
        </p:nvSpPr>
        <p:spPr>
          <a:xfrm>
            <a:off x="68562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5" name="CustomShape 272"/>
          <p:cNvSpPr/>
          <p:nvPr/>
        </p:nvSpPr>
        <p:spPr>
          <a:xfrm>
            <a:off x="69246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36" name="CustomShape 273"/>
          <p:cNvSpPr/>
          <p:nvPr/>
        </p:nvSpPr>
        <p:spPr>
          <a:xfrm>
            <a:off x="69246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7" name="CustomShape 274"/>
          <p:cNvSpPr/>
          <p:nvPr/>
        </p:nvSpPr>
        <p:spPr>
          <a:xfrm>
            <a:off x="72370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8" name="CustomShape 275"/>
          <p:cNvSpPr/>
          <p:nvPr/>
        </p:nvSpPr>
        <p:spPr>
          <a:xfrm>
            <a:off x="73054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39" name="CustomShape 276"/>
          <p:cNvSpPr/>
          <p:nvPr/>
        </p:nvSpPr>
        <p:spPr>
          <a:xfrm>
            <a:off x="73054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0" name="CustomShape 277"/>
          <p:cNvSpPr/>
          <p:nvPr/>
        </p:nvSpPr>
        <p:spPr>
          <a:xfrm>
            <a:off x="76179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1" name="CustomShape 278"/>
          <p:cNvSpPr/>
          <p:nvPr/>
        </p:nvSpPr>
        <p:spPr>
          <a:xfrm>
            <a:off x="76863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42" name="CustomShape 279"/>
          <p:cNvSpPr/>
          <p:nvPr/>
        </p:nvSpPr>
        <p:spPr>
          <a:xfrm>
            <a:off x="76863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3" name="CustomShape 280"/>
          <p:cNvSpPr/>
          <p:nvPr/>
        </p:nvSpPr>
        <p:spPr>
          <a:xfrm>
            <a:off x="79988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4" name="CustomShape 281"/>
          <p:cNvSpPr/>
          <p:nvPr/>
        </p:nvSpPr>
        <p:spPr>
          <a:xfrm>
            <a:off x="80672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45" name="CustomShape 282"/>
          <p:cNvSpPr/>
          <p:nvPr/>
        </p:nvSpPr>
        <p:spPr>
          <a:xfrm>
            <a:off x="80672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6" name="CustomShape 283"/>
          <p:cNvSpPr/>
          <p:nvPr/>
        </p:nvSpPr>
        <p:spPr>
          <a:xfrm>
            <a:off x="83797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7" name="CustomShape 284"/>
          <p:cNvSpPr/>
          <p:nvPr/>
        </p:nvSpPr>
        <p:spPr>
          <a:xfrm>
            <a:off x="84481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48" name="CustomShape 285"/>
          <p:cNvSpPr/>
          <p:nvPr/>
        </p:nvSpPr>
        <p:spPr>
          <a:xfrm>
            <a:off x="84481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9" name="CustomShape 286"/>
          <p:cNvSpPr/>
          <p:nvPr/>
        </p:nvSpPr>
        <p:spPr>
          <a:xfrm>
            <a:off x="87609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0" name="CustomShape 287"/>
          <p:cNvSpPr/>
          <p:nvPr/>
        </p:nvSpPr>
        <p:spPr>
          <a:xfrm>
            <a:off x="88290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51" name="CustomShape 288"/>
          <p:cNvSpPr/>
          <p:nvPr/>
        </p:nvSpPr>
        <p:spPr>
          <a:xfrm>
            <a:off x="88290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2" name="CustomShape 289"/>
          <p:cNvSpPr/>
          <p:nvPr/>
        </p:nvSpPr>
        <p:spPr>
          <a:xfrm>
            <a:off x="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3" name="CustomShape 290"/>
          <p:cNvSpPr/>
          <p:nvPr/>
        </p:nvSpPr>
        <p:spPr>
          <a:xfrm>
            <a:off x="684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54" name="CustomShape 291"/>
          <p:cNvSpPr/>
          <p:nvPr/>
        </p:nvSpPr>
        <p:spPr>
          <a:xfrm>
            <a:off x="684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5" name="CustomShape 292"/>
          <p:cNvSpPr/>
          <p:nvPr/>
        </p:nvSpPr>
        <p:spPr>
          <a:xfrm>
            <a:off x="3808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6" name="CustomShape 293"/>
          <p:cNvSpPr/>
          <p:nvPr/>
        </p:nvSpPr>
        <p:spPr>
          <a:xfrm>
            <a:off x="4492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57" name="CustomShape 294"/>
          <p:cNvSpPr/>
          <p:nvPr/>
        </p:nvSpPr>
        <p:spPr>
          <a:xfrm>
            <a:off x="4492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8" name="CustomShape 295"/>
          <p:cNvSpPr/>
          <p:nvPr/>
        </p:nvSpPr>
        <p:spPr>
          <a:xfrm>
            <a:off x="7617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9" name="CustomShape 296"/>
          <p:cNvSpPr/>
          <p:nvPr/>
        </p:nvSpPr>
        <p:spPr>
          <a:xfrm>
            <a:off x="8301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60" name="CustomShape 297"/>
          <p:cNvSpPr/>
          <p:nvPr/>
        </p:nvSpPr>
        <p:spPr>
          <a:xfrm>
            <a:off x="8301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1" name="CustomShape 298"/>
          <p:cNvSpPr/>
          <p:nvPr/>
        </p:nvSpPr>
        <p:spPr>
          <a:xfrm>
            <a:off x="11426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2" name="CustomShape 299"/>
          <p:cNvSpPr/>
          <p:nvPr/>
        </p:nvSpPr>
        <p:spPr>
          <a:xfrm>
            <a:off x="12110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63" name="CustomShape 300"/>
          <p:cNvSpPr/>
          <p:nvPr/>
        </p:nvSpPr>
        <p:spPr>
          <a:xfrm>
            <a:off x="12110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4" name="CustomShape 301"/>
          <p:cNvSpPr/>
          <p:nvPr/>
        </p:nvSpPr>
        <p:spPr>
          <a:xfrm>
            <a:off x="15235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5" name="CustomShape 302"/>
          <p:cNvSpPr/>
          <p:nvPr/>
        </p:nvSpPr>
        <p:spPr>
          <a:xfrm>
            <a:off x="15919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66" name="CustomShape 303"/>
          <p:cNvSpPr/>
          <p:nvPr/>
        </p:nvSpPr>
        <p:spPr>
          <a:xfrm>
            <a:off x="15919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7" name="CustomShape 304"/>
          <p:cNvSpPr/>
          <p:nvPr/>
        </p:nvSpPr>
        <p:spPr>
          <a:xfrm>
            <a:off x="19044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8" name="CustomShape 305"/>
          <p:cNvSpPr/>
          <p:nvPr/>
        </p:nvSpPr>
        <p:spPr>
          <a:xfrm>
            <a:off x="19728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69" name="CustomShape 306"/>
          <p:cNvSpPr/>
          <p:nvPr/>
        </p:nvSpPr>
        <p:spPr>
          <a:xfrm>
            <a:off x="19728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0" name="CustomShape 307"/>
          <p:cNvSpPr/>
          <p:nvPr/>
        </p:nvSpPr>
        <p:spPr>
          <a:xfrm>
            <a:off x="22852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1" name="CustomShape 308"/>
          <p:cNvSpPr/>
          <p:nvPr/>
        </p:nvSpPr>
        <p:spPr>
          <a:xfrm>
            <a:off x="23536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72" name="CustomShape 309"/>
          <p:cNvSpPr/>
          <p:nvPr/>
        </p:nvSpPr>
        <p:spPr>
          <a:xfrm>
            <a:off x="23536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3" name="CustomShape 310"/>
          <p:cNvSpPr/>
          <p:nvPr/>
        </p:nvSpPr>
        <p:spPr>
          <a:xfrm>
            <a:off x="26661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4" name="CustomShape 311"/>
          <p:cNvSpPr/>
          <p:nvPr/>
        </p:nvSpPr>
        <p:spPr>
          <a:xfrm>
            <a:off x="27345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75" name="CustomShape 312"/>
          <p:cNvSpPr/>
          <p:nvPr/>
        </p:nvSpPr>
        <p:spPr>
          <a:xfrm>
            <a:off x="27345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6" name="CustomShape 313"/>
          <p:cNvSpPr/>
          <p:nvPr/>
        </p:nvSpPr>
        <p:spPr>
          <a:xfrm>
            <a:off x="30474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7" name="CustomShape 314"/>
          <p:cNvSpPr/>
          <p:nvPr/>
        </p:nvSpPr>
        <p:spPr>
          <a:xfrm>
            <a:off x="31154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78" name="CustomShape 315"/>
          <p:cNvSpPr/>
          <p:nvPr/>
        </p:nvSpPr>
        <p:spPr>
          <a:xfrm>
            <a:off x="31154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9" name="CustomShape 316"/>
          <p:cNvSpPr/>
          <p:nvPr/>
        </p:nvSpPr>
        <p:spPr>
          <a:xfrm>
            <a:off x="34282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0" name="CustomShape 317"/>
          <p:cNvSpPr/>
          <p:nvPr/>
        </p:nvSpPr>
        <p:spPr>
          <a:xfrm>
            <a:off x="34966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81" name="CustomShape 318"/>
          <p:cNvSpPr/>
          <p:nvPr/>
        </p:nvSpPr>
        <p:spPr>
          <a:xfrm>
            <a:off x="34966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2" name="CustomShape 319"/>
          <p:cNvSpPr/>
          <p:nvPr/>
        </p:nvSpPr>
        <p:spPr>
          <a:xfrm>
            <a:off x="38091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3" name="CustomShape 320"/>
          <p:cNvSpPr/>
          <p:nvPr/>
        </p:nvSpPr>
        <p:spPr>
          <a:xfrm>
            <a:off x="38775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84" name="CustomShape 321"/>
          <p:cNvSpPr/>
          <p:nvPr/>
        </p:nvSpPr>
        <p:spPr>
          <a:xfrm>
            <a:off x="38775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5" name="CustomShape 322"/>
          <p:cNvSpPr/>
          <p:nvPr/>
        </p:nvSpPr>
        <p:spPr>
          <a:xfrm>
            <a:off x="41900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6" name="CustomShape 323"/>
          <p:cNvSpPr/>
          <p:nvPr/>
        </p:nvSpPr>
        <p:spPr>
          <a:xfrm>
            <a:off x="42584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87" name="CustomShape 324"/>
          <p:cNvSpPr/>
          <p:nvPr/>
        </p:nvSpPr>
        <p:spPr>
          <a:xfrm>
            <a:off x="42584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8" name="CustomShape 325"/>
          <p:cNvSpPr/>
          <p:nvPr/>
        </p:nvSpPr>
        <p:spPr>
          <a:xfrm>
            <a:off x="45709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9" name="CustomShape 326"/>
          <p:cNvSpPr/>
          <p:nvPr/>
        </p:nvSpPr>
        <p:spPr>
          <a:xfrm>
            <a:off x="46393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90" name="CustomShape 327"/>
          <p:cNvSpPr/>
          <p:nvPr/>
        </p:nvSpPr>
        <p:spPr>
          <a:xfrm>
            <a:off x="46393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1" name="CustomShape 328"/>
          <p:cNvSpPr/>
          <p:nvPr/>
        </p:nvSpPr>
        <p:spPr>
          <a:xfrm>
            <a:off x="49518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2" name="CustomShape 329"/>
          <p:cNvSpPr/>
          <p:nvPr/>
        </p:nvSpPr>
        <p:spPr>
          <a:xfrm>
            <a:off x="50202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93" name="CustomShape 330"/>
          <p:cNvSpPr/>
          <p:nvPr/>
        </p:nvSpPr>
        <p:spPr>
          <a:xfrm>
            <a:off x="50202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4" name="CustomShape 331"/>
          <p:cNvSpPr/>
          <p:nvPr/>
        </p:nvSpPr>
        <p:spPr>
          <a:xfrm>
            <a:off x="53326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5" name="CustomShape 332"/>
          <p:cNvSpPr/>
          <p:nvPr/>
        </p:nvSpPr>
        <p:spPr>
          <a:xfrm>
            <a:off x="54010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96" name="CustomShape 333"/>
          <p:cNvSpPr/>
          <p:nvPr/>
        </p:nvSpPr>
        <p:spPr>
          <a:xfrm>
            <a:off x="54010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7" name="CustomShape 334"/>
          <p:cNvSpPr/>
          <p:nvPr/>
        </p:nvSpPr>
        <p:spPr>
          <a:xfrm>
            <a:off x="57135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8" name="CustomShape 335"/>
          <p:cNvSpPr/>
          <p:nvPr/>
        </p:nvSpPr>
        <p:spPr>
          <a:xfrm>
            <a:off x="57819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99" name="CustomShape 336"/>
          <p:cNvSpPr/>
          <p:nvPr/>
        </p:nvSpPr>
        <p:spPr>
          <a:xfrm>
            <a:off x="57819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0" name="CustomShape 337"/>
          <p:cNvSpPr/>
          <p:nvPr/>
        </p:nvSpPr>
        <p:spPr>
          <a:xfrm>
            <a:off x="60944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1" name="CustomShape 338"/>
          <p:cNvSpPr/>
          <p:nvPr/>
        </p:nvSpPr>
        <p:spPr>
          <a:xfrm>
            <a:off x="61628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02" name="CustomShape 339"/>
          <p:cNvSpPr/>
          <p:nvPr/>
        </p:nvSpPr>
        <p:spPr>
          <a:xfrm>
            <a:off x="61628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3" name="CustomShape 340"/>
          <p:cNvSpPr/>
          <p:nvPr/>
        </p:nvSpPr>
        <p:spPr>
          <a:xfrm>
            <a:off x="64753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4" name="CustomShape 341"/>
          <p:cNvSpPr/>
          <p:nvPr/>
        </p:nvSpPr>
        <p:spPr>
          <a:xfrm>
            <a:off x="65437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05" name="CustomShape 342"/>
          <p:cNvSpPr/>
          <p:nvPr/>
        </p:nvSpPr>
        <p:spPr>
          <a:xfrm>
            <a:off x="65437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6" name="CustomShape 343"/>
          <p:cNvSpPr/>
          <p:nvPr/>
        </p:nvSpPr>
        <p:spPr>
          <a:xfrm>
            <a:off x="68562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7" name="CustomShape 344"/>
          <p:cNvSpPr/>
          <p:nvPr/>
        </p:nvSpPr>
        <p:spPr>
          <a:xfrm>
            <a:off x="69246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08" name="CustomShape 345"/>
          <p:cNvSpPr/>
          <p:nvPr/>
        </p:nvSpPr>
        <p:spPr>
          <a:xfrm>
            <a:off x="69246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9" name="CustomShape 346"/>
          <p:cNvSpPr/>
          <p:nvPr/>
        </p:nvSpPr>
        <p:spPr>
          <a:xfrm>
            <a:off x="72370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0" name="CustomShape 347"/>
          <p:cNvSpPr/>
          <p:nvPr/>
        </p:nvSpPr>
        <p:spPr>
          <a:xfrm>
            <a:off x="73054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11" name="CustomShape 348"/>
          <p:cNvSpPr/>
          <p:nvPr/>
        </p:nvSpPr>
        <p:spPr>
          <a:xfrm>
            <a:off x="73054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2" name="CustomShape 349"/>
          <p:cNvSpPr/>
          <p:nvPr/>
        </p:nvSpPr>
        <p:spPr>
          <a:xfrm>
            <a:off x="76179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3" name="CustomShape 350"/>
          <p:cNvSpPr/>
          <p:nvPr/>
        </p:nvSpPr>
        <p:spPr>
          <a:xfrm>
            <a:off x="76863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14" name="CustomShape 351"/>
          <p:cNvSpPr/>
          <p:nvPr/>
        </p:nvSpPr>
        <p:spPr>
          <a:xfrm>
            <a:off x="76863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5" name="CustomShape 352"/>
          <p:cNvSpPr/>
          <p:nvPr/>
        </p:nvSpPr>
        <p:spPr>
          <a:xfrm>
            <a:off x="79988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6" name="CustomShape 353"/>
          <p:cNvSpPr/>
          <p:nvPr/>
        </p:nvSpPr>
        <p:spPr>
          <a:xfrm>
            <a:off x="80672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17" name="CustomShape 354"/>
          <p:cNvSpPr/>
          <p:nvPr/>
        </p:nvSpPr>
        <p:spPr>
          <a:xfrm>
            <a:off x="80672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8" name="CustomShape 355"/>
          <p:cNvSpPr/>
          <p:nvPr/>
        </p:nvSpPr>
        <p:spPr>
          <a:xfrm>
            <a:off x="83797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9" name="CustomShape 356"/>
          <p:cNvSpPr/>
          <p:nvPr/>
        </p:nvSpPr>
        <p:spPr>
          <a:xfrm>
            <a:off x="84481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20" name="CustomShape 357"/>
          <p:cNvSpPr/>
          <p:nvPr/>
        </p:nvSpPr>
        <p:spPr>
          <a:xfrm>
            <a:off x="84481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1" name="CustomShape 358"/>
          <p:cNvSpPr/>
          <p:nvPr/>
        </p:nvSpPr>
        <p:spPr>
          <a:xfrm>
            <a:off x="87609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2" name="CustomShape 359"/>
          <p:cNvSpPr/>
          <p:nvPr/>
        </p:nvSpPr>
        <p:spPr>
          <a:xfrm>
            <a:off x="88290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23" name="CustomShape 360"/>
          <p:cNvSpPr/>
          <p:nvPr/>
        </p:nvSpPr>
        <p:spPr>
          <a:xfrm>
            <a:off x="88290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4" name="CustomShape 361"/>
          <p:cNvSpPr/>
          <p:nvPr/>
        </p:nvSpPr>
        <p:spPr>
          <a:xfrm>
            <a:off x="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5" name="CustomShape 362"/>
          <p:cNvSpPr/>
          <p:nvPr/>
        </p:nvSpPr>
        <p:spPr>
          <a:xfrm>
            <a:off x="684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26" name="CustomShape 363"/>
          <p:cNvSpPr/>
          <p:nvPr/>
        </p:nvSpPr>
        <p:spPr>
          <a:xfrm>
            <a:off x="684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7" name="CustomShape 364"/>
          <p:cNvSpPr/>
          <p:nvPr/>
        </p:nvSpPr>
        <p:spPr>
          <a:xfrm>
            <a:off x="3808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8" name="CustomShape 365"/>
          <p:cNvSpPr/>
          <p:nvPr/>
        </p:nvSpPr>
        <p:spPr>
          <a:xfrm>
            <a:off x="4492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29" name="CustomShape 366"/>
          <p:cNvSpPr/>
          <p:nvPr/>
        </p:nvSpPr>
        <p:spPr>
          <a:xfrm>
            <a:off x="4492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0" name="CustomShape 367"/>
          <p:cNvSpPr/>
          <p:nvPr/>
        </p:nvSpPr>
        <p:spPr>
          <a:xfrm>
            <a:off x="7617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1" name="CustomShape 368"/>
          <p:cNvSpPr/>
          <p:nvPr/>
        </p:nvSpPr>
        <p:spPr>
          <a:xfrm>
            <a:off x="8301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32" name="CustomShape 369"/>
          <p:cNvSpPr/>
          <p:nvPr/>
        </p:nvSpPr>
        <p:spPr>
          <a:xfrm>
            <a:off x="8301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3" name="CustomShape 370"/>
          <p:cNvSpPr/>
          <p:nvPr/>
        </p:nvSpPr>
        <p:spPr>
          <a:xfrm>
            <a:off x="11426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4" name="CustomShape 371"/>
          <p:cNvSpPr/>
          <p:nvPr/>
        </p:nvSpPr>
        <p:spPr>
          <a:xfrm>
            <a:off x="12110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35" name="CustomShape 372"/>
          <p:cNvSpPr/>
          <p:nvPr/>
        </p:nvSpPr>
        <p:spPr>
          <a:xfrm>
            <a:off x="12110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6" name="CustomShape 373"/>
          <p:cNvSpPr/>
          <p:nvPr/>
        </p:nvSpPr>
        <p:spPr>
          <a:xfrm>
            <a:off x="15235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7" name="CustomShape 374"/>
          <p:cNvSpPr/>
          <p:nvPr/>
        </p:nvSpPr>
        <p:spPr>
          <a:xfrm>
            <a:off x="15919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38" name="CustomShape 375"/>
          <p:cNvSpPr/>
          <p:nvPr/>
        </p:nvSpPr>
        <p:spPr>
          <a:xfrm>
            <a:off x="15919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9" name="CustomShape 376"/>
          <p:cNvSpPr/>
          <p:nvPr/>
        </p:nvSpPr>
        <p:spPr>
          <a:xfrm>
            <a:off x="19044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0" name="CustomShape 377"/>
          <p:cNvSpPr/>
          <p:nvPr/>
        </p:nvSpPr>
        <p:spPr>
          <a:xfrm>
            <a:off x="19728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41" name="CustomShape 378"/>
          <p:cNvSpPr/>
          <p:nvPr/>
        </p:nvSpPr>
        <p:spPr>
          <a:xfrm>
            <a:off x="19728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2" name="CustomShape 379"/>
          <p:cNvSpPr/>
          <p:nvPr/>
        </p:nvSpPr>
        <p:spPr>
          <a:xfrm>
            <a:off x="22852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3" name="CustomShape 380"/>
          <p:cNvSpPr/>
          <p:nvPr/>
        </p:nvSpPr>
        <p:spPr>
          <a:xfrm>
            <a:off x="23536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44" name="CustomShape 381"/>
          <p:cNvSpPr/>
          <p:nvPr/>
        </p:nvSpPr>
        <p:spPr>
          <a:xfrm>
            <a:off x="23536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5" name="CustomShape 382"/>
          <p:cNvSpPr/>
          <p:nvPr/>
        </p:nvSpPr>
        <p:spPr>
          <a:xfrm>
            <a:off x="26661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6" name="CustomShape 383"/>
          <p:cNvSpPr/>
          <p:nvPr/>
        </p:nvSpPr>
        <p:spPr>
          <a:xfrm>
            <a:off x="27345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47" name="CustomShape 384"/>
          <p:cNvSpPr/>
          <p:nvPr/>
        </p:nvSpPr>
        <p:spPr>
          <a:xfrm>
            <a:off x="27345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8" name="CustomShape 385"/>
          <p:cNvSpPr/>
          <p:nvPr/>
        </p:nvSpPr>
        <p:spPr>
          <a:xfrm>
            <a:off x="30474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9" name="CustomShape 386"/>
          <p:cNvSpPr/>
          <p:nvPr/>
        </p:nvSpPr>
        <p:spPr>
          <a:xfrm>
            <a:off x="31154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50" name="CustomShape 387"/>
          <p:cNvSpPr/>
          <p:nvPr/>
        </p:nvSpPr>
        <p:spPr>
          <a:xfrm>
            <a:off x="31154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1" name="CustomShape 388"/>
          <p:cNvSpPr/>
          <p:nvPr/>
        </p:nvSpPr>
        <p:spPr>
          <a:xfrm>
            <a:off x="34282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2" name="CustomShape 389"/>
          <p:cNvSpPr/>
          <p:nvPr/>
        </p:nvSpPr>
        <p:spPr>
          <a:xfrm>
            <a:off x="34966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53" name="CustomShape 390"/>
          <p:cNvSpPr/>
          <p:nvPr/>
        </p:nvSpPr>
        <p:spPr>
          <a:xfrm>
            <a:off x="34966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4" name="CustomShape 391"/>
          <p:cNvSpPr/>
          <p:nvPr/>
        </p:nvSpPr>
        <p:spPr>
          <a:xfrm>
            <a:off x="38091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5" name="CustomShape 392"/>
          <p:cNvSpPr/>
          <p:nvPr/>
        </p:nvSpPr>
        <p:spPr>
          <a:xfrm>
            <a:off x="38775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56" name="CustomShape 393"/>
          <p:cNvSpPr/>
          <p:nvPr/>
        </p:nvSpPr>
        <p:spPr>
          <a:xfrm>
            <a:off x="38775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7" name="CustomShape 394"/>
          <p:cNvSpPr/>
          <p:nvPr/>
        </p:nvSpPr>
        <p:spPr>
          <a:xfrm>
            <a:off x="41900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8" name="CustomShape 395"/>
          <p:cNvSpPr/>
          <p:nvPr/>
        </p:nvSpPr>
        <p:spPr>
          <a:xfrm>
            <a:off x="42584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59" name="CustomShape 396"/>
          <p:cNvSpPr/>
          <p:nvPr/>
        </p:nvSpPr>
        <p:spPr>
          <a:xfrm>
            <a:off x="42584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0" name="CustomShape 397"/>
          <p:cNvSpPr/>
          <p:nvPr/>
        </p:nvSpPr>
        <p:spPr>
          <a:xfrm>
            <a:off x="45709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1" name="CustomShape 398"/>
          <p:cNvSpPr/>
          <p:nvPr/>
        </p:nvSpPr>
        <p:spPr>
          <a:xfrm>
            <a:off x="46393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62" name="CustomShape 399"/>
          <p:cNvSpPr/>
          <p:nvPr/>
        </p:nvSpPr>
        <p:spPr>
          <a:xfrm>
            <a:off x="46393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3" name="CustomShape 400"/>
          <p:cNvSpPr/>
          <p:nvPr/>
        </p:nvSpPr>
        <p:spPr>
          <a:xfrm>
            <a:off x="49518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4" name="CustomShape 401"/>
          <p:cNvSpPr/>
          <p:nvPr/>
        </p:nvSpPr>
        <p:spPr>
          <a:xfrm>
            <a:off x="50202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65" name="CustomShape 402"/>
          <p:cNvSpPr/>
          <p:nvPr/>
        </p:nvSpPr>
        <p:spPr>
          <a:xfrm>
            <a:off x="50202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6" name="CustomShape 403"/>
          <p:cNvSpPr/>
          <p:nvPr/>
        </p:nvSpPr>
        <p:spPr>
          <a:xfrm>
            <a:off x="53326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7" name="CustomShape 404"/>
          <p:cNvSpPr/>
          <p:nvPr/>
        </p:nvSpPr>
        <p:spPr>
          <a:xfrm>
            <a:off x="54010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68" name="CustomShape 405"/>
          <p:cNvSpPr/>
          <p:nvPr/>
        </p:nvSpPr>
        <p:spPr>
          <a:xfrm>
            <a:off x="54010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9" name="CustomShape 406"/>
          <p:cNvSpPr/>
          <p:nvPr/>
        </p:nvSpPr>
        <p:spPr>
          <a:xfrm>
            <a:off x="57135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0" name="CustomShape 407"/>
          <p:cNvSpPr/>
          <p:nvPr/>
        </p:nvSpPr>
        <p:spPr>
          <a:xfrm>
            <a:off x="57819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71" name="CustomShape 408"/>
          <p:cNvSpPr/>
          <p:nvPr/>
        </p:nvSpPr>
        <p:spPr>
          <a:xfrm>
            <a:off x="57819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2" name="CustomShape 409"/>
          <p:cNvSpPr/>
          <p:nvPr/>
        </p:nvSpPr>
        <p:spPr>
          <a:xfrm>
            <a:off x="60944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3" name="CustomShape 410"/>
          <p:cNvSpPr/>
          <p:nvPr/>
        </p:nvSpPr>
        <p:spPr>
          <a:xfrm>
            <a:off x="61628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74" name="CustomShape 411"/>
          <p:cNvSpPr/>
          <p:nvPr/>
        </p:nvSpPr>
        <p:spPr>
          <a:xfrm>
            <a:off x="61628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5" name="CustomShape 412"/>
          <p:cNvSpPr/>
          <p:nvPr/>
        </p:nvSpPr>
        <p:spPr>
          <a:xfrm>
            <a:off x="64753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6" name="CustomShape 413"/>
          <p:cNvSpPr/>
          <p:nvPr/>
        </p:nvSpPr>
        <p:spPr>
          <a:xfrm>
            <a:off x="65437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77" name="CustomShape 414"/>
          <p:cNvSpPr/>
          <p:nvPr/>
        </p:nvSpPr>
        <p:spPr>
          <a:xfrm>
            <a:off x="65437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8" name="CustomShape 415"/>
          <p:cNvSpPr/>
          <p:nvPr/>
        </p:nvSpPr>
        <p:spPr>
          <a:xfrm>
            <a:off x="68562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9" name="CustomShape 416"/>
          <p:cNvSpPr/>
          <p:nvPr/>
        </p:nvSpPr>
        <p:spPr>
          <a:xfrm>
            <a:off x="69246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80" name="CustomShape 417"/>
          <p:cNvSpPr/>
          <p:nvPr/>
        </p:nvSpPr>
        <p:spPr>
          <a:xfrm>
            <a:off x="69246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1" name="CustomShape 418"/>
          <p:cNvSpPr/>
          <p:nvPr/>
        </p:nvSpPr>
        <p:spPr>
          <a:xfrm>
            <a:off x="72370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2" name="CustomShape 419"/>
          <p:cNvSpPr/>
          <p:nvPr/>
        </p:nvSpPr>
        <p:spPr>
          <a:xfrm>
            <a:off x="73054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83" name="CustomShape 420"/>
          <p:cNvSpPr/>
          <p:nvPr/>
        </p:nvSpPr>
        <p:spPr>
          <a:xfrm>
            <a:off x="73054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4" name="CustomShape 421"/>
          <p:cNvSpPr/>
          <p:nvPr/>
        </p:nvSpPr>
        <p:spPr>
          <a:xfrm>
            <a:off x="76179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5" name="CustomShape 422"/>
          <p:cNvSpPr/>
          <p:nvPr/>
        </p:nvSpPr>
        <p:spPr>
          <a:xfrm>
            <a:off x="76863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86" name="CustomShape 423"/>
          <p:cNvSpPr/>
          <p:nvPr/>
        </p:nvSpPr>
        <p:spPr>
          <a:xfrm>
            <a:off x="76863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7" name="CustomShape 424"/>
          <p:cNvSpPr/>
          <p:nvPr/>
        </p:nvSpPr>
        <p:spPr>
          <a:xfrm>
            <a:off x="79988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8" name="CustomShape 425"/>
          <p:cNvSpPr/>
          <p:nvPr/>
        </p:nvSpPr>
        <p:spPr>
          <a:xfrm>
            <a:off x="80672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89" name="CustomShape 426"/>
          <p:cNvSpPr/>
          <p:nvPr/>
        </p:nvSpPr>
        <p:spPr>
          <a:xfrm>
            <a:off x="80672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0" name="CustomShape 427"/>
          <p:cNvSpPr/>
          <p:nvPr/>
        </p:nvSpPr>
        <p:spPr>
          <a:xfrm>
            <a:off x="83797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1" name="CustomShape 428"/>
          <p:cNvSpPr/>
          <p:nvPr/>
        </p:nvSpPr>
        <p:spPr>
          <a:xfrm>
            <a:off x="84481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92" name="CustomShape 429"/>
          <p:cNvSpPr/>
          <p:nvPr/>
        </p:nvSpPr>
        <p:spPr>
          <a:xfrm>
            <a:off x="84481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3" name="CustomShape 430"/>
          <p:cNvSpPr/>
          <p:nvPr/>
        </p:nvSpPr>
        <p:spPr>
          <a:xfrm>
            <a:off x="87609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4" name="CustomShape 431"/>
          <p:cNvSpPr/>
          <p:nvPr/>
        </p:nvSpPr>
        <p:spPr>
          <a:xfrm>
            <a:off x="88290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95" name="CustomShape 432"/>
          <p:cNvSpPr/>
          <p:nvPr/>
        </p:nvSpPr>
        <p:spPr>
          <a:xfrm>
            <a:off x="88290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6" name="CustomShape 433"/>
          <p:cNvSpPr/>
          <p:nvPr/>
        </p:nvSpPr>
        <p:spPr>
          <a:xfrm>
            <a:off x="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7" name="CustomShape 434"/>
          <p:cNvSpPr/>
          <p:nvPr/>
        </p:nvSpPr>
        <p:spPr>
          <a:xfrm>
            <a:off x="684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98" name="CustomShape 435"/>
          <p:cNvSpPr/>
          <p:nvPr/>
        </p:nvSpPr>
        <p:spPr>
          <a:xfrm>
            <a:off x="684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9" name="CustomShape 436"/>
          <p:cNvSpPr/>
          <p:nvPr/>
        </p:nvSpPr>
        <p:spPr>
          <a:xfrm>
            <a:off x="3808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0" name="CustomShape 437"/>
          <p:cNvSpPr/>
          <p:nvPr/>
        </p:nvSpPr>
        <p:spPr>
          <a:xfrm>
            <a:off x="4492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01" name="CustomShape 438"/>
          <p:cNvSpPr/>
          <p:nvPr/>
        </p:nvSpPr>
        <p:spPr>
          <a:xfrm>
            <a:off x="4492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2" name="CustomShape 439"/>
          <p:cNvSpPr/>
          <p:nvPr/>
        </p:nvSpPr>
        <p:spPr>
          <a:xfrm>
            <a:off x="7617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3" name="CustomShape 440"/>
          <p:cNvSpPr/>
          <p:nvPr/>
        </p:nvSpPr>
        <p:spPr>
          <a:xfrm>
            <a:off x="8301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04" name="CustomShape 441"/>
          <p:cNvSpPr/>
          <p:nvPr/>
        </p:nvSpPr>
        <p:spPr>
          <a:xfrm>
            <a:off x="8301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5" name="CustomShape 442"/>
          <p:cNvSpPr/>
          <p:nvPr/>
        </p:nvSpPr>
        <p:spPr>
          <a:xfrm>
            <a:off x="11426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6" name="CustomShape 443"/>
          <p:cNvSpPr/>
          <p:nvPr/>
        </p:nvSpPr>
        <p:spPr>
          <a:xfrm>
            <a:off x="12110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07" name="CustomShape 444"/>
          <p:cNvSpPr/>
          <p:nvPr/>
        </p:nvSpPr>
        <p:spPr>
          <a:xfrm>
            <a:off x="12110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8" name="CustomShape 445"/>
          <p:cNvSpPr/>
          <p:nvPr/>
        </p:nvSpPr>
        <p:spPr>
          <a:xfrm>
            <a:off x="15235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9" name="CustomShape 446"/>
          <p:cNvSpPr/>
          <p:nvPr/>
        </p:nvSpPr>
        <p:spPr>
          <a:xfrm>
            <a:off x="15919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10" name="CustomShape 447"/>
          <p:cNvSpPr/>
          <p:nvPr/>
        </p:nvSpPr>
        <p:spPr>
          <a:xfrm>
            <a:off x="15919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1" name="CustomShape 448"/>
          <p:cNvSpPr/>
          <p:nvPr/>
        </p:nvSpPr>
        <p:spPr>
          <a:xfrm>
            <a:off x="19044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2" name="CustomShape 449"/>
          <p:cNvSpPr/>
          <p:nvPr/>
        </p:nvSpPr>
        <p:spPr>
          <a:xfrm>
            <a:off x="19728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13" name="CustomShape 450"/>
          <p:cNvSpPr/>
          <p:nvPr/>
        </p:nvSpPr>
        <p:spPr>
          <a:xfrm>
            <a:off x="19728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4" name="CustomShape 451"/>
          <p:cNvSpPr/>
          <p:nvPr/>
        </p:nvSpPr>
        <p:spPr>
          <a:xfrm>
            <a:off x="22852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5" name="CustomShape 452"/>
          <p:cNvSpPr/>
          <p:nvPr/>
        </p:nvSpPr>
        <p:spPr>
          <a:xfrm>
            <a:off x="23536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16" name="CustomShape 453"/>
          <p:cNvSpPr/>
          <p:nvPr/>
        </p:nvSpPr>
        <p:spPr>
          <a:xfrm>
            <a:off x="23536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7" name="CustomShape 454"/>
          <p:cNvSpPr/>
          <p:nvPr/>
        </p:nvSpPr>
        <p:spPr>
          <a:xfrm>
            <a:off x="26661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8" name="CustomShape 455"/>
          <p:cNvSpPr/>
          <p:nvPr/>
        </p:nvSpPr>
        <p:spPr>
          <a:xfrm>
            <a:off x="27345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19" name="CustomShape 456"/>
          <p:cNvSpPr/>
          <p:nvPr/>
        </p:nvSpPr>
        <p:spPr>
          <a:xfrm>
            <a:off x="27345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0" name="CustomShape 457"/>
          <p:cNvSpPr/>
          <p:nvPr/>
        </p:nvSpPr>
        <p:spPr>
          <a:xfrm>
            <a:off x="30474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1" name="CustomShape 458"/>
          <p:cNvSpPr/>
          <p:nvPr/>
        </p:nvSpPr>
        <p:spPr>
          <a:xfrm>
            <a:off x="31154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22" name="CustomShape 459"/>
          <p:cNvSpPr/>
          <p:nvPr/>
        </p:nvSpPr>
        <p:spPr>
          <a:xfrm>
            <a:off x="31154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3" name="CustomShape 460"/>
          <p:cNvSpPr/>
          <p:nvPr/>
        </p:nvSpPr>
        <p:spPr>
          <a:xfrm>
            <a:off x="34282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4" name="CustomShape 461"/>
          <p:cNvSpPr/>
          <p:nvPr/>
        </p:nvSpPr>
        <p:spPr>
          <a:xfrm>
            <a:off x="34966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25" name="CustomShape 462"/>
          <p:cNvSpPr/>
          <p:nvPr/>
        </p:nvSpPr>
        <p:spPr>
          <a:xfrm>
            <a:off x="34966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6" name="CustomShape 463"/>
          <p:cNvSpPr/>
          <p:nvPr/>
        </p:nvSpPr>
        <p:spPr>
          <a:xfrm>
            <a:off x="38091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7" name="CustomShape 464"/>
          <p:cNvSpPr/>
          <p:nvPr/>
        </p:nvSpPr>
        <p:spPr>
          <a:xfrm>
            <a:off x="38775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28" name="CustomShape 465"/>
          <p:cNvSpPr/>
          <p:nvPr/>
        </p:nvSpPr>
        <p:spPr>
          <a:xfrm>
            <a:off x="38775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9" name="CustomShape 466"/>
          <p:cNvSpPr/>
          <p:nvPr/>
        </p:nvSpPr>
        <p:spPr>
          <a:xfrm>
            <a:off x="41900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0" name="CustomShape 467"/>
          <p:cNvSpPr/>
          <p:nvPr/>
        </p:nvSpPr>
        <p:spPr>
          <a:xfrm>
            <a:off x="42584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31" name="CustomShape 468"/>
          <p:cNvSpPr/>
          <p:nvPr/>
        </p:nvSpPr>
        <p:spPr>
          <a:xfrm>
            <a:off x="42584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2" name="CustomShape 469"/>
          <p:cNvSpPr/>
          <p:nvPr/>
        </p:nvSpPr>
        <p:spPr>
          <a:xfrm>
            <a:off x="45709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3" name="CustomShape 470"/>
          <p:cNvSpPr/>
          <p:nvPr/>
        </p:nvSpPr>
        <p:spPr>
          <a:xfrm>
            <a:off x="46393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34" name="CustomShape 471"/>
          <p:cNvSpPr/>
          <p:nvPr/>
        </p:nvSpPr>
        <p:spPr>
          <a:xfrm>
            <a:off x="46393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5" name="CustomShape 472"/>
          <p:cNvSpPr/>
          <p:nvPr/>
        </p:nvSpPr>
        <p:spPr>
          <a:xfrm>
            <a:off x="49518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6" name="CustomShape 473"/>
          <p:cNvSpPr/>
          <p:nvPr/>
        </p:nvSpPr>
        <p:spPr>
          <a:xfrm>
            <a:off x="50202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37" name="CustomShape 474"/>
          <p:cNvSpPr/>
          <p:nvPr/>
        </p:nvSpPr>
        <p:spPr>
          <a:xfrm>
            <a:off x="50202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8" name="CustomShape 475"/>
          <p:cNvSpPr/>
          <p:nvPr/>
        </p:nvSpPr>
        <p:spPr>
          <a:xfrm>
            <a:off x="53326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9" name="CustomShape 476"/>
          <p:cNvSpPr/>
          <p:nvPr/>
        </p:nvSpPr>
        <p:spPr>
          <a:xfrm>
            <a:off x="54010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40" name="CustomShape 477"/>
          <p:cNvSpPr/>
          <p:nvPr/>
        </p:nvSpPr>
        <p:spPr>
          <a:xfrm>
            <a:off x="54010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1" name="CustomShape 478"/>
          <p:cNvSpPr/>
          <p:nvPr/>
        </p:nvSpPr>
        <p:spPr>
          <a:xfrm>
            <a:off x="57135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2" name="CustomShape 479"/>
          <p:cNvSpPr/>
          <p:nvPr/>
        </p:nvSpPr>
        <p:spPr>
          <a:xfrm>
            <a:off x="57819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43" name="CustomShape 480"/>
          <p:cNvSpPr/>
          <p:nvPr/>
        </p:nvSpPr>
        <p:spPr>
          <a:xfrm>
            <a:off x="57819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4" name="CustomShape 481"/>
          <p:cNvSpPr/>
          <p:nvPr/>
        </p:nvSpPr>
        <p:spPr>
          <a:xfrm>
            <a:off x="60944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5" name="CustomShape 482"/>
          <p:cNvSpPr/>
          <p:nvPr/>
        </p:nvSpPr>
        <p:spPr>
          <a:xfrm>
            <a:off x="61628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46" name="CustomShape 483"/>
          <p:cNvSpPr/>
          <p:nvPr/>
        </p:nvSpPr>
        <p:spPr>
          <a:xfrm>
            <a:off x="61628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7" name="CustomShape 484"/>
          <p:cNvSpPr/>
          <p:nvPr/>
        </p:nvSpPr>
        <p:spPr>
          <a:xfrm>
            <a:off x="64753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8" name="CustomShape 485"/>
          <p:cNvSpPr/>
          <p:nvPr/>
        </p:nvSpPr>
        <p:spPr>
          <a:xfrm>
            <a:off x="65437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49" name="CustomShape 486"/>
          <p:cNvSpPr/>
          <p:nvPr/>
        </p:nvSpPr>
        <p:spPr>
          <a:xfrm>
            <a:off x="65437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0" name="CustomShape 487"/>
          <p:cNvSpPr/>
          <p:nvPr/>
        </p:nvSpPr>
        <p:spPr>
          <a:xfrm>
            <a:off x="68562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1" name="CustomShape 488"/>
          <p:cNvSpPr/>
          <p:nvPr/>
        </p:nvSpPr>
        <p:spPr>
          <a:xfrm>
            <a:off x="69246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52" name="CustomShape 489"/>
          <p:cNvSpPr/>
          <p:nvPr/>
        </p:nvSpPr>
        <p:spPr>
          <a:xfrm>
            <a:off x="69246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3" name="CustomShape 490"/>
          <p:cNvSpPr/>
          <p:nvPr/>
        </p:nvSpPr>
        <p:spPr>
          <a:xfrm>
            <a:off x="72370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4" name="CustomShape 491"/>
          <p:cNvSpPr/>
          <p:nvPr/>
        </p:nvSpPr>
        <p:spPr>
          <a:xfrm>
            <a:off x="73054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55" name="CustomShape 492"/>
          <p:cNvSpPr/>
          <p:nvPr/>
        </p:nvSpPr>
        <p:spPr>
          <a:xfrm>
            <a:off x="73054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6" name="CustomShape 493"/>
          <p:cNvSpPr/>
          <p:nvPr/>
        </p:nvSpPr>
        <p:spPr>
          <a:xfrm>
            <a:off x="76179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7" name="CustomShape 494"/>
          <p:cNvSpPr/>
          <p:nvPr/>
        </p:nvSpPr>
        <p:spPr>
          <a:xfrm>
            <a:off x="76863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58" name="CustomShape 495"/>
          <p:cNvSpPr/>
          <p:nvPr/>
        </p:nvSpPr>
        <p:spPr>
          <a:xfrm>
            <a:off x="76863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9" name="CustomShape 496"/>
          <p:cNvSpPr/>
          <p:nvPr/>
        </p:nvSpPr>
        <p:spPr>
          <a:xfrm>
            <a:off x="79988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0" name="CustomShape 497"/>
          <p:cNvSpPr/>
          <p:nvPr/>
        </p:nvSpPr>
        <p:spPr>
          <a:xfrm>
            <a:off x="80672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61" name="CustomShape 498"/>
          <p:cNvSpPr/>
          <p:nvPr/>
        </p:nvSpPr>
        <p:spPr>
          <a:xfrm>
            <a:off x="80672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2" name="CustomShape 499"/>
          <p:cNvSpPr/>
          <p:nvPr/>
        </p:nvSpPr>
        <p:spPr>
          <a:xfrm>
            <a:off x="83797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3" name="CustomShape 500"/>
          <p:cNvSpPr/>
          <p:nvPr/>
        </p:nvSpPr>
        <p:spPr>
          <a:xfrm>
            <a:off x="84481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64" name="CustomShape 501"/>
          <p:cNvSpPr/>
          <p:nvPr/>
        </p:nvSpPr>
        <p:spPr>
          <a:xfrm>
            <a:off x="84481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5" name="CustomShape 502"/>
          <p:cNvSpPr/>
          <p:nvPr/>
        </p:nvSpPr>
        <p:spPr>
          <a:xfrm>
            <a:off x="87609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6" name="CustomShape 503"/>
          <p:cNvSpPr/>
          <p:nvPr/>
        </p:nvSpPr>
        <p:spPr>
          <a:xfrm>
            <a:off x="88290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67" name="CustomShape 504"/>
          <p:cNvSpPr/>
          <p:nvPr/>
        </p:nvSpPr>
        <p:spPr>
          <a:xfrm>
            <a:off x="88290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8" name="CustomShape 505"/>
          <p:cNvSpPr/>
          <p:nvPr/>
        </p:nvSpPr>
        <p:spPr>
          <a:xfrm>
            <a:off x="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9" name="CustomShape 506"/>
          <p:cNvSpPr/>
          <p:nvPr/>
        </p:nvSpPr>
        <p:spPr>
          <a:xfrm>
            <a:off x="684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70" name="CustomShape 507"/>
          <p:cNvSpPr/>
          <p:nvPr/>
        </p:nvSpPr>
        <p:spPr>
          <a:xfrm>
            <a:off x="684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1" name="CustomShape 508"/>
          <p:cNvSpPr/>
          <p:nvPr/>
        </p:nvSpPr>
        <p:spPr>
          <a:xfrm>
            <a:off x="3808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2" name="CustomShape 509"/>
          <p:cNvSpPr/>
          <p:nvPr/>
        </p:nvSpPr>
        <p:spPr>
          <a:xfrm>
            <a:off x="4492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73" name="CustomShape 510"/>
          <p:cNvSpPr/>
          <p:nvPr/>
        </p:nvSpPr>
        <p:spPr>
          <a:xfrm>
            <a:off x="4492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4" name="CustomShape 511"/>
          <p:cNvSpPr/>
          <p:nvPr/>
        </p:nvSpPr>
        <p:spPr>
          <a:xfrm>
            <a:off x="7617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5" name="CustomShape 512"/>
          <p:cNvSpPr/>
          <p:nvPr/>
        </p:nvSpPr>
        <p:spPr>
          <a:xfrm>
            <a:off x="8301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76" name="CustomShape 513"/>
          <p:cNvSpPr/>
          <p:nvPr/>
        </p:nvSpPr>
        <p:spPr>
          <a:xfrm>
            <a:off x="8301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7" name="CustomShape 514"/>
          <p:cNvSpPr/>
          <p:nvPr/>
        </p:nvSpPr>
        <p:spPr>
          <a:xfrm>
            <a:off x="11426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8" name="CustomShape 515"/>
          <p:cNvSpPr/>
          <p:nvPr/>
        </p:nvSpPr>
        <p:spPr>
          <a:xfrm>
            <a:off x="12110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79" name="CustomShape 516"/>
          <p:cNvSpPr/>
          <p:nvPr/>
        </p:nvSpPr>
        <p:spPr>
          <a:xfrm>
            <a:off x="12110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0" name="CustomShape 517"/>
          <p:cNvSpPr/>
          <p:nvPr/>
        </p:nvSpPr>
        <p:spPr>
          <a:xfrm>
            <a:off x="15235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1" name="CustomShape 518"/>
          <p:cNvSpPr/>
          <p:nvPr/>
        </p:nvSpPr>
        <p:spPr>
          <a:xfrm>
            <a:off x="15919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82" name="CustomShape 519"/>
          <p:cNvSpPr/>
          <p:nvPr/>
        </p:nvSpPr>
        <p:spPr>
          <a:xfrm>
            <a:off x="15919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3" name="CustomShape 520"/>
          <p:cNvSpPr/>
          <p:nvPr/>
        </p:nvSpPr>
        <p:spPr>
          <a:xfrm>
            <a:off x="19044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4" name="CustomShape 521"/>
          <p:cNvSpPr/>
          <p:nvPr/>
        </p:nvSpPr>
        <p:spPr>
          <a:xfrm>
            <a:off x="19728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85" name="CustomShape 522"/>
          <p:cNvSpPr/>
          <p:nvPr/>
        </p:nvSpPr>
        <p:spPr>
          <a:xfrm>
            <a:off x="19728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6" name="CustomShape 523"/>
          <p:cNvSpPr/>
          <p:nvPr/>
        </p:nvSpPr>
        <p:spPr>
          <a:xfrm>
            <a:off x="22852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7" name="CustomShape 524"/>
          <p:cNvSpPr/>
          <p:nvPr/>
        </p:nvSpPr>
        <p:spPr>
          <a:xfrm>
            <a:off x="23536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88" name="CustomShape 525"/>
          <p:cNvSpPr/>
          <p:nvPr/>
        </p:nvSpPr>
        <p:spPr>
          <a:xfrm>
            <a:off x="23536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9" name="CustomShape 526"/>
          <p:cNvSpPr/>
          <p:nvPr/>
        </p:nvSpPr>
        <p:spPr>
          <a:xfrm>
            <a:off x="26661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0" name="CustomShape 527"/>
          <p:cNvSpPr/>
          <p:nvPr/>
        </p:nvSpPr>
        <p:spPr>
          <a:xfrm>
            <a:off x="27345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91" name="CustomShape 528"/>
          <p:cNvSpPr/>
          <p:nvPr/>
        </p:nvSpPr>
        <p:spPr>
          <a:xfrm>
            <a:off x="27345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2" name="CustomShape 529"/>
          <p:cNvSpPr/>
          <p:nvPr/>
        </p:nvSpPr>
        <p:spPr>
          <a:xfrm>
            <a:off x="30474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3" name="CustomShape 530"/>
          <p:cNvSpPr/>
          <p:nvPr/>
        </p:nvSpPr>
        <p:spPr>
          <a:xfrm>
            <a:off x="31154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94" name="CustomShape 531"/>
          <p:cNvSpPr/>
          <p:nvPr/>
        </p:nvSpPr>
        <p:spPr>
          <a:xfrm>
            <a:off x="31154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5" name="CustomShape 532"/>
          <p:cNvSpPr/>
          <p:nvPr/>
        </p:nvSpPr>
        <p:spPr>
          <a:xfrm>
            <a:off x="34282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6" name="CustomShape 533"/>
          <p:cNvSpPr/>
          <p:nvPr/>
        </p:nvSpPr>
        <p:spPr>
          <a:xfrm>
            <a:off x="34966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97" name="CustomShape 534"/>
          <p:cNvSpPr/>
          <p:nvPr/>
        </p:nvSpPr>
        <p:spPr>
          <a:xfrm>
            <a:off x="34966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8" name="CustomShape 535"/>
          <p:cNvSpPr/>
          <p:nvPr/>
        </p:nvSpPr>
        <p:spPr>
          <a:xfrm>
            <a:off x="38091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9" name="CustomShape 536"/>
          <p:cNvSpPr/>
          <p:nvPr/>
        </p:nvSpPr>
        <p:spPr>
          <a:xfrm>
            <a:off x="38775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00" name="CustomShape 537"/>
          <p:cNvSpPr/>
          <p:nvPr/>
        </p:nvSpPr>
        <p:spPr>
          <a:xfrm>
            <a:off x="38775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1" name="CustomShape 538"/>
          <p:cNvSpPr/>
          <p:nvPr/>
        </p:nvSpPr>
        <p:spPr>
          <a:xfrm>
            <a:off x="41900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2" name="CustomShape 539"/>
          <p:cNvSpPr/>
          <p:nvPr/>
        </p:nvSpPr>
        <p:spPr>
          <a:xfrm>
            <a:off x="42584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03" name="CustomShape 540"/>
          <p:cNvSpPr/>
          <p:nvPr/>
        </p:nvSpPr>
        <p:spPr>
          <a:xfrm>
            <a:off x="42584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4" name="CustomShape 541"/>
          <p:cNvSpPr/>
          <p:nvPr/>
        </p:nvSpPr>
        <p:spPr>
          <a:xfrm>
            <a:off x="45709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5" name="CustomShape 542"/>
          <p:cNvSpPr/>
          <p:nvPr/>
        </p:nvSpPr>
        <p:spPr>
          <a:xfrm>
            <a:off x="46393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06" name="CustomShape 543"/>
          <p:cNvSpPr/>
          <p:nvPr/>
        </p:nvSpPr>
        <p:spPr>
          <a:xfrm>
            <a:off x="46393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7" name="CustomShape 544"/>
          <p:cNvSpPr/>
          <p:nvPr/>
        </p:nvSpPr>
        <p:spPr>
          <a:xfrm>
            <a:off x="49518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8" name="CustomShape 545"/>
          <p:cNvSpPr/>
          <p:nvPr/>
        </p:nvSpPr>
        <p:spPr>
          <a:xfrm>
            <a:off x="50202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09" name="CustomShape 546"/>
          <p:cNvSpPr/>
          <p:nvPr/>
        </p:nvSpPr>
        <p:spPr>
          <a:xfrm>
            <a:off x="50202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0" name="CustomShape 547"/>
          <p:cNvSpPr/>
          <p:nvPr/>
        </p:nvSpPr>
        <p:spPr>
          <a:xfrm>
            <a:off x="53326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1" name="CustomShape 548"/>
          <p:cNvSpPr/>
          <p:nvPr/>
        </p:nvSpPr>
        <p:spPr>
          <a:xfrm>
            <a:off x="54010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12" name="CustomShape 549"/>
          <p:cNvSpPr/>
          <p:nvPr/>
        </p:nvSpPr>
        <p:spPr>
          <a:xfrm>
            <a:off x="54010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3" name="CustomShape 550"/>
          <p:cNvSpPr/>
          <p:nvPr/>
        </p:nvSpPr>
        <p:spPr>
          <a:xfrm>
            <a:off x="57135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4" name="CustomShape 551"/>
          <p:cNvSpPr/>
          <p:nvPr/>
        </p:nvSpPr>
        <p:spPr>
          <a:xfrm>
            <a:off x="57819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15" name="CustomShape 552"/>
          <p:cNvSpPr/>
          <p:nvPr/>
        </p:nvSpPr>
        <p:spPr>
          <a:xfrm>
            <a:off x="57819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6" name="CustomShape 553"/>
          <p:cNvSpPr/>
          <p:nvPr/>
        </p:nvSpPr>
        <p:spPr>
          <a:xfrm>
            <a:off x="60944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7" name="CustomShape 554"/>
          <p:cNvSpPr/>
          <p:nvPr/>
        </p:nvSpPr>
        <p:spPr>
          <a:xfrm>
            <a:off x="61628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18" name="CustomShape 555"/>
          <p:cNvSpPr/>
          <p:nvPr/>
        </p:nvSpPr>
        <p:spPr>
          <a:xfrm>
            <a:off x="61628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9" name="CustomShape 556"/>
          <p:cNvSpPr/>
          <p:nvPr/>
        </p:nvSpPr>
        <p:spPr>
          <a:xfrm>
            <a:off x="64753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0" name="CustomShape 557"/>
          <p:cNvSpPr/>
          <p:nvPr/>
        </p:nvSpPr>
        <p:spPr>
          <a:xfrm>
            <a:off x="65437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21" name="CustomShape 558"/>
          <p:cNvSpPr/>
          <p:nvPr/>
        </p:nvSpPr>
        <p:spPr>
          <a:xfrm>
            <a:off x="65437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2" name="CustomShape 559"/>
          <p:cNvSpPr/>
          <p:nvPr/>
        </p:nvSpPr>
        <p:spPr>
          <a:xfrm>
            <a:off x="68562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3" name="CustomShape 560"/>
          <p:cNvSpPr/>
          <p:nvPr/>
        </p:nvSpPr>
        <p:spPr>
          <a:xfrm>
            <a:off x="69246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24" name="CustomShape 561"/>
          <p:cNvSpPr/>
          <p:nvPr/>
        </p:nvSpPr>
        <p:spPr>
          <a:xfrm>
            <a:off x="69246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5" name="CustomShape 562"/>
          <p:cNvSpPr/>
          <p:nvPr/>
        </p:nvSpPr>
        <p:spPr>
          <a:xfrm>
            <a:off x="72370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6" name="CustomShape 563"/>
          <p:cNvSpPr/>
          <p:nvPr/>
        </p:nvSpPr>
        <p:spPr>
          <a:xfrm>
            <a:off x="73054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27" name="CustomShape 564"/>
          <p:cNvSpPr/>
          <p:nvPr/>
        </p:nvSpPr>
        <p:spPr>
          <a:xfrm>
            <a:off x="73054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8" name="CustomShape 565"/>
          <p:cNvSpPr/>
          <p:nvPr/>
        </p:nvSpPr>
        <p:spPr>
          <a:xfrm>
            <a:off x="76179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9" name="CustomShape 566"/>
          <p:cNvSpPr/>
          <p:nvPr/>
        </p:nvSpPr>
        <p:spPr>
          <a:xfrm>
            <a:off x="76863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30" name="CustomShape 567"/>
          <p:cNvSpPr/>
          <p:nvPr/>
        </p:nvSpPr>
        <p:spPr>
          <a:xfrm>
            <a:off x="76863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1" name="CustomShape 568"/>
          <p:cNvSpPr/>
          <p:nvPr/>
        </p:nvSpPr>
        <p:spPr>
          <a:xfrm>
            <a:off x="79988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2" name="CustomShape 569"/>
          <p:cNvSpPr/>
          <p:nvPr/>
        </p:nvSpPr>
        <p:spPr>
          <a:xfrm>
            <a:off x="80672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33" name="CustomShape 570"/>
          <p:cNvSpPr/>
          <p:nvPr/>
        </p:nvSpPr>
        <p:spPr>
          <a:xfrm>
            <a:off x="80672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4" name="CustomShape 571"/>
          <p:cNvSpPr/>
          <p:nvPr/>
        </p:nvSpPr>
        <p:spPr>
          <a:xfrm>
            <a:off x="83797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5" name="CustomShape 572"/>
          <p:cNvSpPr/>
          <p:nvPr/>
        </p:nvSpPr>
        <p:spPr>
          <a:xfrm>
            <a:off x="84481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36" name="CustomShape 573"/>
          <p:cNvSpPr/>
          <p:nvPr/>
        </p:nvSpPr>
        <p:spPr>
          <a:xfrm>
            <a:off x="84481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7" name="CustomShape 574"/>
          <p:cNvSpPr/>
          <p:nvPr/>
        </p:nvSpPr>
        <p:spPr>
          <a:xfrm>
            <a:off x="87609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8" name="CustomShape 575"/>
          <p:cNvSpPr/>
          <p:nvPr/>
        </p:nvSpPr>
        <p:spPr>
          <a:xfrm>
            <a:off x="88290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39" name="CustomShape 576"/>
          <p:cNvSpPr/>
          <p:nvPr/>
        </p:nvSpPr>
        <p:spPr>
          <a:xfrm>
            <a:off x="88290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0" name="CustomShape 577"/>
          <p:cNvSpPr/>
          <p:nvPr/>
        </p:nvSpPr>
        <p:spPr>
          <a:xfrm>
            <a:off x="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1" name="CustomShape 578"/>
          <p:cNvSpPr/>
          <p:nvPr/>
        </p:nvSpPr>
        <p:spPr>
          <a:xfrm>
            <a:off x="684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42" name="CustomShape 579"/>
          <p:cNvSpPr/>
          <p:nvPr/>
        </p:nvSpPr>
        <p:spPr>
          <a:xfrm>
            <a:off x="684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3" name="CustomShape 580"/>
          <p:cNvSpPr/>
          <p:nvPr/>
        </p:nvSpPr>
        <p:spPr>
          <a:xfrm>
            <a:off x="3808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4" name="CustomShape 581"/>
          <p:cNvSpPr/>
          <p:nvPr/>
        </p:nvSpPr>
        <p:spPr>
          <a:xfrm>
            <a:off x="4492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45" name="CustomShape 582"/>
          <p:cNvSpPr/>
          <p:nvPr/>
        </p:nvSpPr>
        <p:spPr>
          <a:xfrm>
            <a:off x="4492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6" name="CustomShape 583"/>
          <p:cNvSpPr/>
          <p:nvPr/>
        </p:nvSpPr>
        <p:spPr>
          <a:xfrm>
            <a:off x="7617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7" name="CustomShape 584"/>
          <p:cNvSpPr/>
          <p:nvPr/>
        </p:nvSpPr>
        <p:spPr>
          <a:xfrm>
            <a:off x="8301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48" name="CustomShape 585"/>
          <p:cNvSpPr/>
          <p:nvPr/>
        </p:nvSpPr>
        <p:spPr>
          <a:xfrm>
            <a:off x="8301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9" name="CustomShape 586"/>
          <p:cNvSpPr/>
          <p:nvPr/>
        </p:nvSpPr>
        <p:spPr>
          <a:xfrm>
            <a:off x="11426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0" name="CustomShape 587"/>
          <p:cNvSpPr/>
          <p:nvPr/>
        </p:nvSpPr>
        <p:spPr>
          <a:xfrm>
            <a:off x="12110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51" name="CustomShape 588"/>
          <p:cNvSpPr/>
          <p:nvPr/>
        </p:nvSpPr>
        <p:spPr>
          <a:xfrm>
            <a:off x="12110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2" name="CustomShape 589"/>
          <p:cNvSpPr/>
          <p:nvPr/>
        </p:nvSpPr>
        <p:spPr>
          <a:xfrm>
            <a:off x="15235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3" name="CustomShape 590"/>
          <p:cNvSpPr/>
          <p:nvPr/>
        </p:nvSpPr>
        <p:spPr>
          <a:xfrm>
            <a:off x="15919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54" name="CustomShape 591"/>
          <p:cNvSpPr/>
          <p:nvPr/>
        </p:nvSpPr>
        <p:spPr>
          <a:xfrm>
            <a:off x="15919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5" name="CustomShape 592"/>
          <p:cNvSpPr/>
          <p:nvPr/>
        </p:nvSpPr>
        <p:spPr>
          <a:xfrm>
            <a:off x="19044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6" name="CustomShape 593"/>
          <p:cNvSpPr/>
          <p:nvPr/>
        </p:nvSpPr>
        <p:spPr>
          <a:xfrm>
            <a:off x="19728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57" name="CustomShape 594"/>
          <p:cNvSpPr/>
          <p:nvPr/>
        </p:nvSpPr>
        <p:spPr>
          <a:xfrm>
            <a:off x="19728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8" name="CustomShape 595"/>
          <p:cNvSpPr/>
          <p:nvPr/>
        </p:nvSpPr>
        <p:spPr>
          <a:xfrm>
            <a:off x="22852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9" name="CustomShape 596"/>
          <p:cNvSpPr/>
          <p:nvPr/>
        </p:nvSpPr>
        <p:spPr>
          <a:xfrm>
            <a:off x="23536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60" name="CustomShape 597"/>
          <p:cNvSpPr/>
          <p:nvPr/>
        </p:nvSpPr>
        <p:spPr>
          <a:xfrm>
            <a:off x="23536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1" name="CustomShape 598"/>
          <p:cNvSpPr/>
          <p:nvPr/>
        </p:nvSpPr>
        <p:spPr>
          <a:xfrm>
            <a:off x="26661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2" name="CustomShape 599"/>
          <p:cNvSpPr/>
          <p:nvPr/>
        </p:nvSpPr>
        <p:spPr>
          <a:xfrm>
            <a:off x="27345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63" name="CustomShape 600"/>
          <p:cNvSpPr/>
          <p:nvPr/>
        </p:nvSpPr>
        <p:spPr>
          <a:xfrm>
            <a:off x="27345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4" name="CustomShape 601"/>
          <p:cNvSpPr/>
          <p:nvPr/>
        </p:nvSpPr>
        <p:spPr>
          <a:xfrm>
            <a:off x="30474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5" name="CustomShape 602"/>
          <p:cNvSpPr/>
          <p:nvPr/>
        </p:nvSpPr>
        <p:spPr>
          <a:xfrm>
            <a:off x="31154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66" name="CustomShape 603"/>
          <p:cNvSpPr/>
          <p:nvPr/>
        </p:nvSpPr>
        <p:spPr>
          <a:xfrm>
            <a:off x="31154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7" name="CustomShape 604"/>
          <p:cNvSpPr/>
          <p:nvPr/>
        </p:nvSpPr>
        <p:spPr>
          <a:xfrm>
            <a:off x="34282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8" name="CustomShape 605"/>
          <p:cNvSpPr/>
          <p:nvPr/>
        </p:nvSpPr>
        <p:spPr>
          <a:xfrm>
            <a:off x="34966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69" name="CustomShape 606"/>
          <p:cNvSpPr/>
          <p:nvPr/>
        </p:nvSpPr>
        <p:spPr>
          <a:xfrm>
            <a:off x="34966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0" name="CustomShape 607"/>
          <p:cNvSpPr/>
          <p:nvPr/>
        </p:nvSpPr>
        <p:spPr>
          <a:xfrm>
            <a:off x="38091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1" name="CustomShape 608"/>
          <p:cNvSpPr/>
          <p:nvPr/>
        </p:nvSpPr>
        <p:spPr>
          <a:xfrm>
            <a:off x="38775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72" name="CustomShape 609"/>
          <p:cNvSpPr/>
          <p:nvPr/>
        </p:nvSpPr>
        <p:spPr>
          <a:xfrm>
            <a:off x="38775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3" name="CustomShape 610"/>
          <p:cNvSpPr/>
          <p:nvPr/>
        </p:nvSpPr>
        <p:spPr>
          <a:xfrm>
            <a:off x="41900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4" name="CustomShape 611"/>
          <p:cNvSpPr/>
          <p:nvPr/>
        </p:nvSpPr>
        <p:spPr>
          <a:xfrm>
            <a:off x="42584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75" name="CustomShape 612"/>
          <p:cNvSpPr/>
          <p:nvPr/>
        </p:nvSpPr>
        <p:spPr>
          <a:xfrm>
            <a:off x="42584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6" name="CustomShape 613"/>
          <p:cNvSpPr/>
          <p:nvPr/>
        </p:nvSpPr>
        <p:spPr>
          <a:xfrm>
            <a:off x="45709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7" name="CustomShape 614"/>
          <p:cNvSpPr/>
          <p:nvPr/>
        </p:nvSpPr>
        <p:spPr>
          <a:xfrm>
            <a:off x="46393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78" name="CustomShape 615"/>
          <p:cNvSpPr/>
          <p:nvPr/>
        </p:nvSpPr>
        <p:spPr>
          <a:xfrm>
            <a:off x="46393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9" name="CustomShape 616"/>
          <p:cNvSpPr/>
          <p:nvPr/>
        </p:nvSpPr>
        <p:spPr>
          <a:xfrm>
            <a:off x="49518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0" name="CustomShape 617"/>
          <p:cNvSpPr/>
          <p:nvPr/>
        </p:nvSpPr>
        <p:spPr>
          <a:xfrm>
            <a:off x="50202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81" name="CustomShape 618"/>
          <p:cNvSpPr/>
          <p:nvPr/>
        </p:nvSpPr>
        <p:spPr>
          <a:xfrm>
            <a:off x="50202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2" name="CustomShape 619"/>
          <p:cNvSpPr/>
          <p:nvPr/>
        </p:nvSpPr>
        <p:spPr>
          <a:xfrm>
            <a:off x="53326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3" name="CustomShape 620"/>
          <p:cNvSpPr/>
          <p:nvPr/>
        </p:nvSpPr>
        <p:spPr>
          <a:xfrm>
            <a:off x="54010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84" name="CustomShape 621"/>
          <p:cNvSpPr/>
          <p:nvPr/>
        </p:nvSpPr>
        <p:spPr>
          <a:xfrm>
            <a:off x="54010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5" name="CustomShape 622"/>
          <p:cNvSpPr/>
          <p:nvPr/>
        </p:nvSpPr>
        <p:spPr>
          <a:xfrm>
            <a:off x="57135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6" name="CustomShape 623"/>
          <p:cNvSpPr/>
          <p:nvPr/>
        </p:nvSpPr>
        <p:spPr>
          <a:xfrm>
            <a:off x="57819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87" name="CustomShape 624"/>
          <p:cNvSpPr/>
          <p:nvPr/>
        </p:nvSpPr>
        <p:spPr>
          <a:xfrm>
            <a:off x="57819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8" name="CustomShape 625"/>
          <p:cNvSpPr/>
          <p:nvPr/>
        </p:nvSpPr>
        <p:spPr>
          <a:xfrm>
            <a:off x="60944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9" name="CustomShape 626"/>
          <p:cNvSpPr/>
          <p:nvPr/>
        </p:nvSpPr>
        <p:spPr>
          <a:xfrm>
            <a:off x="61628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90" name="CustomShape 627"/>
          <p:cNvSpPr/>
          <p:nvPr/>
        </p:nvSpPr>
        <p:spPr>
          <a:xfrm>
            <a:off x="61628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1" name="CustomShape 628"/>
          <p:cNvSpPr/>
          <p:nvPr/>
        </p:nvSpPr>
        <p:spPr>
          <a:xfrm>
            <a:off x="64753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2" name="CustomShape 629"/>
          <p:cNvSpPr/>
          <p:nvPr/>
        </p:nvSpPr>
        <p:spPr>
          <a:xfrm>
            <a:off x="65437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93" name="CustomShape 630"/>
          <p:cNvSpPr/>
          <p:nvPr/>
        </p:nvSpPr>
        <p:spPr>
          <a:xfrm>
            <a:off x="65437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4" name="CustomShape 631"/>
          <p:cNvSpPr/>
          <p:nvPr/>
        </p:nvSpPr>
        <p:spPr>
          <a:xfrm>
            <a:off x="68562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5" name="CustomShape 632"/>
          <p:cNvSpPr/>
          <p:nvPr/>
        </p:nvSpPr>
        <p:spPr>
          <a:xfrm>
            <a:off x="69246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96" name="CustomShape 633"/>
          <p:cNvSpPr/>
          <p:nvPr/>
        </p:nvSpPr>
        <p:spPr>
          <a:xfrm>
            <a:off x="69246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7" name="CustomShape 634"/>
          <p:cNvSpPr/>
          <p:nvPr/>
        </p:nvSpPr>
        <p:spPr>
          <a:xfrm>
            <a:off x="72370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8" name="CustomShape 635"/>
          <p:cNvSpPr/>
          <p:nvPr/>
        </p:nvSpPr>
        <p:spPr>
          <a:xfrm>
            <a:off x="73054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99" name="CustomShape 636"/>
          <p:cNvSpPr/>
          <p:nvPr/>
        </p:nvSpPr>
        <p:spPr>
          <a:xfrm>
            <a:off x="73054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0" name="CustomShape 637"/>
          <p:cNvSpPr/>
          <p:nvPr/>
        </p:nvSpPr>
        <p:spPr>
          <a:xfrm>
            <a:off x="76179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1" name="CustomShape 638"/>
          <p:cNvSpPr/>
          <p:nvPr/>
        </p:nvSpPr>
        <p:spPr>
          <a:xfrm>
            <a:off x="76863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02" name="CustomShape 639"/>
          <p:cNvSpPr/>
          <p:nvPr/>
        </p:nvSpPr>
        <p:spPr>
          <a:xfrm>
            <a:off x="76863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3" name="CustomShape 640"/>
          <p:cNvSpPr/>
          <p:nvPr/>
        </p:nvSpPr>
        <p:spPr>
          <a:xfrm>
            <a:off x="79988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4" name="CustomShape 641"/>
          <p:cNvSpPr/>
          <p:nvPr/>
        </p:nvSpPr>
        <p:spPr>
          <a:xfrm>
            <a:off x="80672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05" name="CustomShape 642"/>
          <p:cNvSpPr/>
          <p:nvPr/>
        </p:nvSpPr>
        <p:spPr>
          <a:xfrm>
            <a:off x="80672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6" name="CustomShape 643"/>
          <p:cNvSpPr/>
          <p:nvPr/>
        </p:nvSpPr>
        <p:spPr>
          <a:xfrm>
            <a:off x="83797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7" name="CustomShape 644"/>
          <p:cNvSpPr/>
          <p:nvPr/>
        </p:nvSpPr>
        <p:spPr>
          <a:xfrm>
            <a:off x="84481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08" name="CustomShape 645"/>
          <p:cNvSpPr/>
          <p:nvPr/>
        </p:nvSpPr>
        <p:spPr>
          <a:xfrm>
            <a:off x="84481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9" name="CustomShape 646"/>
          <p:cNvSpPr/>
          <p:nvPr/>
        </p:nvSpPr>
        <p:spPr>
          <a:xfrm>
            <a:off x="87609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0" name="CustomShape 647"/>
          <p:cNvSpPr/>
          <p:nvPr/>
        </p:nvSpPr>
        <p:spPr>
          <a:xfrm>
            <a:off x="88290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11" name="CustomShape 648"/>
          <p:cNvSpPr/>
          <p:nvPr/>
        </p:nvSpPr>
        <p:spPr>
          <a:xfrm>
            <a:off x="88290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2" name="CustomShape 649"/>
          <p:cNvSpPr/>
          <p:nvPr/>
        </p:nvSpPr>
        <p:spPr>
          <a:xfrm>
            <a:off x="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3" name="CustomShape 650"/>
          <p:cNvSpPr/>
          <p:nvPr/>
        </p:nvSpPr>
        <p:spPr>
          <a:xfrm>
            <a:off x="684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14" name="CustomShape 651"/>
          <p:cNvSpPr/>
          <p:nvPr/>
        </p:nvSpPr>
        <p:spPr>
          <a:xfrm>
            <a:off x="684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5" name="CustomShape 652"/>
          <p:cNvSpPr/>
          <p:nvPr/>
        </p:nvSpPr>
        <p:spPr>
          <a:xfrm>
            <a:off x="3808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6" name="CustomShape 653"/>
          <p:cNvSpPr/>
          <p:nvPr/>
        </p:nvSpPr>
        <p:spPr>
          <a:xfrm>
            <a:off x="4492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17" name="CustomShape 654"/>
          <p:cNvSpPr/>
          <p:nvPr/>
        </p:nvSpPr>
        <p:spPr>
          <a:xfrm>
            <a:off x="4492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8" name="CustomShape 655"/>
          <p:cNvSpPr/>
          <p:nvPr/>
        </p:nvSpPr>
        <p:spPr>
          <a:xfrm>
            <a:off x="7617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9" name="CustomShape 656"/>
          <p:cNvSpPr/>
          <p:nvPr/>
        </p:nvSpPr>
        <p:spPr>
          <a:xfrm>
            <a:off x="8301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20" name="CustomShape 657"/>
          <p:cNvSpPr/>
          <p:nvPr/>
        </p:nvSpPr>
        <p:spPr>
          <a:xfrm>
            <a:off x="8301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1" name="CustomShape 658"/>
          <p:cNvSpPr/>
          <p:nvPr/>
        </p:nvSpPr>
        <p:spPr>
          <a:xfrm>
            <a:off x="11426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2" name="CustomShape 659"/>
          <p:cNvSpPr/>
          <p:nvPr/>
        </p:nvSpPr>
        <p:spPr>
          <a:xfrm>
            <a:off x="12110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23" name="CustomShape 660"/>
          <p:cNvSpPr/>
          <p:nvPr/>
        </p:nvSpPr>
        <p:spPr>
          <a:xfrm>
            <a:off x="12110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4" name="CustomShape 661"/>
          <p:cNvSpPr/>
          <p:nvPr/>
        </p:nvSpPr>
        <p:spPr>
          <a:xfrm>
            <a:off x="15235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5" name="CustomShape 662"/>
          <p:cNvSpPr/>
          <p:nvPr/>
        </p:nvSpPr>
        <p:spPr>
          <a:xfrm>
            <a:off x="15919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26" name="CustomShape 663"/>
          <p:cNvSpPr/>
          <p:nvPr/>
        </p:nvSpPr>
        <p:spPr>
          <a:xfrm>
            <a:off x="15919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7" name="CustomShape 664"/>
          <p:cNvSpPr/>
          <p:nvPr/>
        </p:nvSpPr>
        <p:spPr>
          <a:xfrm>
            <a:off x="19044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8" name="CustomShape 665"/>
          <p:cNvSpPr/>
          <p:nvPr/>
        </p:nvSpPr>
        <p:spPr>
          <a:xfrm>
            <a:off x="19728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29" name="CustomShape 666"/>
          <p:cNvSpPr/>
          <p:nvPr/>
        </p:nvSpPr>
        <p:spPr>
          <a:xfrm>
            <a:off x="19728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0" name="CustomShape 667"/>
          <p:cNvSpPr/>
          <p:nvPr/>
        </p:nvSpPr>
        <p:spPr>
          <a:xfrm>
            <a:off x="22852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1" name="CustomShape 668"/>
          <p:cNvSpPr/>
          <p:nvPr/>
        </p:nvSpPr>
        <p:spPr>
          <a:xfrm>
            <a:off x="23536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32" name="CustomShape 669"/>
          <p:cNvSpPr/>
          <p:nvPr/>
        </p:nvSpPr>
        <p:spPr>
          <a:xfrm>
            <a:off x="23536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3" name="CustomShape 670"/>
          <p:cNvSpPr/>
          <p:nvPr/>
        </p:nvSpPr>
        <p:spPr>
          <a:xfrm>
            <a:off x="26661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4" name="CustomShape 671"/>
          <p:cNvSpPr/>
          <p:nvPr/>
        </p:nvSpPr>
        <p:spPr>
          <a:xfrm>
            <a:off x="27345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35" name="CustomShape 672"/>
          <p:cNvSpPr/>
          <p:nvPr/>
        </p:nvSpPr>
        <p:spPr>
          <a:xfrm>
            <a:off x="27345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6" name="CustomShape 673"/>
          <p:cNvSpPr/>
          <p:nvPr/>
        </p:nvSpPr>
        <p:spPr>
          <a:xfrm>
            <a:off x="30474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7" name="CustomShape 674"/>
          <p:cNvSpPr/>
          <p:nvPr/>
        </p:nvSpPr>
        <p:spPr>
          <a:xfrm>
            <a:off x="31154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38" name="CustomShape 675"/>
          <p:cNvSpPr/>
          <p:nvPr/>
        </p:nvSpPr>
        <p:spPr>
          <a:xfrm>
            <a:off x="31154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9" name="CustomShape 676"/>
          <p:cNvSpPr/>
          <p:nvPr/>
        </p:nvSpPr>
        <p:spPr>
          <a:xfrm>
            <a:off x="34282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0" name="CustomShape 677"/>
          <p:cNvSpPr/>
          <p:nvPr/>
        </p:nvSpPr>
        <p:spPr>
          <a:xfrm>
            <a:off x="34966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41" name="CustomShape 678"/>
          <p:cNvSpPr/>
          <p:nvPr/>
        </p:nvSpPr>
        <p:spPr>
          <a:xfrm>
            <a:off x="34966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2" name="CustomShape 679"/>
          <p:cNvSpPr/>
          <p:nvPr/>
        </p:nvSpPr>
        <p:spPr>
          <a:xfrm>
            <a:off x="38091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3" name="CustomShape 680"/>
          <p:cNvSpPr/>
          <p:nvPr/>
        </p:nvSpPr>
        <p:spPr>
          <a:xfrm>
            <a:off x="38775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44" name="CustomShape 681"/>
          <p:cNvSpPr/>
          <p:nvPr/>
        </p:nvSpPr>
        <p:spPr>
          <a:xfrm>
            <a:off x="38775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5" name="CustomShape 682"/>
          <p:cNvSpPr/>
          <p:nvPr/>
        </p:nvSpPr>
        <p:spPr>
          <a:xfrm>
            <a:off x="41900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6" name="CustomShape 683"/>
          <p:cNvSpPr/>
          <p:nvPr/>
        </p:nvSpPr>
        <p:spPr>
          <a:xfrm>
            <a:off x="42584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47" name="CustomShape 684"/>
          <p:cNvSpPr/>
          <p:nvPr/>
        </p:nvSpPr>
        <p:spPr>
          <a:xfrm>
            <a:off x="42584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8" name="CustomShape 685"/>
          <p:cNvSpPr/>
          <p:nvPr/>
        </p:nvSpPr>
        <p:spPr>
          <a:xfrm>
            <a:off x="45709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9" name="CustomShape 686"/>
          <p:cNvSpPr/>
          <p:nvPr/>
        </p:nvSpPr>
        <p:spPr>
          <a:xfrm>
            <a:off x="46393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50" name="CustomShape 687"/>
          <p:cNvSpPr/>
          <p:nvPr/>
        </p:nvSpPr>
        <p:spPr>
          <a:xfrm>
            <a:off x="46393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1" name="CustomShape 688"/>
          <p:cNvSpPr/>
          <p:nvPr/>
        </p:nvSpPr>
        <p:spPr>
          <a:xfrm>
            <a:off x="49518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2" name="CustomShape 689"/>
          <p:cNvSpPr/>
          <p:nvPr/>
        </p:nvSpPr>
        <p:spPr>
          <a:xfrm>
            <a:off x="50202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53" name="CustomShape 690"/>
          <p:cNvSpPr/>
          <p:nvPr/>
        </p:nvSpPr>
        <p:spPr>
          <a:xfrm>
            <a:off x="50202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4" name="CustomShape 691"/>
          <p:cNvSpPr/>
          <p:nvPr/>
        </p:nvSpPr>
        <p:spPr>
          <a:xfrm>
            <a:off x="53326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5" name="CustomShape 692"/>
          <p:cNvSpPr/>
          <p:nvPr/>
        </p:nvSpPr>
        <p:spPr>
          <a:xfrm>
            <a:off x="54010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56" name="CustomShape 693"/>
          <p:cNvSpPr/>
          <p:nvPr/>
        </p:nvSpPr>
        <p:spPr>
          <a:xfrm>
            <a:off x="54010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7" name="CustomShape 694"/>
          <p:cNvSpPr/>
          <p:nvPr/>
        </p:nvSpPr>
        <p:spPr>
          <a:xfrm>
            <a:off x="57135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8" name="CustomShape 695"/>
          <p:cNvSpPr/>
          <p:nvPr/>
        </p:nvSpPr>
        <p:spPr>
          <a:xfrm>
            <a:off x="57819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59" name="CustomShape 696"/>
          <p:cNvSpPr/>
          <p:nvPr/>
        </p:nvSpPr>
        <p:spPr>
          <a:xfrm>
            <a:off x="57819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0" name="CustomShape 697"/>
          <p:cNvSpPr/>
          <p:nvPr/>
        </p:nvSpPr>
        <p:spPr>
          <a:xfrm>
            <a:off x="60944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1" name="CustomShape 698"/>
          <p:cNvSpPr/>
          <p:nvPr/>
        </p:nvSpPr>
        <p:spPr>
          <a:xfrm>
            <a:off x="61628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62" name="CustomShape 699"/>
          <p:cNvSpPr/>
          <p:nvPr/>
        </p:nvSpPr>
        <p:spPr>
          <a:xfrm>
            <a:off x="61628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3" name="CustomShape 700"/>
          <p:cNvSpPr/>
          <p:nvPr/>
        </p:nvSpPr>
        <p:spPr>
          <a:xfrm>
            <a:off x="64753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4" name="CustomShape 701"/>
          <p:cNvSpPr/>
          <p:nvPr/>
        </p:nvSpPr>
        <p:spPr>
          <a:xfrm>
            <a:off x="65437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65" name="CustomShape 702"/>
          <p:cNvSpPr/>
          <p:nvPr/>
        </p:nvSpPr>
        <p:spPr>
          <a:xfrm>
            <a:off x="65437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6" name="CustomShape 703"/>
          <p:cNvSpPr/>
          <p:nvPr/>
        </p:nvSpPr>
        <p:spPr>
          <a:xfrm>
            <a:off x="68562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7" name="CustomShape 704"/>
          <p:cNvSpPr/>
          <p:nvPr/>
        </p:nvSpPr>
        <p:spPr>
          <a:xfrm>
            <a:off x="69246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68" name="CustomShape 705"/>
          <p:cNvSpPr/>
          <p:nvPr/>
        </p:nvSpPr>
        <p:spPr>
          <a:xfrm>
            <a:off x="69246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9" name="CustomShape 706"/>
          <p:cNvSpPr/>
          <p:nvPr/>
        </p:nvSpPr>
        <p:spPr>
          <a:xfrm>
            <a:off x="72370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0" name="CustomShape 707"/>
          <p:cNvSpPr/>
          <p:nvPr/>
        </p:nvSpPr>
        <p:spPr>
          <a:xfrm>
            <a:off x="73054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71" name="CustomShape 708"/>
          <p:cNvSpPr/>
          <p:nvPr/>
        </p:nvSpPr>
        <p:spPr>
          <a:xfrm>
            <a:off x="73054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2" name="CustomShape 709"/>
          <p:cNvSpPr/>
          <p:nvPr/>
        </p:nvSpPr>
        <p:spPr>
          <a:xfrm>
            <a:off x="76179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3" name="CustomShape 710"/>
          <p:cNvSpPr/>
          <p:nvPr/>
        </p:nvSpPr>
        <p:spPr>
          <a:xfrm>
            <a:off x="76863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74" name="CustomShape 711"/>
          <p:cNvSpPr/>
          <p:nvPr/>
        </p:nvSpPr>
        <p:spPr>
          <a:xfrm>
            <a:off x="76863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5" name="CustomShape 712"/>
          <p:cNvSpPr/>
          <p:nvPr/>
        </p:nvSpPr>
        <p:spPr>
          <a:xfrm>
            <a:off x="79988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6" name="CustomShape 713"/>
          <p:cNvSpPr/>
          <p:nvPr/>
        </p:nvSpPr>
        <p:spPr>
          <a:xfrm>
            <a:off x="80672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77" name="CustomShape 714"/>
          <p:cNvSpPr/>
          <p:nvPr/>
        </p:nvSpPr>
        <p:spPr>
          <a:xfrm>
            <a:off x="80672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8" name="CustomShape 715"/>
          <p:cNvSpPr/>
          <p:nvPr/>
        </p:nvSpPr>
        <p:spPr>
          <a:xfrm>
            <a:off x="83797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9" name="CustomShape 716"/>
          <p:cNvSpPr/>
          <p:nvPr/>
        </p:nvSpPr>
        <p:spPr>
          <a:xfrm>
            <a:off x="84481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80" name="CustomShape 717"/>
          <p:cNvSpPr/>
          <p:nvPr/>
        </p:nvSpPr>
        <p:spPr>
          <a:xfrm>
            <a:off x="84481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1" name="CustomShape 718"/>
          <p:cNvSpPr/>
          <p:nvPr/>
        </p:nvSpPr>
        <p:spPr>
          <a:xfrm>
            <a:off x="87609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2" name="CustomShape 719"/>
          <p:cNvSpPr/>
          <p:nvPr/>
        </p:nvSpPr>
        <p:spPr>
          <a:xfrm>
            <a:off x="88290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83" name="CustomShape 720"/>
          <p:cNvSpPr/>
          <p:nvPr/>
        </p:nvSpPr>
        <p:spPr>
          <a:xfrm>
            <a:off x="88290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4" name="CustomShape 721"/>
          <p:cNvSpPr/>
          <p:nvPr/>
        </p:nvSpPr>
        <p:spPr>
          <a:xfrm>
            <a:off x="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5" name="CustomShape 722"/>
          <p:cNvSpPr/>
          <p:nvPr/>
        </p:nvSpPr>
        <p:spPr>
          <a:xfrm>
            <a:off x="684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86" name="CustomShape 723"/>
          <p:cNvSpPr/>
          <p:nvPr/>
        </p:nvSpPr>
        <p:spPr>
          <a:xfrm>
            <a:off x="684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7" name="CustomShape 724"/>
          <p:cNvSpPr/>
          <p:nvPr/>
        </p:nvSpPr>
        <p:spPr>
          <a:xfrm>
            <a:off x="3808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8" name="CustomShape 725"/>
          <p:cNvSpPr/>
          <p:nvPr/>
        </p:nvSpPr>
        <p:spPr>
          <a:xfrm>
            <a:off x="4492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89" name="CustomShape 726"/>
          <p:cNvSpPr/>
          <p:nvPr/>
        </p:nvSpPr>
        <p:spPr>
          <a:xfrm>
            <a:off x="4492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0" name="CustomShape 727"/>
          <p:cNvSpPr/>
          <p:nvPr/>
        </p:nvSpPr>
        <p:spPr>
          <a:xfrm>
            <a:off x="7617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1" name="CustomShape 728"/>
          <p:cNvSpPr/>
          <p:nvPr/>
        </p:nvSpPr>
        <p:spPr>
          <a:xfrm>
            <a:off x="8301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92" name="CustomShape 729"/>
          <p:cNvSpPr/>
          <p:nvPr/>
        </p:nvSpPr>
        <p:spPr>
          <a:xfrm>
            <a:off x="8301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3" name="CustomShape 730"/>
          <p:cNvSpPr/>
          <p:nvPr/>
        </p:nvSpPr>
        <p:spPr>
          <a:xfrm>
            <a:off x="11426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4" name="CustomShape 731"/>
          <p:cNvSpPr/>
          <p:nvPr/>
        </p:nvSpPr>
        <p:spPr>
          <a:xfrm>
            <a:off x="12110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95" name="CustomShape 732"/>
          <p:cNvSpPr/>
          <p:nvPr/>
        </p:nvSpPr>
        <p:spPr>
          <a:xfrm>
            <a:off x="12110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6" name="CustomShape 733"/>
          <p:cNvSpPr/>
          <p:nvPr/>
        </p:nvSpPr>
        <p:spPr>
          <a:xfrm>
            <a:off x="15235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7" name="CustomShape 734"/>
          <p:cNvSpPr/>
          <p:nvPr/>
        </p:nvSpPr>
        <p:spPr>
          <a:xfrm>
            <a:off x="15919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98" name="CustomShape 735"/>
          <p:cNvSpPr/>
          <p:nvPr/>
        </p:nvSpPr>
        <p:spPr>
          <a:xfrm>
            <a:off x="15919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9" name="CustomShape 736"/>
          <p:cNvSpPr/>
          <p:nvPr/>
        </p:nvSpPr>
        <p:spPr>
          <a:xfrm>
            <a:off x="19044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0" name="CustomShape 737"/>
          <p:cNvSpPr/>
          <p:nvPr/>
        </p:nvSpPr>
        <p:spPr>
          <a:xfrm>
            <a:off x="19728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01" name="CustomShape 738"/>
          <p:cNvSpPr/>
          <p:nvPr/>
        </p:nvSpPr>
        <p:spPr>
          <a:xfrm>
            <a:off x="19728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2" name="CustomShape 739"/>
          <p:cNvSpPr/>
          <p:nvPr/>
        </p:nvSpPr>
        <p:spPr>
          <a:xfrm>
            <a:off x="22852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3" name="CustomShape 740"/>
          <p:cNvSpPr/>
          <p:nvPr/>
        </p:nvSpPr>
        <p:spPr>
          <a:xfrm>
            <a:off x="23536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04" name="CustomShape 741"/>
          <p:cNvSpPr/>
          <p:nvPr/>
        </p:nvSpPr>
        <p:spPr>
          <a:xfrm>
            <a:off x="23536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5" name="CustomShape 742"/>
          <p:cNvSpPr/>
          <p:nvPr/>
        </p:nvSpPr>
        <p:spPr>
          <a:xfrm>
            <a:off x="26661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6" name="CustomShape 743"/>
          <p:cNvSpPr/>
          <p:nvPr/>
        </p:nvSpPr>
        <p:spPr>
          <a:xfrm>
            <a:off x="27345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07" name="CustomShape 744"/>
          <p:cNvSpPr/>
          <p:nvPr/>
        </p:nvSpPr>
        <p:spPr>
          <a:xfrm>
            <a:off x="27345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8" name="CustomShape 745"/>
          <p:cNvSpPr/>
          <p:nvPr/>
        </p:nvSpPr>
        <p:spPr>
          <a:xfrm>
            <a:off x="30474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9" name="CustomShape 746"/>
          <p:cNvSpPr/>
          <p:nvPr/>
        </p:nvSpPr>
        <p:spPr>
          <a:xfrm>
            <a:off x="31154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10" name="CustomShape 747"/>
          <p:cNvSpPr/>
          <p:nvPr/>
        </p:nvSpPr>
        <p:spPr>
          <a:xfrm>
            <a:off x="31154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1" name="CustomShape 748"/>
          <p:cNvSpPr/>
          <p:nvPr/>
        </p:nvSpPr>
        <p:spPr>
          <a:xfrm>
            <a:off x="34282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2" name="CustomShape 749"/>
          <p:cNvSpPr/>
          <p:nvPr/>
        </p:nvSpPr>
        <p:spPr>
          <a:xfrm>
            <a:off x="34966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13" name="CustomShape 750"/>
          <p:cNvSpPr/>
          <p:nvPr/>
        </p:nvSpPr>
        <p:spPr>
          <a:xfrm>
            <a:off x="34966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4" name="CustomShape 751"/>
          <p:cNvSpPr/>
          <p:nvPr/>
        </p:nvSpPr>
        <p:spPr>
          <a:xfrm>
            <a:off x="38091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5" name="CustomShape 752"/>
          <p:cNvSpPr/>
          <p:nvPr/>
        </p:nvSpPr>
        <p:spPr>
          <a:xfrm>
            <a:off x="38775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16" name="CustomShape 753"/>
          <p:cNvSpPr/>
          <p:nvPr/>
        </p:nvSpPr>
        <p:spPr>
          <a:xfrm>
            <a:off x="38775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7" name="CustomShape 754"/>
          <p:cNvSpPr/>
          <p:nvPr/>
        </p:nvSpPr>
        <p:spPr>
          <a:xfrm>
            <a:off x="41900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8" name="CustomShape 755"/>
          <p:cNvSpPr/>
          <p:nvPr/>
        </p:nvSpPr>
        <p:spPr>
          <a:xfrm>
            <a:off x="42584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19" name="CustomShape 756"/>
          <p:cNvSpPr/>
          <p:nvPr/>
        </p:nvSpPr>
        <p:spPr>
          <a:xfrm>
            <a:off x="42584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0" name="CustomShape 757"/>
          <p:cNvSpPr/>
          <p:nvPr/>
        </p:nvSpPr>
        <p:spPr>
          <a:xfrm>
            <a:off x="45709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1" name="CustomShape 758"/>
          <p:cNvSpPr/>
          <p:nvPr/>
        </p:nvSpPr>
        <p:spPr>
          <a:xfrm>
            <a:off x="46393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22" name="CustomShape 759"/>
          <p:cNvSpPr/>
          <p:nvPr/>
        </p:nvSpPr>
        <p:spPr>
          <a:xfrm>
            <a:off x="46393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3" name="CustomShape 760"/>
          <p:cNvSpPr/>
          <p:nvPr/>
        </p:nvSpPr>
        <p:spPr>
          <a:xfrm>
            <a:off x="49518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4" name="CustomShape 761"/>
          <p:cNvSpPr/>
          <p:nvPr/>
        </p:nvSpPr>
        <p:spPr>
          <a:xfrm>
            <a:off x="50202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25" name="CustomShape 762"/>
          <p:cNvSpPr/>
          <p:nvPr/>
        </p:nvSpPr>
        <p:spPr>
          <a:xfrm>
            <a:off x="50202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6" name="CustomShape 763"/>
          <p:cNvSpPr/>
          <p:nvPr/>
        </p:nvSpPr>
        <p:spPr>
          <a:xfrm>
            <a:off x="53326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7" name="CustomShape 764"/>
          <p:cNvSpPr/>
          <p:nvPr/>
        </p:nvSpPr>
        <p:spPr>
          <a:xfrm>
            <a:off x="54010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28" name="CustomShape 765"/>
          <p:cNvSpPr/>
          <p:nvPr/>
        </p:nvSpPr>
        <p:spPr>
          <a:xfrm>
            <a:off x="54010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9" name="CustomShape 766"/>
          <p:cNvSpPr/>
          <p:nvPr/>
        </p:nvSpPr>
        <p:spPr>
          <a:xfrm>
            <a:off x="57135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0" name="CustomShape 767"/>
          <p:cNvSpPr/>
          <p:nvPr/>
        </p:nvSpPr>
        <p:spPr>
          <a:xfrm>
            <a:off x="57819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31" name="CustomShape 768"/>
          <p:cNvSpPr/>
          <p:nvPr/>
        </p:nvSpPr>
        <p:spPr>
          <a:xfrm>
            <a:off x="57819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2" name="CustomShape 769"/>
          <p:cNvSpPr/>
          <p:nvPr/>
        </p:nvSpPr>
        <p:spPr>
          <a:xfrm>
            <a:off x="60944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3" name="CustomShape 770"/>
          <p:cNvSpPr/>
          <p:nvPr/>
        </p:nvSpPr>
        <p:spPr>
          <a:xfrm>
            <a:off x="61628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34" name="CustomShape 771"/>
          <p:cNvSpPr/>
          <p:nvPr/>
        </p:nvSpPr>
        <p:spPr>
          <a:xfrm>
            <a:off x="61628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5" name="CustomShape 772"/>
          <p:cNvSpPr/>
          <p:nvPr/>
        </p:nvSpPr>
        <p:spPr>
          <a:xfrm>
            <a:off x="64753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6" name="CustomShape 773"/>
          <p:cNvSpPr/>
          <p:nvPr/>
        </p:nvSpPr>
        <p:spPr>
          <a:xfrm>
            <a:off x="65437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37" name="CustomShape 774"/>
          <p:cNvSpPr/>
          <p:nvPr/>
        </p:nvSpPr>
        <p:spPr>
          <a:xfrm>
            <a:off x="65437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8" name="CustomShape 775"/>
          <p:cNvSpPr/>
          <p:nvPr/>
        </p:nvSpPr>
        <p:spPr>
          <a:xfrm>
            <a:off x="68562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9" name="CustomShape 776"/>
          <p:cNvSpPr/>
          <p:nvPr/>
        </p:nvSpPr>
        <p:spPr>
          <a:xfrm>
            <a:off x="69246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40" name="CustomShape 777"/>
          <p:cNvSpPr/>
          <p:nvPr/>
        </p:nvSpPr>
        <p:spPr>
          <a:xfrm>
            <a:off x="69246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1" name="CustomShape 778"/>
          <p:cNvSpPr/>
          <p:nvPr/>
        </p:nvSpPr>
        <p:spPr>
          <a:xfrm>
            <a:off x="72370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2" name="CustomShape 779"/>
          <p:cNvSpPr/>
          <p:nvPr/>
        </p:nvSpPr>
        <p:spPr>
          <a:xfrm>
            <a:off x="73054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43" name="CustomShape 780"/>
          <p:cNvSpPr/>
          <p:nvPr/>
        </p:nvSpPr>
        <p:spPr>
          <a:xfrm>
            <a:off x="73054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4" name="CustomShape 781"/>
          <p:cNvSpPr/>
          <p:nvPr/>
        </p:nvSpPr>
        <p:spPr>
          <a:xfrm>
            <a:off x="76179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5" name="CustomShape 782"/>
          <p:cNvSpPr/>
          <p:nvPr/>
        </p:nvSpPr>
        <p:spPr>
          <a:xfrm>
            <a:off x="76863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46" name="CustomShape 783"/>
          <p:cNvSpPr/>
          <p:nvPr/>
        </p:nvSpPr>
        <p:spPr>
          <a:xfrm>
            <a:off x="76863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7" name="CustomShape 784"/>
          <p:cNvSpPr/>
          <p:nvPr/>
        </p:nvSpPr>
        <p:spPr>
          <a:xfrm>
            <a:off x="79988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8" name="CustomShape 785"/>
          <p:cNvSpPr/>
          <p:nvPr/>
        </p:nvSpPr>
        <p:spPr>
          <a:xfrm>
            <a:off x="80672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49" name="CustomShape 786"/>
          <p:cNvSpPr/>
          <p:nvPr/>
        </p:nvSpPr>
        <p:spPr>
          <a:xfrm>
            <a:off x="80672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0" name="CustomShape 787"/>
          <p:cNvSpPr/>
          <p:nvPr/>
        </p:nvSpPr>
        <p:spPr>
          <a:xfrm>
            <a:off x="83797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1" name="CustomShape 788"/>
          <p:cNvSpPr/>
          <p:nvPr/>
        </p:nvSpPr>
        <p:spPr>
          <a:xfrm>
            <a:off x="84481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52" name="CustomShape 789"/>
          <p:cNvSpPr/>
          <p:nvPr/>
        </p:nvSpPr>
        <p:spPr>
          <a:xfrm>
            <a:off x="84481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3" name="CustomShape 790"/>
          <p:cNvSpPr/>
          <p:nvPr/>
        </p:nvSpPr>
        <p:spPr>
          <a:xfrm>
            <a:off x="87609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4" name="CustomShape 791"/>
          <p:cNvSpPr/>
          <p:nvPr/>
        </p:nvSpPr>
        <p:spPr>
          <a:xfrm>
            <a:off x="88290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55" name="CustomShape 792"/>
          <p:cNvSpPr/>
          <p:nvPr/>
        </p:nvSpPr>
        <p:spPr>
          <a:xfrm>
            <a:off x="88290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6" name="CustomShape 793"/>
          <p:cNvSpPr/>
          <p:nvPr/>
        </p:nvSpPr>
        <p:spPr>
          <a:xfrm>
            <a:off x="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7" name="CustomShape 794"/>
          <p:cNvSpPr/>
          <p:nvPr/>
        </p:nvSpPr>
        <p:spPr>
          <a:xfrm>
            <a:off x="684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58" name="CustomShape 795"/>
          <p:cNvSpPr/>
          <p:nvPr/>
        </p:nvSpPr>
        <p:spPr>
          <a:xfrm>
            <a:off x="684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9" name="CustomShape 796"/>
          <p:cNvSpPr/>
          <p:nvPr/>
        </p:nvSpPr>
        <p:spPr>
          <a:xfrm>
            <a:off x="3808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0" name="CustomShape 797"/>
          <p:cNvSpPr/>
          <p:nvPr/>
        </p:nvSpPr>
        <p:spPr>
          <a:xfrm>
            <a:off x="4492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61" name="CustomShape 798"/>
          <p:cNvSpPr/>
          <p:nvPr/>
        </p:nvSpPr>
        <p:spPr>
          <a:xfrm>
            <a:off x="4492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2" name="CustomShape 799"/>
          <p:cNvSpPr/>
          <p:nvPr/>
        </p:nvSpPr>
        <p:spPr>
          <a:xfrm>
            <a:off x="7617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3" name="CustomShape 800"/>
          <p:cNvSpPr/>
          <p:nvPr/>
        </p:nvSpPr>
        <p:spPr>
          <a:xfrm>
            <a:off x="8301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64" name="CustomShape 801"/>
          <p:cNvSpPr/>
          <p:nvPr/>
        </p:nvSpPr>
        <p:spPr>
          <a:xfrm>
            <a:off x="8301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5" name="CustomShape 802"/>
          <p:cNvSpPr/>
          <p:nvPr/>
        </p:nvSpPr>
        <p:spPr>
          <a:xfrm>
            <a:off x="11426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6" name="CustomShape 803"/>
          <p:cNvSpPr/>
          <p:nvPr/>
        </p:nvSpPr>
        <p:spPr>
          <a:xfrm>
            <a:off x="12110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67" name="CustomShape 804"/>
          <p:cNvSpPr/>
          <p:nvPr/>
        </p:nvSpPr>
        <p:spPr>
          <a:xfrm>
            <a:off x="12110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8" name="CustomShape 805"/>
          <p:cNvSpPr/>
          <p:nvPr/>
        </p:nvSpPr>
        <p:spPr>
          <a:xfrm>
            <a:off x="15235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9" name="CustomShape 806"/>
          <p:cNvSpPr/>
          <p:nvPr/>
        </p:nvSpPr>
        <p:spPr>
          <a:xfrm>
            <a:off x="15919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70" name="CustomShape 807"/>
          <p:cNvSpPr/>
          <p:nvPr/>
        </p:nvSpPr>
        <p:spPr>
          <a:xfrm>
            <a:off x="15919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1" name="CustomShape 808"/>
          <p:cNvSpPr/>
          <p:nvPr/>
        </p:nvSpPr>
        <p:spPr>
          <a:xfrm>
            <a:off x="19044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2" name="CustomShape 809"/>
          <p:cNvSpPr/>
          <p:nvPr/>
        </p:nvSpPr>
        <p:spPr>
          <a:xfrm>
            <a:off x="19728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73" name="CustomShape 810"/>
          <p:cNvSpPr/>
          <p:nvPr/>
        </p:nvSpPr>
        <p:spPr>
          <a:xfrm>
            <a:off x="19728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4" name="CustomShape 811"/>
          <p:cNvSpPr/>
          <p:nvPr/>
        </p:nvSpPr>
        <p:spPr>
          <a:xfrm>
            <a:off x="22852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5" name="CustomShape 812"/>
          <p:cNvSpPr/>
          <p:nvPr/>
        </p:nvSpPr>
        <p:spPr>
          <a:xfrm>
            <a:off x="23536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76" name="CustomShape 813"/>
          <p:cNvSpPr/>
          <p:nvPr/>
        </p:nvSpPr>
        <p:spPr>
          <a:xfrm>
            <a:off x="23536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7" name="CustomShape 814"/>
          <p:cNvSpPr/>
          <p:nvPr/>
        </p:nvSpPr>
        <p:spPr>
          <a:xfrm>
            <a:off x="26661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8" name="CustomShape 815"/>
          <p:cNvSpPr/>
          <p:nvPr/>
        </p:nvSpPr>
        <p:spPr>
          <a:xfrm>
            <a:off x="27345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79" name="CustomShape 816"/>
          <p:cNvSpPr/>
          <p:nvPr/>
        </p:nvSpPr>
        <p:spPr>
          <a:xfrm>
            <a:off x="27345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0" name="CustomShape 817"/>
          <p:cNvSpPr/>
          <p:nvPr/>
        </p:nvSpPr>
        <p:spPr>
          <a:xfrm>
            <a:off x="30474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1" name="CustomShape 818"/>
          <p:cNvSpPr/>
          <p:nvPr/>
        </p:nvSpPr>
        <p:spPr>
          <a:xfrm>
            <a:off x="31154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82" name="CustomShape 819"/>
          <p:cNvSpPr/>
          <p:nvPr/>
        </p:nvSpPr>
        <p:spPr>
          <a:xfrm>
            <a:off x="31154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3" name="CustomShape 820"/>
          <p:cNvSpPr/>
          <p:nvPr/>
        </p:nvSpPr>
        <p:spPr>
          <a:xfrm>
            <a:off x="34282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4" name="CustomShape 821"/>
          <p:cNvSpPr/>
          <p:nvPr/>
        </p:nvSpPr>
        <p:spPr>
          <a:xfrm>
            <a:off x="34966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85" name="CustomShape 822"/>
          <p:cNvSpPr/>
          <p:nvPr/>
        </p:nvSpPr>
        <p:spPr>
          <a:xfrm>
            <a:off x="34966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6" name="CustomShape 823"/>
          <p:cNvSpPr/>
          <p:nvPr/>
        </p:nvSpPr>
        <p:spPr>
          <a:xfrm>
            <a:off x="38091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7" name="CustomShape 824"/>
          <p:cNvSpPr/>
          <p:nvPr/>
        </p:nvSpPr>
        <p:spPr>
          <a:xfrm>
            <a:off x="38775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88" name="CustomShape 825"/>
          <p:cNvSpPr/>
          <p:nvPr/>
        </p:nvSpPr>
        <p:spPr>
          <a:xfrm>
            <a:off x="38775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9" name="CustomShape 826"/>
          <p:cNvSpPr/>
          <p:nvPr/>
        </p:nvSpPr>
        <p:spPr>
          <a:xfrm>
            <a:off x="41900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0" name="CustomShape 827"/>
          <p:cNvSpPr/>
          <p:nvPr/>
        </p:nvSpPr>
        <p:spPr>
          <a:xfrm>
            <a:off x="42584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91" name="CustomShape 828"/>
          <p:cNvSpPr/>
          <p:nvPr/>
        </p:nvSpPr>
        <p:spPr>
          <a:xfrm>
            <a:off x="42584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2" name="CustomShape 829"/>
          <p:cNvSpPr/>
          <p:nvPr/>
        </p:nvSpPr>
        <p:spPr>
          <a:xfrm>
            <a:off x="45709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3" name="CustomShape 830"/>
          <p:cNvSpPr/>
          <p:nvPr/>
        </p:nvSpPr>
        <p:spPr>
          <a:xfrm>
            <a:off x="46393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94" name="CustomShape 831"/>
          <p:cNvSpPr/>
          <p:nvPr/>
        </p:nvSpPr>
        <p:spPr>
          <a:xfrm>
            <a:off x="46393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5" name="CustomShape 832"/>
          <p:cNvSpPr/>
          <p:nvPr/>
        </p:nvSpPr>
        <p:spPr>
          <a:xfrm>
            <a:off x="49518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6" name="CustomShape 833"/>
          <p:cNvSpPr/>
          <p:nvPr/>
        </p:nvSpPr>
        <p:spPr>
          <a:xfrm>
            <a:off x="50202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97" name="CustomShape 834"/>
          <p:cNvSpPr/>
          <p:nvPr/>
        </p:nvSpPr>
        <p:spPr>
          <a:xfrm>
            <a:off x="50202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8" name="CustomShape 835"/>
          <p:cNvSpPr/>
          <p:nvPr/>
        </p:nvSpPr>
        <p:spPr>
          <a:xfrm>
            <a:off x="53326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9" name="CustomShape 836"/>
          <p:cNvSpPr/>
          <p:nvPr/>
        </p:nvSpPr>
        <p:spPr>
          <a:xfrm>
            <a:off x="54010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00" name="CustomShape 837"/>
          <p:cNvSpPr/>
          <p:nvPr/>
        </p:nvSpPr>
        <p:spPr>
          <a:xfrm>
            <a:off x="54010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1" name="CustomShape 838"/>
          <p:cNvSpPr/>
          <p:nvPr/>
        </p:nvSpPr>
        <p:spPr>
          <a:xfrm>
            <a:off x="57135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2" name="CustomShape 839"/>
          <p:cNvSpPr/>
          <p:nvPr/>
        </p:nvSpPr>
        <p:spPr>
          <a:xfrm>
            <a:off x="57819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03" name="CustomShape 840"/>
          <p:cNvSpPr/>
          <p:nvPr/>
        </p:nvSpPr>
        <p:spPr>
          <a:xfrm>
            <a:off x="57819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4" name="CustomShape 841"/>
          <p:cNvSpPr/>
          <p:nvPr/>
        </p:nvSpPr>
        <p:spPr>
          <a:xfrm>
            <a:off x="60944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5" name="CustomShape 842"/>
          <p:cNvSpPr/>
          <p:nvPr/>
        </p:nvSpPr>
        <p:spPr>
          <a:xfrm>
            <a:off x="61628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06" name="CustomShape 843"/>
          <p:cNvSpPr/>
          <p:nvPr/>
        </p:nvSpPr>
        <p:spPr>
          <a:xfrm>
            <a:off x="61628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7" name="CustomShape 844"/>
          <p:cNvSpPr/>
          <p:nvPr/>
        </p:nvSpPr>
        <p:spPr>
          <a:xfrm>
            <a:off x="64753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8" name="CustomShape 845"/>
          <p:cNvSpPr/>
          <p:nvPr/>
        </p:nvSpPr>
        <p:spPr>
          <a:xfrm>
            <a:off x="65437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09" name="CustomShape 846"/>
          <p:cNvSpPr/>
          <p:nvPr/>
        </p:nvSpPr>
        <p:spPr>
          <a:xfrm>
            <a:off x="65437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0" name="CustomShape 847"/>
          <p:cNvSpPr/>
          <p:nvPr/>
        </p:nvSpPr>
        <p:spPr>
          <a:xfrm>
            <a:off x="68562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1" name="CustomShape 848"/>
          <p:cNvSpPr/>
          <p:nvPr/>
        </p:nvSpPr>
        <p:spPr>
          <a:xfrm>
            <a:off x="69246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12" name="CustomShape 849"/>
          <p:cNvSpPr/>
          <p:nvPr/>
        </p:nvSpPr>
        <p:spPr>
          <a:xfrm>
            <a:off x="69246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3" name="CustomShape 850"/>
          <p:cNvSpPr/>
          <p:nvPr/>
        </p:nvSpPr>
        <p:spPr>
          <a:xfrm>
            <a:off x="72370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4" name="CustomShape 851"/>
          <p:cNvSpPr/>
          <p:nvPr/>
        </p:nvSpPr>
        <p:spPr>
          <a:xfrm>
            <a:off x="73054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15" name="CustomShape 852"/>
          <p:cNvSpPr/>
          <p:nvPr/>
        </p:nvSpPr>
        <p:spPr>
          <a:xfrm>
            <a:off x="73054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6" name="CustomShape 853"/>
          <p:cNvSpPr/>
          <p:nvPr/>
        </p:nvSpPr>
        <p:spPr>
          <a:xfrm>
            <a:off x="76179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7" name="CustomShape 854"/>
          <p:cNvSpPr/>
          <p:nvPr/>
        </p:nvSpPr>
        <p:spPr>
          <a:xfrm>
            <a:off x="76863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18" name="CustomShape 855"/>
          <p:cNvSpPr/>
          <p:nvPr/>
        </p:nvSpPr>
        <p:spPr>
          <a:xfrm>
            <a:off x="76863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9" name="CustomShape 856"/>
          <p:cNvSpPr/>
          <p:nvPr/>
        </p:nvSpPr>
        <p:spPr>
          <a:xfrm>
            <a:off x="79988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0" name="CustomShape 857"/>
          <p:cNvSpPr/>
          <p:nvPr/>
        </p:nvSpPr>
        <p:spPr>
          <a:xfrm>
            <a:off x="80672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21" name="CustomShape 858"/>
          <p:cNvSpPr/>
          <p:nvPr/>
        </p:nvSpPr>
        <p:spPr>
          <a:xfrm>
            <a:off x="80672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2" name="CustomShape 859"/>
          <p:cNvSpPr/>
          <p:nvPr/>
        </p:nvSpPr>
        <p:spPr>
          <a:xfrm>
            <a:off x="83797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3" name="CustomShape 860"/>
          <p:cNvSpPr/>
          <p:nvPr/>
        </p:nvSpPr>
        <p:spPr>
          <a:xfrm>
            <a:off x="84481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24" name="CustomShape 861"/>
          <p:cNvSpPr/>
          <p:nvPr/>
        </p:nvSpPr>
        <p:spPr>
          <a:xfrm>
            <a:off x="84481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5" name="CustomShape 862"/>
          <p:cNvSpPr/>
          <p:nvPr/>
        </p:nvSpPr>
        <p:spPr>
          <a:xfrm>
            <a:off x="87609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6" name="CustomShape 863"/>
          <p:cNvSpPr/>
          <p:nvPr/>
        </p:nvSpPr>
        <p:spPr>
          <a:xfrm>
            <a:off x="88290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27" name="CustomShape 864"/>
          <p:cNvSpPr/>
          <p:nvPr/>
        </p:nvSpPr>
        <p:spPr>
          <a:xfrm>
            <a:off x="88290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8" name="CustomShape 865"/>
          <p:cNvSpPr/>
          <p:nvPr/>
        </p:nvSpPr>
        <p:spPr>
          <a:xfrm>
            <a:off x="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9" name="CustomShape 866"/>
          <p:cNvSpPr/>
          <p:nvPr/>
        </p:nvSpPr>
        <p:spPr>
          <a:xfrm>
            <a:off x="684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30" name="CustomShape 867"/>
          <p:cNvSpPr/>
          <p:nvPr/>
        </p:nvSpPr>
        <p:spPr>
          <a:xfrm>
            <a:off x="684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1" name="CustomShape 868"/>
          <p:cNvSpPr/>
          <p:nvPr/>
        </p:nvSpPr>
        <p:spPr>
          <a:xfrm>
            <a:off x="3808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2" name="CustomShape 869"/>
          <p:cNvSpPr/>
          <p:nvPr/>
        </p:nvSpPr>
        <p:spPr>
          <a:xfrm>
            <a:off x="4492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33" name="CustomShape 870"/>
          <p:cNvSpPr/>
          <p:nvPr/>
        </p:nvSpPr>
        <p:spPr>
          <a:xfrm>
            <a:off x="4492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4" name="CustomShape 871"/>
          <p:cNvSpPr/>
          <p:nvPr/>
        </p:nvSpPr>
        <p:spPr>
          <a:xfrm>
            <a:off x="7617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5" name="CustomShape 872"/>
          <p:cNvSpPr/>
          <p:nvPr/>
        </p:nvSpPr>
        <p:spPr>
          <a:xfrm>
            <a:off x="8301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36" name="CustomShape 873"/>
          <p:cNvSpPr/>
          <p:nvPr/>
        </p:nvSpPr>
        <p:spPr>
          <a:xfrm>
            <a:off x="8301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7" name="CustomShape 874"/>
          <p:cNvSpPr/>
          <p:nvPr/>
        </p:nvSpPr>
        <p:spPr>
          <a:xfrm>
            <a:off x="11426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8" name="CustomShape 875"/>
          <p:cNvSpPr/>
          <p:nvPr/>
        </p:nvSpPr>
        <p:spPr>
          <a:xfrm>
            <a:off x="12110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39" name="CustomShape 876"/>
          <p:cNvSpPr/>
          <p:nvPr/>
        </p:nvSpPr>
        <p:spPr>
          <a:xfrm>
            <a:off x="12110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0" name="CustomShape 877"/>
          <p:cNvSpPr/>
          <p:nvPr/>
        </p:nvSpPr>
        <p:spPr>
          <a:xfrm>
            <a:off x="15235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1" name="CustomShape 878"/>
          <p:cNvSpPr/>
          <p:nvPr/>
        </p:nvSpPr>
        <p:spPr>
          <a:xfrm>
            <a:off x="15919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42" name="CustomShape 879"/>
          <p:cNvSpPr/>
          <p:nvPr/>
        </p:nvSpPr>
        <p:spPr>
          <a:xfrm>
            <a:off x="15919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3" name="CustomShape 880"/>
          <p:cNvSpPr/>
          <p:nvPr/>
        </p:nvSpPr>
        <p:spPr>
          <a:xfrm>
            <a:off x="19044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4" name="CustomShape 881"/>
          <p:cNvSpPr/>
          <p:nvPr/>
        </p:nvSpPr>
        <p:spPr>
          <a:xfrm>
            <a:off x="19728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45" name="CustomShape 882"/>
          <p:cNvSpPr/>
          <p:nvPr/>
        </p:nvSpPr>
        <p:spPr>
          <a:xfrm>
            <a:off x="19728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6" name="CustomShape 883"/>
          <p:cNvSpPr/>
          <p:nvPr/>
        </p:nvSpPr>
        <p:spPr>
          <a:xfrm>
            <a:off x="22852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7" name="CustomShape 884"/>
          <p:cNvSpPr/>
          <p:nvPr/>
        </p:nvSpPr>
        <p:spPr>
          <a:xfrm>
            <a:off x="23536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48" name="CustomShape 885"/>
          <p:cNvSpPr/>
          <p:nvPr/>
        </p:nvSpPr>
        <p:spPr>
          <a:xfrm>
            <a:off x="23536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9" name="CustomShape 886"/>
          <p:cNvSpPr/>
          <p:nvPr/>
        </p:nvSpPr>
        <p:spPr>
          <a:xfrm>
            <a:off x="26661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0" name="CustomShape 887"/>
          <p:cNvSpPr/>
          <p:nvPr/>
        </p:nvSpPr>
        <p:spPr>
          <a:xfrm>
            <a:off x="27345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51" name="CustomShape 888"/>
          <p:cNvSpPr/>
          <p:nvPr/>
        </p:nvSpPr>
        <p:spPr>
          <a:xfrm>
            <a:off x="27345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2" name="CustomShape 889"/>
          <p:cNvSpPr/>
          <p:nvPr/>
        </p:nvSpPr>
        <p:spPr>
          <a:xfrm>
            <a:off x="30474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3" name="CustomShape 890"/>
          <p:cNvSpPr/>
          <p:nvPr/>
        </p:nvSpPr>
        <p:spPr>
          <a:xfrm>
            <a:off x="31154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54" name="CustomShape 891"/>
          <p:cNvSpPr/>
          <p:nvPr/>
        </p:nvSpPr>
        <p:spPr>
          <a:xfrm>
            <a:off x="31154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5" name="CustomShape 892"/>
          <p:cNvSpPr/>
          <p:nvPr/>
        </p:nvSpPr>
        <p:spPr>
          <a:xfrm>
            <a:off x="34282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6" name="CustomShape 893"/>
          <p:cNvSpPr/>
          <p:nvPr/>
        </p:nvSpPr>
        <p:spPr>
          <a:xfrm>
            <a:off x="34966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57" name="CustomShape 894"/>
          <p:cNvSpPr/>
          <p:nvPr/>
        </p:nvSpPr>
        <p:spPr>
          <a:xfrm>
            <a:off x="34966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8" name="CustomShape 895"/>
          <p:cNvSpPr/>
          <p:nvPr/>
        </p:nvSpPr>
        <p:spPr>
          <a:xfrm>
            <a:off x="38091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9" name="CustomShape 896"/>
          <p:cNvSpPr/>
          <p:nvPr/>
        </p:nvSpPr>
        <p:spPr>
          <a:xfrm>
            <a:off x="38775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60" name="CustomShape 897"/>
          <p:cNvSpPr/>
          <p:nvPr/>
        </p:nvSpPr>
        <p:spPr>
          <a:xfrm>
            <a:off x="38775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1" name="CustomShape 898"/>
          <p:cNvSpPr/>
          <p:nvPr/>
        </p:nvSpPr>
        <p:spPr>
          <a:xfrm>
            <a:off x="41900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2" name="CustomShape 899"/>
          <p:cNvSpPr/>
          <p:nvPr/>
        </p:nvSpPr>
        <p:spPr>
          <a:xfrm>
            <a:off x="42584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63" name="CustomShape 900"/>
          <p:cNvSpPr/>
          <p:nvPr/>
        </p:nvSpPr>
        <p:spPr>
          <a:xfrm>
            <a:off x="42584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4" name="CustomShape 901"/>
          <p:cNvSpPr/>
          <p:nvPr/>
        </p:nvSpPr>
        <p:spPr>
          <a:xfrm>
            <a:off x="45709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5" name="CustomShape 902"/>
          <p:cNvSpPr/>
          <p:nvPr/>
        </p:nvSpPr>
        <p:spPr>
          <a:xfrm>
            <a:off x="46393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66" name="CustomShape 903"/>
          <p:cNvSpPr/>
          <p:nvPr/>
        </p:nvSpPr>
        <p:spPr>
          <a:xfrm>
            <a:off x="46393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7" name="CustomShape 904"/>
          <p:cNvSpPr/>
          <p:nvPr/>
        </p:nvSpPr>
        <p:spPr>
          <a:xfrm>
            <a:off x="49518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8" name="CustomShape 905"/>
          <p:cNvSpPr/>
          <p:nvPr/>
        </p:nvSpPr>
        <p:spPr>
          <a:xfrm>
            <a:off x="50202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69" name="CustomShape 906"/>
          <p:cNvSpPr/>
          <p:nvPr/>
        </p:nvSpPr>
        <p:spPr>
          <a:xfrm>
            <a:off x="50202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0" name="CustomShape 907"/>
          <p:cNvSpPr/>
          <p:nvPr/>
        </p:nvSpPr>
        <p:spPr>
          <a:xfrm>
            <a:off x="53326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1" name="CustomShape 908"/>
          <p:cNvSpPr/>
          <p:nvPr/>
        </p:nvSpPr>
        <p:spPr>
          <a:xfrm>
            <a:off x="54010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72" name="CustomShape 909"/>
          <p:cNvSpPr/>
          <p:nvPr/>
        </p:nvSpPr>
        <p:spPr>
          <a:xfrm>
            <a:off x="54010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3" name="CustomShape 910"/>
          <p:cNvSpPr/>
          <p:nvPr/>
        </p:nvSpPr>
        <p:spPr>
          <a:xfrm>
            <a:off x="57135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4" name="CustomShape 911"/>
          <p:cNvSpPr/>
          <p:nvPr/>
        </p:nvSpPr>
        <p:spPr>
          <a:xfrm>
            <a:off x="57819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75" name="CustomShape 912"/>
          <p:cNvSpPr/>
          <p:nvPr/>
        </p:nvSpPr>
        <p:spPr>
          <a:xfrm>
            <a:off x="57819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6" name="CustomShape 913"/>
          <p:cNvSpPr/>
          <p:nvPr/>
        </p:nvSpPr>
        <p:spPr>
          <a:xfrm>
            <a:off x="60944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7" name="CustomShape 914"/>
          <p:cNvSpPr/>
          <p:nvPr/>
        </p:nvSpPr>
        <p:spPr>
          <a:xfrm>
            <a:off x="61628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78" name="CustomShape 915"/>
          <p:cNvSpPr/>
          <p:nvPr/>
        </p:nvSpPr>
        <p:spPr>
          <a:xfrm>
            <a:off x="61628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9" name="CustomShape 916"/>
          <p:cNvSpPr/>
          <p:nvPr/>
        </p:nvSpPr>
        <p:spPr>
          <a:xfrm>
            <a:off x="64753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0" name="CustomShape 917"/>
          <p:cNvSpPr/>
          <p:nvPr/>
        </p:nvSpPr>
        <p:spPr>
          <a:xfrm>
            <a:off x="65437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81" name="CustomShape 918"/>
          <p:cNvSpPr/>
          <p:nvPr/>
        </p:nvSpPr>
        <p:spPr>
          <a:xfrm>
            <a:off x="65437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2" name="CustomShape 919"/>
          <p:cNvSpPr/>
          <p:nvPr/>
        </p:nvSpPr>
        <p:spPr>
          <a:xfrm>
            <a:off x="68562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3" name="CustomShape 920"/>
          <p:cNvSpPr/>
          <p:nvPr/>
        </p:nvSpPr>
        <p:spPr>
          <a:xfrm>
            <a:off x="69246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84" name="CustomShape 921"/>
          <p:cNvSpPr/>
          <p:nvPr/>
        </p:nvSpPr>
        <p:spPr>
          <a:xfrm>
            <a:off x="69246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5" name="CustomShape 922"/>
          <p:cNvSpPr/>
          <p:nvPr/>
        </p:nvSpPr>
        <p:spPr>
          <a:xfrm>
            <a:off x="72370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6" name="CustomShape 923"/>
          <p:cNvSpPr/>
          <p:nvPr/>
        </p:nvSpPr>
        <p:spPr>
          <a:xfrm>
            <a:off x="73054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87" name="CustomShape 924"/>
          <p:cNvSpPr/>
          <p:nvPr/>
        </p:nvSpPr>
        <p:spPr>
          <a:xfrm>
            <a:off x="73054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8" name="CustomShape 925"/>
          <p:cNvSpPr/>
          <p:nvPr/>
        </p:nvSpPr>
        <p:spPr>
          <a:xfrm>
            <a:off x="76179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9" name="CustomShape 926"/>
          <p:cNvSpPr/>
          <p:nvPr/>
        </p:nvSpPr>
        <p:spPr>
          <a:xfrm>
            <a:off x="76863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90" name="CustomShape 927"/>
          <p:cNvSpPr/>
          <p:nvPr/>
        </p:nvSpPr>
        <p:spPr>
          <a:xfrm>
            <a:off x="76863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1" name="CustomShape 928"/>
          <p:cNvSpPr/>
          <p:nvPr/>
        </p:nvSpPr>
        <p:spPr>
          <a:xfrm>
            <a:off x="79988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2" name="CustomShape 929"/>
          <p:cNvSpPr/>
          <p:nvPr/>
        </p:nvSpPr>
        <p:spPr>
          <a:xfrm>
            <a:off x="80672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93" name="CustomShape 930"/>
          <p:cNvSpPr/>
          <p:nvPr/>
        </p:nvSpPr>
        <p:spPr>
          <a:xfrm>
            <a:off x="80672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4" name="CustomShape 931"/>
          <p:cNvSpPr/>
          <p:nvPr/>
        </p:nvSpPr>
        <p:spPr>
          <a:xfrm>
            <a:off x="83797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5" name="CustomShape 932"/>
          <p:cNvSpPr/>
          <p:nvPr/>
        </p:nvSpPr>
        <p:spPr>
          <a:xfrm>
            <a:off x="84481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96" name="CustomShape 933"/>
          <p:cNvSpPr/>
          <p:nvPr/>
        </p:nvSpPr>
        <p:spPr>
          <a:xfrm>
            <a:off x="84481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7" name="CustomShape 934"/>
          <p:cNvSpPr/>
          <p:nvPr/>
        </p:nvSpPr>
        <p:spPr>
          <a:xfrm>
            <a:off x="87609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8" name="CustomShape 935"/>
          <p:cNvSpPr/>
          <p:nvPr/>
        </p:nvSpPr>
        <p:spPr>
          <a:xfrm>
            <a:off x="88290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99" name="CustomShape 936"/>
          <p:cNvSpPr/>
          <p:nvPr/>
        </p:nvSpPr>
        <p:spPr>
          <a:xfrm>
            <a:off x="88290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0" name="CustomShape 937"/>
          <p:cNvSpPr/>
          <p:nvPr/>
        </p:nvSpPr>
        <p:spPr>
          <a:xfrm>
            <a:off x="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1" name="CustomShape 938"/>
          <p:cNvSpPr/>
          <p:nvPr/>
        </p:nvSpPr>
        <p:spPr>
          <a:xfrm>
            <a:off x="684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02" name="CustomShape 939"/>
          <p:cNvSpPr/>
          <p:nvPr/>
        </p:nvSpPr>
        <p:spPr>
          <a:xfrm>
            <a:off x="684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3" name="CustomShape 940"/>
          <p:cNvSpPr/>
          <p:nvPr/>
        </p:nvSpPr>
        <p:spPr>
          <a:xfrm>
            <a:off x="3808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4" name="CustomShape 941"/>
          <p:cNvSpPr/>
          <p:nvPr/>
        </p:nvSpPr>
        <p:spPr>
          <a:xfrm>
            <a:off x="4492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05" name="CustomShape 942"/>
          <p:cNvSpPr/>
          <p:nvPr/>
        </p:nvSpPr>
        <p:spPr>
          <a:xfrm>
            <a:off x="4492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6" name="CustomShape 943"/>
          <p:cNvSpPr/>
          <p:nvPr/>
        </p:nvSpPr>
        <p:spPr>
          <a:xfrm>
            <a:off x="7617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7" name="CustomShape 944"/>
          <p:cNvSpPr/>
          <p:nvPr/>
        </p:nvSpPr>
        <p:spPr>
          <a:xfrm>
            <a:off x="8301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08" name="CustomShape 945"/>
          <p:cNvSpPr/>
          <p:nvPr/>
        </p:nvSpPr>
        <p:spPr>
          <a:xfrm>
            <a:off x="8301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9" name="CustomShape 946"/>
          <p:cNvSpPr/>
          <p:nvPr/>
        </p:nvSpPr>
        <p:spPr>
          <a:xfrm>
            <a:off x="11426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0" name="CustomShape 947"/>
          <p:cNvSpPr/>
          <p:nvPr/>
        </p:nvSpPr>
        <p:spPr>
          <a:xfrm>
            <a:off x="12110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11" name="CustomShape 948"/>
          <p:cNvSpPr/>
          <p:nvPr/>
        </p:nvSpPr>
        <p:spPr>
          <a:xfrm>
            <a:off x="12110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2" name="CustomShape 949"/>
          <p:cNvSpPr/>
          <p:nvPr/>
        </p:nvSpPr>
        <p:spPr>
          <a:xfrm>
            <a:off x="15235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3" name="CustomShape 950"/>
          <p:cNvSpPr/>
          <p:nvPr/>
        </p:nvSpPr>
        <p:spPr>
          <a:xfrm>
            <a:off x="15919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14" name="CustomShape 951"/>
          <p:cNvSpPr/>
          <p:nvPr/>
        </p:nvSpPr>
        <p:spPr>
          <a:xfrm>
            <a:off x="15919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5" name="CustomShape 952"/>
          <p:cNvSpPr/>
          <p:nvPr/>
        </p:nvSpPr>
        <p:spPr>
          <a:xfrm>
            <a:off x="19044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6" name="CustomShape 953"/>
          <p:cNvSpPr/>
          <p:nvPr/>
        </p:nvSpPr>
        <p:spPr>
          <a:xfrm>
            <a:off x="19728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17" name="CustomShape 954"/>
          <p:cNvSpPr/>
          <p:nvPr/>
        </p:nvSpPr>
        <p:spPr>
          <a:xfrm>
            <a:off x="19728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8" name="CustomShape 955"/>
          <p:cNvSpPr/>
          <p:nvPr/>
        </p:nvSpPr>
        <p:spPr>
          <a:xfrm>
            <a:off x="22852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9" name="CustomShape 956"/>
          <p:cNvSpPr/>
          <p:nvPr/>
        </p:nvSpPr>
        <p:spPr>
          <a:xfrm>
            <a:off x="23536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20" name="CustomShape 957"/>
          <p:cNvSpPr/>
          <p:nvPr/>
        </p:nvSpPr>
        <p:spPr>
          <a:xfrm>
            <a:off x="23536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1" name="CustomShape 958"/>
          <p:cNvSpPr/>
          <p:nvPr/>
        </p:nvSpPr>
        <p:spPr>
          <a:xfrm>
            <a:off x="26661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2" name="CustomShape 959"/>
          <p:cNvSpPr/>
          <p:nvPr/>
        </p:nvSpPr>
        <p:spPr>
          <a:xfrm>
            <a:off x="27345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23" name="CustomShape 960"/>
          <p:cNvSpPr/>
          <p:nvPr/>
        </p:nvSpPr>
        <p:spPr>
          <a:xfrm>
            <a:off x="27345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4" name="CustomShape 961"/>
          <p:cNvSpPr/>
          <p:nvPr/>
        </p:nvSpPr>
        <p:spPr>
          <a:xfrm>
            <a:off x="30474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5" name="CustomShape 962"/>
          <p:cNvSpPr/>
          <p:nvPr/>
        </p:nvSpPr>
        <p:spPr>
          <a:xfrm>
            <a:off x="31154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26" name="CustomShape 963"/>
          <p:cNvSpPr/>
          <p:nvPr/>
        </p:nvSpPr>
        <p:spPr>
          <a:xfrm>
            <a:off x="31154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7" name="CustomShape 964"/>
          <p:cNvSpPr/>
          <p:nvPr/>
        </p:nvSpPr>
        <p:spPr>
          <a:xfrm>
            <a:off x="34282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8" name="CustomShape 965"/>
          <p:cNvSpPr/>
          <p:nvPr/>
        </p:nvSpPr>
        <p:spPr>
          <a:xfrm>
            <a:off x="34966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29" name="CustomShape 966"/>
          <p:cNvSpPr/>
          <p:nvPr/>
        </p:nvSpPr>
        <p:spPr>
          <a:xfrm>
            <a:off x="34966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0" name="CustomShape 967"/>
          <p:cNvSpPr/>
          <p:nvPr/>
        </p:nvSpPr>
        <p:spPr>
          <a:xfrm>
            <a:off x="38091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1" name="CustomShape 968"/>
          <p:cNvSpPr/>
          <p:nvPr/>
        </p:nvSpPr>
        <p:spPr>
          <a:xfrm>
            <a:off x="38775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32" name="CustomShape 969"/>
          <p:cNvSpPr/>
          <p:nvPr/>
        </p:nvSpPr>
        <p:spPr>
          <a:xfrm>
            <a:off x="38775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3" name="CustomShape 970"/>
          <p:cNvSpPr/>
          <p:nvPr/>
        </p:nvSpPr>
        <p:spPr>
          <a:xfrm>
            <a:off x="41900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4" name="CustomShape 971"/>
          <p:cNvSpPr/>
          <p:nvPr/>
        </p:nvSpPr>
        <p:spPr>
          <a:xfrm>
            <a:off x="42584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35" name="CustomShape 972"/>
          <p:cNvSpPr/>
          <p:nvPr/>
        </p:nvSpPr>
        <p:spPr>
          <a:xfrm>
            <a:off x="42584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6" name="CustomShape 973"/>
          <p:cNvSpPr/>
          <p:nvPr/>
        </p:nvSpPr>
        <p:spPr>
          <a:xfrm>
            <a:off x="45709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7" name="CustomShape 974"/>
          <p:cNvSpPr/>
          <p:nvPr/>
        </p:nvSpPr>
        <p:spPr>
          <a:xfrm>
            <a:off x="46393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38" name="CustomShape 975"/>
          <p:cNvSpPr/>
          <p:nvPr/>
        </p:nvSpPr>
        <p:spPr>
          <a:xfrm>
            <a:off x="46393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9" name="CustomShape 976"/>
          <p:cNvSpPr/>
          <p:nvPr/>
        </p:nvSpPr>
        <p:spPr>
          <a:xfrm>
            <a:off x="49518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0" name="CustomShape 977"/>
          <p:cNvSpPr/>
          <p:nvPr/>
        </p:nvSpPr>
        <p:spPr>
          <a:xfrm>
            <a:off x="50202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41" name="CustomShape 978"/>
          <p:cNvSpPr/>
          <p:nvPr/>
        </p:nvSpPr>
        <p:spPr>
          <a:xfrm>
            <a:off x="50202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2" name="CustomShape 979"/>
          <p:cNvSpPr/>
          <p:nvPr/>
        </p:nvSpPr>
        <p:spPr>
          <a:xfrm>
            <a:off x="53326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3" name="CustomShape 980"/>
          <p:cNvSpPr/>
          <p:nvPr/>
        </p:nvSpPr>
        <p:spPr>
          <a:xfrm>
            <a:off x="54010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44" name="CustomShape 981"/>
          <p:cNvSpPr/>
          <p:nvPr/>
        </p:nvSpPr>
        <p:spPr>
          <a:xfrm>
            <a:off x="54010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5" name="CustomShape 982"/>
          <p:cNvSpPr/>
          <p:nvPr/>
        </p:nvSpPr>
        <p:spPr>
          <a:xfrm>
            <a:off x="57135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6" name="CustomShape 983"/>
          <p:cNvSpPr/>
          <p:nvPr/>
        </p:nvSpPr>
        <p:spPr>
          <a:xfrm>
            <a:off x="57819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47" name="CustomShape 984"/>
          <p:cNvSpPr/>
          <p:nvPr/>
        </p:nvSpPr>
        <p:spPr>
          <a:xfrm>
            <a:off x="57819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8" name="CustomShape 985"/>
          <p:cNvSpPr/>
          <p:nvPr/>
        </p:nvSpPr>
        <p:spPr>
          <a:xfrm>
            <a:off x="60944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9" name="CustomShape 986"/>
          <p:cNvSpPr/>
          <p:nvPr/>
        </p:nvSpPr>
        <p:spPr>
          <a:xfrm>
            <a:off x="61628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50" name="CustomShape 987"/>
          <p:cNvSpPr/>
          <p:nvPr/>
        </p:nvSpPr>
        <p:spPr>
          <a:xfrm>
            <a:off x="61628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1" name="CustomShape 988"/>
          <p:cNvSpPr/>
          <p:nvPr/>
        </p:nvSpPr>
        <p:spPr>
          <a:xfrm>
            <a:off x="64753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2" name="CustomShape 989"/>
          <p:cNvSpPr/>
          <p:nvPr/>
        </p:nvSpPr>
        <p:spPr>
          <a:xfrm>
            <a:off x="65437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53" name="CustomShape 990"/>
          <p:cNvSpPr/>
          <p:nvPr/>
        </p:nvSpPr>
        <p:spPr>
          <a:xfrm>
            <a:off x="65437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4" name="CustomShape 991"/>
          <p:cNvSpPr/>
          <p:nvPr/>
        </p:nvSpPr>
        <p:spPr>
          <a:xfrm>
            <a:off x="68562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5" name="CustomShape 992"/>
          <p:cNvSpPr/>
          <p:nvPr/>
        </p:nvSpPr>
        <p:spPr>
          <a:xfrm>
            <a:off x="69246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56" name="CustomShape 993"/>
          <p:cNvSpPr/>
          <p:nvPr/>
        </p:nvSpPr>
        <p:spPr>
          <a:xfrm>
            <a:off x="69246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7" name="CustomShape 994"/>
          <p:cNvSpPr/>
          <p:nvPr/>
        </p:nvSpPr>
        <p:spPr>
          <a:xfrm>
            <a:off x="72370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8" name="CustomShape 995"/>
          <p:cNvSpPr/>
          <p:nvPr/>
        </p:nvSpPr>
        <p:spPr>
          <a:xfrm>
            <a:off x="73054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59" name="CustomShape 996"/>
          <p:cNvSpPr/>
          <p:nvPr/>
        </p:nvSpPr>
        <p:spPr>
          <a:xfrm>
            <a:off x="73054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0" name="CustomShape 997"/>
          <p:cNvSpPr/>
          <p:nvPr/>
        </p:nvSpPr>
        <p:spPr>
          <a:xfrm>
            <a:off x="76179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1" name="CustomShape 998"/>
          <p:cNvSpPr/>
          <p:nvPr/>
        </p:nvSpPr>
        <p:spPr>
          <a:xfrm>
            <a:off x="76863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62" name="CustomShape 999"/>
          <p:cNvSpPr/>
          <p:nvPr/>
        </p:nvSpPr>
        <p:spPr>
          <a:xfrm>
            <a:off x="76863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3" name="CustomShape 1000"/>
          <p:cNvSpPr/>
          <p:nvPr/>
        </p:nvSpPr>
        <p:spPr>
          <a:xfrm>
            <a:off x="79988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4" name="CustomShape 1001"/>
          <p:cNvSpPr/>
          <p:nvPr/>
        </p:nvSpPr>
        <p:spPr>
          <a:xfrm>
            <a:off x="80672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65" name="CustomShape 1002"/>
          <p:cNvSpPr/>
          <p:nvPr/>
        </p:nvSpPr>
        <p:spPr>
          <a:xfrm>
            <a:off x="80672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6" name="CustomShape 1003"/>
          <p:cNvSpPr/>
          <p:nvPr/>
        </p:nvSpPr>
        <p:spPr>
          <a:xfrm>
            <a:off x="83797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7" name="CustomShape 1004"/>
          <p:cNvSpPr/>
          <p:nvPr/>
        </p:nvSpPr>
        <p:spPr>
          <a:xfrm>
            <a:off x="84481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68" name="CustomShape 1005"/>
          <p:cNvSpPr/>
          <p:nvPr/>
        </p:nvSpPr>
        <p:spPr>
          <a:xfrm>
            <a:off x="84481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9" name="CustomShape 1006"/>
          <p:cNvSpPr/>
          <p:nvPr/>
        </p:nvSpPr>
        <p:spPr>
          <a:xfrm>
            <a:off x="87609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0" name="CustomShape 1007"/>
          <p:cNvSpPr/>
          <p:nvPr/>
        </p:nvSpPr>
        <p:spPr>
          <a:xfrm>
            <a:off x="88290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71" name="CustomShape 1008"/>
          <p:cNvSpPr/>
          <p:nvPr/>
        </p:nvSpPr>
        <p:spPr>
          <a:xfrm>
            <a:off x="88290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2" name="CustomShape 1009"/>
          <p:cNvSpPr/>
          <p:nvPr/>
        </p:nvSpPr>
        <p:spPr>
          <a:xfrm>
            <a:off x="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3" name="CustomShape 1010"/>
          <p:cNvSpPr/>
          <p:nvPr/>
        </p:nvSpPr>
        <p:spPr>
          <a:xfrm>
            <a:off x="684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74" name="CustomShape 1011"/>
          <p:cNvSpPr/>
          <p:nvPr/>
        </p:nvSpPr>
        <p:spPr>
          <a:xfrm>
            <a:off x="684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5" name="CustomShape 1012"/>
          <p:cNvSpPr/>
          <p:nvPr/>
        </p:nvSpPr>
        <p:spPr>
          <a:xfrm>
            <a:off x="3808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6" name="CustomShape 1013"/>
          <p:cNvSpPr/>
          <p:nvPr/>
        </p:nvSpPr>
        <p:spPr>
          <a:xfrm>
            <a:off x="4492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77" name="CustomShape 1014"/>
          <p:cNvSpPr/>
          <p:nvPr/>
        </p:nvSpPr>
        <p:spPr>
          <a:xfrm>
            <a:off x="4492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8" name="CustomShape 1015"/>
          <p:cNvSpPr/>
          <p:nvPr/>
        </p:nvSpPr>
        <p:spPr>
          <a:xfrm>
            <a:off x="7617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9" name="CustomShape 1016"/>
          <p:cNvSpPr/>
          <p:nvPr/>
        </p:nvSpPr>
        <p:spPr>
          <a:xfrm>
            <a:off x="8301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80" name="CustomShape 1017"/>
          <p:cNvSpPr/>
          <p:nvPr/>
        </p:nvSpPr>
        <p:spPr>
          <a:xfrm>
            <a:off x="8301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1" name="CustomShape 1018"/>
          <p:cNvSpPr/>
          <p:nvPr/>
        </p:nvSpPr>
        <p:spPr>
          <a:xfrm>
            <a:off x="11426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2" name="CustomShape 1019"/>
          <p:cNvSpPr/>
          <p:nvPr/>
        </p:nvSpPr>
        <p:spPr>
          <a:xfrm>
            <a:off x="12110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83" name="CustomShape 1020"/>
          <p:cNvSpPr/>
          <p:nvPr/>
        </p:nvSpPr>
        <p:spPr>
          <a:xfrm>
            <a:off x="12110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4" name="CustomShape 1021"/>
          <p:cNvSpPr/>
          <p:nvPr/>
        </p:nvSpPr>
        <p:spPr>
          <a:xfrm>
            <a:off x="15235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5" name="CustomShape 1022"/>
          <p:cNvSpPr/>
          <p:nvPr/>
        </p:nvSpPr>
        <p:spPr>
          <a:xfrm>
            <a:off x="15919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86" name="CustomShape 1023"/>
          <p:cNvSpPr/>
          <p:nvPr/>
        </p:nvSpPr>
        <p:spPr>
          <a:xfrm>
            <a:off x="15919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7" name="CustomShape 1024"/>
          <p:cNvSpPr/>
          <p:nvPr/>
        </p:nvSpPr>
        <p:spPr>
          <a:xfrm>
            <a:off x="19044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8" name="CustomShape 1025"/>
          <p:cNvSpPr/>
          <p:nvPr/>
        </p:nvSpPr>
        <p:spPr>
          <a:xfrm>
            <a:off x="19728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89" name="CustomShape 1026"/>
          <p:cNvSpPr/>
          <p:nvPr/>
        </p:nvSpPr>
        <p:spPr>
          <a:xfrm>
            <a:off x="19728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0" name="CustomShape 1027"/>
          <p:cNvSpPr/>
          <p:nvPr/>
        </p:nvSpPr>
        <p:spPr>
          <a:xfrm>
            <a:off x="22852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1" name="CustomShape 1028"/>
          <p:cNvSpPr/>
          <p:nvPr/>
        </p:nvSpPr>
        <p:spPr>
          <a:xfrm>
            <a:off x="23536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92" name="CustomShape 1029"/>
          <p:cNvSpPr/>
          <p:nvPr/>
        </p:nvSpPr>
        <p:spPr>
          <a:xfrm>
            <a:off x="23536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3" name="CustomShape 1030"/>
          <p:cNvSpPr/>
          <p:nvPr/>
        </p:nvSpPr>
        <p:spPr>
          <a:xfrm>
            <a:off x="26661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4" name="CustomShape 1031"/>
          <p:cNvSpPr/>
          <p:nvPr/>
        </p:nvSpPr>
        <p:spPr>
          <a:xfrm>
            <a:off x="27345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95" name="CustomShape 1032"/>
          <p:cNvSpPr/>
          <p:nvPr/>
        </p:nvSpPr>
        <p:spPr>
          <a:xfrm>
            <a:off x="27345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6" name="CustomShape 1033"/>
          <p:cNvSpPr/>
          <p:nvPr/>
        </p:nvSpPr>
        <p:spPr>
          <a:xfrm>
            <a:off x="30474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7" name="CustomShape 1034"/>
          <p:cNvSpPr/>
          <p:nvPr/>
        </p:nvSpPr>
        <p:spPr>
          <a:xfrm>
            <a:off x="31154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98" name="CustomShape 1035"/>
          <p:cNvSpPr/>
          <p:nvPr/>
        </p:nvSpPr>
        <p:spPr>
          <a:xfrm>
            <a:off x="31154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9" name="CustomShape 1036"/>
          <p:cNvSpPr/>
          <p:nvPr/>
        </p:nvSpPr>
        <p:spPr>
          <a:xfrm>
            <a:off x="34282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0" name="CustomShape 1037"/>
          <p:cNvSpPr/>
          <p:nvPr/>
        </p:nvSpPr>
        <p:spPr>
          <a:xfrm>
            <a:off x="34966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01" name="CustomShape 1038"/>
          <p:cNvSpPr/>
          <p:nvPr/>
        </p:nvSpPr>
        <p:spPr>
          <a:xfrm>
            <a:off x="34966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2" name="CustomShape 1039"/>
          <p:cNvSpPr/>
          <p:nvPr/>
        </p:nvSpPr>
        <p:spPr>
          <a:xfrm>
            <a:off x="38091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3" name="CustomShape 1040"/>
          <p:cNvSpPr/>
          <p:nvPr/>
        </p:nvSpPr>
        <p:spPr>
          <a:xfrm>
            <a:off x="38775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04" name="CustomShape 1041"/>
          <p:cNvSpPr/>
          <p:nvPr/>
        </p:nvSpPr>
        <p:spPr>
          <a:xfrm>
            <a:off x="38775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5" name="CustomShape 1042"/>
          <p:cNvSpPr/>
          <p:nvPr/>
        </p:nvSpPr>
        <p:spPr>
          <a:xfrm>
            <a:off x="41900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6" name="CustomShape 1043"/>
          <p:cNvSpPr/>
          <p:nvPr/>
        </p:nvSpPr>
        <p:spPr>
          <a:xfrm>
            <a:off x="42584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07" name="CustomShape 1044"/>
          <p:cNvSpPr/>
          <p:nvPr/>
        </p:nvSpPr>
        <p:spPr>
          <a:xfrm>
            <a:off x="42584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8" name="CustomShape 1045"/>
          <p:cNvSpPr/>
          <p:nvPr/>
        </p:nvSpPr>
        <p:spPr>
          <a:xfrm>
            <a:off x="45709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9" name="CustomShape 1046"/>
          <p:cNvSpPr/>
          <p:nvPr/>
        </p:nvSpPr>
        <p:spPr>
          <a:xfrm>
            <a:off x="46393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10" name="CustomShape 1047"/>
          <p:cNvSpPr/>
          <p:nvPr/>
        </p:nvSpPr>
        <p:spPr>
          <a:xfrm>
            <a:off x="46393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1" name="CustomShape 1048"/>
          <p:cNvSpPr/>
          <p:nvPr/>
        </p:nvSpPr>
        <p:spPr>
          <a:xfrm>
            <a:off x="49518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2" name="CustomShape 1049"/>
          <p:cNvSpPr/>
          <p:nvPr/>
        </p:nvSpPr>
        <p:spPr>
          <a:xfrm>
            <a:off x="50202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13" name="CustomShape 1050"/>
          <p:cNvSpPr/>
          <p:nvPr/>
        </p:nvSpPr>
        <p:spPr>
          <a:xfrm>
            <a:off x="50202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4" name="CustomShape 1051"/>
          <p:cNvSpPr/>
          <p:nvPr/>
        </p:nvSpPr>
        <p:spPr>
          <a:xfrm>
            <a:off x="53326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5" name="CustomShape 1052"/>
          <p:cNvSpPr/>
          <p:nvPr/>
        </p:nvSpPr>
        <p:spPr>
          <a:xfrm>
            <a:off x="54010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16" name="CustomShape 1053"/>
          <p:cNvSpPr/>
          <p:nvPr/>
        </p:nvSpPr>
        <p:spPr>
          <a:xfrm>
            <a:off x="54010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7" name="CustomShape 1054"/>
          <p:cNvSpPr/>
          <p:nvPr/>
        </p:nvSpPr>
        <p:spPr>
          <a:xfrm>
            <a:off x="57135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8" name="CustomShape 1055"/>
          <p:cNvSpPr/>
          <p:nvPr/>
        </p:nvSpPr>
        <p:spPr>
          <a:xfrm>
            <a:off x="57819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19" name="CustomShape 1056"/>
          <p:cNvSpPr/>
          <p:nvPr/>
        </p:nvSpPr>
        <p:spPr>
          <a:xfrm>
            <a:off x="57819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0" name="CustomShape 1057"/>
          <p:cNvSpPr/>
          <p:nvPr/>
        </p:nvSpPr>
        <p:spPr>
          <a:xfrm>
            <a:off x="60944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1" name="CustomShape 1058"/>
          <p:cNvSpPr/>
          <p:nvPr/>
        </p:nvSpPr>
        <p:spPr>
          <a:xfrm>
            <a:off x="61628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22" name="CustomShape 1059"/>
          <p:cNvSpPr/>
          <p:nvPr/>
        </p:nvSpPr>
        <p:spPr>
          <a:xfrm>
            <a:off x="61628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3" name="CustomShape 1060"/>
          <p:cNvSpPr/>
          <p:nvPr/>
        </p:nvSpPr>
        <p:spPr>
          <a:xfrm>
            <a:off x="64753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4" name="CustomShape 1061"/>
          <p:cNvSpPr/>
          <p:nvPr/>
        </p:nvSpPr>
        <p:spPr>
          <a:xfrm>
            <a:off x="65437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25" name="CustomShape 1062"/>
          <p:cNvSpPr/>
          <p:nvPr/>
        </p:nvSpPr>
        <p:spPr>
          <a:xfrm>
            <a:off x="65437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6" name="CustomShape 1063"/>
          <p:cNvSpPr/>
          <p:nvPr/>
        </p:nvSpPr>
        <p:spPr>
          <a:xfrm>
            <a:off x="68562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7" name="CustomShape 1064"/>
          <p:cNvSpPr/>
          <p:nvPr/>
        </p:nvSpPr>
        <p:spPr>
          <a:xfrm>
            <a:off x="69246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28" name="CustomShape 1065"/>
          <p:cNvSpPr/>
          <p:nvPr/>
        </p:nvSpPr>
        <p:spPr>
          <a:xfrm>
            <a:off x="69246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9" name="CustomShape 1066"/>
          <p:cNvSpPr/>
          <p:nvPr/>
        </p:nvSpPr>
        <p:spPr>
          <a:xfrm>
            <a:off x="72370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0" name="CustomShape 1067"/>
          <p:cNvSpPr/>
          <p:nvPr/>
        </p:nvSpPr>
        <p:spPr>
          <a:xfrm>
            <a:off x="73054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31" name="CustomShape 1068"/>
          <p:cNvSpPr/>
          <p:nvPr/>
        </p:nvSpPr>
        <p:spPr>
          <a:xfrm>
            <a:off x="73054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2" name="CustomShape 1069"/>
          <p:cNvSpPr/>
          <p:nvPr/>
        </p:nvSpPr>
        <p:spPr>
          <a:xfrm>
            <a:off x="76179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3" name="CustomShape 1070"/>
          <p:cNvSpPr/>
          <p:nvPr/>
        </p:nvSpPr>
        <p:spPr>
          <a:xfrm>
            <a:off x="76863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34" name="CustomShape 1071"/>
          <p:cNvSpPr/>
          <p:nvPr/>
        </p:nvSpPr>
        <p:spPr>
          <a:xfrm>
            <a:off x="76863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5" name="CustomShape 1072"/>
          <p:cNvSpPr/>
          <p:nvPr/>
        </p:nvSpPr>
        <p:spPr>
          <a:xfrm>
            <a:off x="79988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6" name="CustomShape 1073"/>
          <p:cNvSpPr/>
          <p:nvPr/>
        </p:nvSpPr>
        <p:spPr>
          <a:xfrm>
            <a:off x="80672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37" name="CustomShape 1074"/>
          <p:cNvSpPr/>
          <p:nvPr/>
        </p:nvSpPr>
        <p:spPr>
          <a:xfrm>
            <a:off x="80672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8" name="CustomShape 1075"/>
          <p:cNvSpPr/>
          <p:nvPr/>
        </p:nvSpPr>
        <p:spPr>
          <a:xfrm>
            <a:off x="83797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9" name="CustomShape 1076"/>
          <p:cNvSpPr/>
          <p:nvPr/>
        </p:nvSpPr>
        <p:spPr>
          <a:xfrm>
            <a:off x="84481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40" name="CustomShape 1077"/>
          <p:cNvSpPr/>
          <p:nvPr/>
        </p:nvSpPr>
        <p:spPr>
          <a:xfrm>
            <a:off x="84481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1" name="CustomShape 1078"/>
          <p:cNvSpPr/>
          <p:nvPr/>
        </p:nvSpPr>
        <p:spPr>
          <a:xfrm>
            <a:off x="87609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2" name="CustomShape 1079"/>
          <p:cNvSpPr/>
          <p:nvPr/>
        </p:nvSpPr>
        <p:spPr>
          <a:xfrm>
            <a:off x="88290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43" name="CustomShape 1080"/>
          <p:cNvSpPr/>
          <p:nvPr/>
        </p:nvSpPr>
        <p:spPr>
          <a:xfrm>
            <a:off x="88290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4" name="CustomShape 1081"/>
          <p:cNvSpPr/>
          <p:nvPr/>
        </p:nvSpPr>
        <p:spPr>
          <a:xfrm>
            <a:off x="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5" name="CustomShape 1082"/>
          <p:cNvSpPr/>
          <p:nvPr/>
        </p:nvSpPr>
        <p:spPr>
          <a:xfrm>
            <a:off x="684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46" name="CustomShape 1083"/>
          <p:cNvSpPr/>
          <p:nvPr/>
        </p:nvSpPr>
        <p:spPr>
          <a:xfrm>
            <a:off x="684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7" name="CustomShape 1084"/>
          <p:cNvSpPr/>
          <p:nvPr/>
        </p:nvSpPr>
        <p:spPr>
          <a:xfrm>
            <a:off x="3808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8" name="CustomShape 1085"/>
          <p:cNvSpPr/>
          <p:nvPr/>
        </p:nvSpPr>
        <p:spPr>
          <a:xfrm>
            <a:off x="4492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49" name="CustomShape 1086"/>
          <p:cNvSpPr/>
          <p:nvPr/>
        </p:nvSpPr>
        <p:spPr>
          <a:xfrm>
            <a:off x="4492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0" name="CustomShape 1087"/>
          <p:cNvSpPr/>
          <p:nvPr/>
        </p:nvSpPr>
        <p:spPr>
          <a:xfrm>
            <a:off x="7617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1" name="CustomShape 1088"/>
          <p:cNvSpPr/>
          <p:nvPr/>
        </p:nvSpPr>
        <p:spPr>
          <a:xfrm>
            <a:off x="8301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52" name="CustomShape 1089"/>
          <p:cNvSpPr/>
          <p:nvPr/>
        </p:nvSpPr>
        <p:spPr>
          <a:xfrm>
            <a:off x="8301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3" name="CustomShape 1090"/>
          <p:cNvSpPr/>
          <p:nvPr/>
        </p:nvSpPr>
        <p:spPr>
          <a:xfrm>
            <a:off x="11426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4" name="CustomShape 1091"/>
          <p:cNvSpPr/>
          <p:nvPr/>
        </p:nvSpPr>
        <p:spPr>
          <a:xfrm>
            <a:off x="12110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55" name="CustomShape 1092"/>
          <p:cNvSpPr/>
          <p:nvPr/>
        </p:nvSpPr>
        <p:spPr>
          <a:xfrm>
            <a:off x="12110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6" name="CustomShape 1093"/>
          <p:cNvSpPr/>
          <p:nvPr/>
        </p:nvSpPr>
        <p:spPr>
          <a:xfrm>
            <a:off x="15235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7" name="CustomShape 1094"/>
          <p:cNvSpPr/>
          <p:nvPr/>
        </p:nvSpPr>
        <p:spPr>
          <a:xfrm>
            <a:off x="15919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58" name="CustomShape 1095"/>
          <p:cNvSpPr/>
          <p:nvPr/>
        </p:nvSpPr>
        <p:spPr>
          <a:xfrm>
            <a:off x="15919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9" name="CustomShape 1096"/>
          <p:cNvSpPr/>
          <p:nvPr/>
        </p:nvSpPr>
        <p:spPr>
          <a:xfrm>
            <a:off x="19044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0" name="CustomShape 1097"/>
          <p:cNvSpPr/>
          <p:nvPr/>
        </p:nvSpPr>
        <p:spPr>
          <a:xfrm>
            <a:off x="19728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61" name="CustomShape 1098"/>
          <p:cNvSpPr/>
          <p:nvPr/>
        </p:nvSpPr>
        <p:spPr>
          <a:xfrm>
            <a:off x="19728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2" name="CustomShape 1099"/>
          <p:cNvSpPr/>
          <p:nvPr/>
        </p:nvSpPr>
        <p:spPr>
          <a:xfrm>
            <a:off x="22852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3" name="CustomShape 1100"/>
          <p:cNvSpPr/>
          <p:nvPr/>
        </p:nvSpPr>
        <p:spPr>
          <a:xfrm>
            <a:off x="23536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64" name="CustomShape 1101"/>
          <p:cNvSpPr/>
          <p:nvPr/>
        </p:nvSpPr>
        <p:spPr>
          <a:xfrm>
            <a:off x="23536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5" name="CustomShape 1102"/>
          <p:cNvSpPr/>
          <p:nvPr/>
        </p:nvSpPr>
        <p:spPr>
          <a:xfrm>
            <a:off x="26661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6" name="CustomShape 1103"/>
          <p:cNvSpPr/>
          <p:nvPr/>
        </p:nvSpPr>
        <p:spPr>
          <a:xfrm>
            <a:off x="27345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67" name="CustomShape 1104"/>
          <p:cNvSpPr/>
          <p:nvPr/>
        </p:nvSpPr>
        <p:spPr>
          <a:xfrm>
            <a:off x="27345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8" name="CustomShape 1105"/>
          <p:cNvSpPr/>
          <p:nvPr/>
        </p:nvSpPr>
        <p:spPr>
          <a:xfrm>
            <a:off x="30474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9" name="CustomShape 1106"/>
          <p:cNvSpPr/>
          <p:nvPr/>
        </p:nvSpPr>
        <p:spPr>
          <a:xfrm>
            <a:off x="31154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70" name="CustomShape 1107"/>
          <p:cNvSpPr/>
          <p:nvPr/>
        </p:nvSpPr>
        <p:spPr>
          <a:xfrm>
            <a:off x="31154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1" name="CustomShape 1108"/>
          <p:cNvSpPr/>
          <p:nvPr/>
        </p:nvSpPr>
        <p:spPr>
          <a:xfrm>
            <a:off x="34282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2" name="CustomShape 1109"/>
          <p:cNvSpPr/>
          <p:nvPr/>
        </p:nvSpPr>
        <p:spPr>
          <a:xfrm>
            <a:off x="34966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73" name="CustomShape 1110"/>
          <p:cNvSpPr/>
          <p:nvPr/>
        </p:nvSpPr>
        <p:spPr>
          <a:xfrm>
            <a:off x="34966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4" name="CustomShape 1111"/>
          <p:cNvSpPr/>
          <p:nvPr/>
        </p:nvSpPr>
        <p:spPr>
          <a:xfrm>
            <a:off x="38091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5" name="CustomShape 1112"/>
          <p:cNvSpPr/>
          <p:nvPr/>
        </p:nvSpPr>
        <p:spPr>
          <a:xfrm>
            <a:off x="38775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76" name="CustomShape 1113"/>
          <p:cNvSpPr/>
          <p:nvPr/>
        </p:nvSpPr>
        <p:spPr>
          <a:xfrm>
            <a:off x="38775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7" name="CustomShape 1114"/>
          <p:cNvSpPr/>
          <p:nvPr/>
        </p:nvSpPr>
        <p:spPr>
          <a:xfrm>
            <a:off x="41900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8" name="CustomShape 1115"/>
          <p:cNvSpPr/>
          <p:nvPr/>
        </p:nvSpPr>
        <p:spPr>
          <a:xfrm>
            <a:off x="42584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79" name="CustomShape 1116"/>
          <p:cNvSpPr/>
          <p:nvPr/>
        </p:nvSpPr>
        <p:spPr>
          <a:xfrm>
            <a:off x="42584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0" name="CustomShape 1117"/>
          <p:cNvSpPr/>
          <p:nvPr/>
        </p:nvSpPr>
        <p:spPr>
          <a:xfrm>
            <a:off x="45709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1" name="CustomShape 1118"/>
          <p:cNvSpPr/>
          <p:nvPr/>
        </p:nvSpPr>
        <p:spPr>
          <a:xfrm>
            <a:off x="46393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82" name="CustomShape 1119"/>
          <p:cNvSpPr/>
          <p:nvPr/>
        </p:nvSpPr>
        <p:spPr>
          <a:xfrm>
            <a:off x="46393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3" name="CustomShape 1120"/>
          <p:cNvSpPr/>
          <p:nvPr/>
        </p:nvSpPr>
        <p:spPr>
          <a:xfrm>
            <a:off x="49518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4" name="CustomShape 1121"/>
          <p:cNvSpPr/>
          <p:nvPr/>
        </p:nvSpPr>
        <p:spPr>
          <a:xfrm>
            <a:off x="50202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85" name="CustomShape 1122"/>
          <p:cNvSpPr/>
          <p:nvPr/>
        </p:nvSpPr>
        <p:spPr>
          <a:xfrm>
            <a:off x="50202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6" name="CustomShape 1123"/>
          <p:cNvSpPr/>
          <p:nvPr/>
        </p:nvSpPr>
        <p:spPr>
          <a:xfrm>
            <a:off x="53326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7" name="CustomShape 1124"/>
          <p:cNvSpPr/>
          <p:nvPr/>
        </p:nvSpPr>
        <p:spPr>
          <a:xfrm>
            <a:off x="54010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88" name="CustomShape 1125"/>
          <p:cNvSpPr/>
          <p:nvPr/>
        </p:nvSpPr>
        <p:spPr>
          <a:xfrm>
            <a:off x="54010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9" name="CustomShape 1126"/>
          <p:cNvSpPr/>
          <p:nvPr/>
        </p:nvSpPr>
        <p:spPr>
          <a:xfrm>
            <a:off x="57135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0" name="CustomShape 1127"/>
          <p:cNvSpPr/>
          <p:nvPr/>
        </p:nvSpPr>
        <p:spPr>
          <a:xfrm>
            <a:off x="57819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91" name="CustomShape 1128"/>
          <p:cNvSpPr/>
          <p:nvPr/>
        </p:nvSpPr>
        <p:spPr>
          <a:xfrm>
            <a:off x="57819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2" name="CustomShape 1129"/>
          <p:cNvSpPr/>
          <p:nvPr/>
        </p:nvSpPr>
        <p:spPr>
          <a:xfrm>
            <a:off x="60944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3" name="CustomShape 1130"/>
          <p:cNvSpPr/>
          <p:nvPr/>
        </p:nvSpPr>
        <p:spPr>
          <a:xfrm>
            <a:off x="61628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94" name="CustomShape 1131"/>
          <p:cNvSpPr/>
          <p:nvPr/>
        </p:nvSpPr>
        <p:spPr>
          <a:xfrm>
            <a:off x="61628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5" name="CustomShape 1132"/>
          <p:cNvSpPr/>
          <p:nvPr/>
        </p:nvSpPr>
        <p:spPr>
          <a:xfrm>
            <a:off x="64753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6" name="CustomShape 1133"/>
          <p:cNvSpPr/>
          <p:nvPr/>
        </p:nvSpPr>
        <p:spPr>
          <a:xfrm>
            <a:off x="65437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97" name="CustomShape 1134"/>
          <p:cNvSpPr/>
          <p:nvPr/>
        </p:nvSpPr>
        <p:spPr>
          <a:xfrm>
            <a:off x="65437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8" name="CustomShape 1135"/>
          <p:cNvSpPr/>
          <p:nvPr/>
        </p:nvSpPr>
        <p:spPr>
          <a:xfrm>
            <a:off x="68562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9" name="CustomShape 1136"/>
          <p:cNvSpPr/>
          <p:nvPr/>
        </p:nvSpPr>
        <p:spPr>
          <a:xfrm>
            <a:off x="69246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00" name="CustomShape 1137"/>
          <p:cNvSpPr/>
          <p:nvPr/>
        </p:nvSpPr>
        <p:spPr>
          <a:xfrm>
            <a:off x="69246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1" name="CustomShape 1138"/>
          <p:cNvSpPr/>
          <p:nvPr/>
        </p:nvSpPr>
        <p:spPr>
          <a:xfrm>
            <a:off x="72370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2" name="CustomShape 1139"/>
          <p:cNvSpPr/>
          <p:nvPr/>
        </p:nvSpPr>
        <p:spPr>
          <a:xfrm>
            <a:off x="73054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03" name="CustomShape 1140"/>
          <p:cNvSpPr/>
          <p:nvPr/>
        </p:nvSpPr>
        <p:spPr>
          <a:xfrm>
            <a:off x="73054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4" name="CustomShape 1141"/>
          <p:cNvSpPr/>
          <p:nvPr/>
        </p:nvSpPr>
        <p:spPr>
          <a:xfrm>
            <a:off x="76179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5" name="CustomShape 1142"/>
          <p:cNvSpPr/>
          <p:nvPr/>
        </p:nvSpPr>
        <p:spPr>
          <a:xfrm>
            <a:off x="76863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06" name="CustomShape 1143"/>
          <p:cNvSpPr/>
          <p:nvPr/>
        </p:nvSpPr>
        <p:spPr>
          <a:xfrm>
            <a:off x="76863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7" name="CustomShape 1144"/>
          <p:cNvSpPr/>
          <p:nvPr/>
        </p:nvSpPr>
        <p:spPr>
          <a:xfrm>
            <a:off x="79988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8" name="CustomShape 1145"/>
          <p:cNvSpPr/>
          <p:nvPr/>
        </p:nvSpPr>
        <p:spPr>
          <a:xfrm>
            <a:off x="80672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09" name="CustomShape 1146"/>
          <p:cNvSpPr/>
          <p:nvPr/>
        </p:nvSpPr>
        <p:spPr>
          <a:xfrm>
            <a:off x="80672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0" name="CustomShape 1147"/>
          <p:cNvSpPr/>
          <p:nvPr/>
        </p:nvSpPr>
        <p:spPr>
          <a:xfrm>
            <a:off x="83797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1" name="CustomShape 1148"/>
          <p:cNvSpPr/>
          <p:nvPr/>
        </p:nvSpPr>
        <p:spPr>
          <a:xfrm>
            <a:off x="84481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12" name="CustomShape 1149"/>
          <p:cNvSpPr/>
          <p:nvPr/>
        </p:nvSpPr>
        <p:spPr>
          <a:xfrm>
            <a:off x="84481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3" name="CustomShape 1150"/>
          <p:cNvSpPr/>
          <p:nvPr/>
        </p:nvSpPr>
        <p:spPr>
          <a:xfrm>
            <a:off x="87609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4" name="CustomShape 1151"/>
          <p:cNvSpPr/>
          <p:nvPr/>
        </p:nvSpPr>
        <p:spPr>
          <a:xfrm>
            <a:off x="88290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15" name="CustomShape 1152"/>
          <p:cNvSpPr/>
          <p:nvPr/>
        </p:nvSpPr>
        <p:spPr>
          <a:xfrm>
            <a:off x="88290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6" name="CustomShape 1153"/>
          <p:cNvSpPr/>
          <p:nvPr/>
        </p:nvSpPr>
        <p:spPr>
          <a:xfrm>
            <a:off x="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7" name="CustomShape 1154"/>
          <p:cNvSpPr/>
          <p:nvPr/>
        </p:nvSpPr>
        <p:spPr>
          <a:xfrm>
            <a:off x="684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18" name="CustomShape 1155"/>
          <p:cNvSpPr/>
          <p:nvPr/>
        </p:nvSpPr>
        <p:spPr>
          <a:xfrm>
            <a:off x="684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9" name="CustomShape 1156"/>
          <p:cNvSpPr/>
          <p:nvPr/>
        </p:nvSpPr>
        <p:spPr>
          <a:xfrm>
            <a:off x="3808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0" name="CustomShape 1157"/>
          <p:cNvSpPr/>
          <p:nvPr/>
        </p:nvSpPr>
        <p:spPr>
          <a:xfrm>
            <a:off x="4492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21" name="CustomShape 1158"/>
          <p:cNvSpPr/>
          <p:nvPr/>
        </p:nvSpPr>
        <p:spPr>
          <a:xfrm>
            <a:off x="4492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2" name="CustomShape 1159"/>
          <p:cNvSpPr/>
          <p:nvPr/>
        </p:nvSpPr>
        <p:spPr>
          <a:xfrm>
            <a:off x="7617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3" name="CustomShape 1160"/>
          <p:cNvSpPr/>
          <p:nvPr/>
        </p:nvSpPr>
        <p:spPr>
          <a:xfrm>
            <a:off x="8301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24" name="CustomShape 1161"/>
          <p:cNvSpPr/>
          <p:nvPr/>
        </p:nvSpPr>
        <p:spPr>
          <a:xfrm>
            <a:off x="8301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5" name="CustomShape 1162"/>
          <p:cNvSpPr/>
          <p:nvPr/>
        </p:nvSpPr>
        <p:spPr>
          <a:xfrm>
            <a:off x="11426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6" name="CustomShape 1163"/>
          <p:cNvSpPr/>
          <p:nvPr/>
        </p:nvSpPr>
        <p:spPr>
          <a:xfrm>
            <a:off x="12110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27" name="CustomShape 1164"/>
          <p:cNvSpPr/>
          <p:nvPr/>
        </p:nvSpPr>
        <p:spPr>
          <a:xfrm>
            <a:off x="12110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8" name="CustomShape 1165"/>
          <p:cNvSpPr/>
          <p:nvPr/>
        </p:nvSpPr>
        <p:spPr>
          <a:xfrm>
            <a:off x="15235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9" name="CustomShape 1166"/>
          <p:cNvSpPr/>
          <p:nvPr/>
        </p:nvSpPr>
        <p:spPr>
          <a:xfrm>
            <a:off x="15919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30" name="CustomShape 1167"/>
          <p:cNvSpPr/>
          <p:nvPr/>
        </p:nvSpPr>
        <p:spPr>
          <a:xfrm>
            <a:off x="15919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1" name="CustomShape 1168"/>
          <p:cNvSpPr/>
          <p:nvPr/>
        </p:nvSpPr>
        <p:spPr>
          <a:xfrm>
            <a:off x="19044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2" name="CustomShape 1169"/>
          <p:cNvSpPr/>
          <p:nvPr/>
        </p:nvSpPr>
        <p:spPr>
          <a:xfrm>
            <a:off x="19728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33" name="CustomShape 1170"/>
          <p:cNvSpPr/>
          <p:nvPr/>
        </p:nvSpPr>
        <p:spPr>
          <a:xfrm>
            <a:off x="19728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4" name="CustomShape 1171"/>
          <p:cNvSpPr/>
          <p:nvPr/>
        </p:nvSpPr>
        <p:spPr>
          <a:xfrm>
            <a:off x="22852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5" name="CustomShape 1172"/>
          <p:cNvSpPr/>
          <p:nvPr/>
        </p:nvSpPr>
        <p:spPr>
          <a:xfrm>
            <a:off x="23536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36" name="CustomShape 1173"/>
          <p:cNvSpPr/>
          <p:nvPr/>
        </p:nvSpPr>
        <p:spPr>
          <a:xfrm>
            <a:off x="23536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7" name="CustomShape 1174"/>
          <p:cNvSpPr/>
          <p:nvPr/>
        </p:nvSpPr>
        <p:spPr>
          <a:xfrm>
            <a:off x="26661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8" name="CustomShape 1175"/>
          <p:cNvSpPr/>
          <p:nvPr/>
        </p:nvSpPr>
        <p:spPr>
          <a:xfrm>
            <a:off x="27345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39" name="CustomShape 1176"/>
          <p:cNvSpPr/>
          <p:nvPr/>
        </p:nvSpPr>
        <p:spPr>
          <a:xfrm>
            <a:off x="27345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0" name="CustomShape 1177"/>
          <p:cNvSpPr/>
          <p:nvPr/>
        </p:nvSpPr>
        <p:spPr>
          <a:xfrm>
            <a:off x="30474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1" name="CustomShape 1178"/>
          <p:cNvSpPr/>
          <p:nvPr/>
        </p:nvSpPr>
        <p:spPr>
          <a:xfrm>
            <a:off x="31154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42" name="CustomShape 1179"/>
          <p:cNvSpPr/>
          <p:nvPr/>
        </p:nvSpPr>
        <p:spPr>
          <a:xfrm>
            <a:off x="31154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3" name="CustomShape 1180"/>
          <p:cNvSpPr/>
          <p:nvPr/>
        </p:nvSpPr>
        <p:spPr>
          <a:xfrm>
            <a:off x="34282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4" name="CustomShape 1181"/>
          <p:cNvSpPr/>
          <p:nvPr/>
        </p:nvSpPr>
        <p:spPr>
          <a:xfrm>
            <a:off x="34966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45" name="CustomShape 1182"/>
          <p:cNvSpPr/>
          <p:nvPr/>
        </p:nvSpPr>
        <p:spPr>
          <a:xfrm>
            <a:off x="34966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6" name="CustomShape 1183"/>
          <p:cNvSpPr/>
          <p:nvPr/>
        </p:nvSpPr>
        <p:spPr>
          <a:xfrm>
            <a:off x="38091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7" name="CustomShape 1184"/>
          <p:cNvSpPr/>
          <p:nvPr/>
        </p:nvSpPr>
        <p:spPr>
          <a:xfrm>
            <a:off x="38775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48" name="CustomShape 1185"/>
          <p:cNvSpPr/>
          <p:nvPr/>
        </p:nvSpPr>
        <p:spPr>
          <a:xfrm>
            <a:off x="38775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9" name="CustomShape 1186"/>
          <p:cNvSpPr/>
          <p:nvPr/>
        </p:nvSpPr>
        <p:spPr>
          <a:xfrm>
            <a:off x="41900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0" name="CustomShape 1187"/>
          <p:cNvSpPr/>
          <p:nvPr/>
        </p:nvSpPr>
        <p:spPr>
          <a:xfrm>
            <a:off x="42584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51" name="CustomShape 1188"/>
          <p:cNvSpPr/>
          <p:nvPr/>
        </p:nvSpPr>
        <p:spPr>
          <a:xfrm>
            <a:off x="42584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2" name="CustomShape 1189"/>
          <p:cNvSpPr/>
          <p:nvPr/>
        </p:nvSpPr>
        <p:spPr>
          <a:xfrm>
            <a:off x="45709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3" name="CustomShape 1190"/>
          <p:cNvSpPr/>
          <p:nvPr/>
        </p:nvSpPr>
        <p:spPr>
          <a:xfrm>
            <a:off x="46393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54" name="CustomShape 1191"/>
          <p:cNvSpPr/>
          <p:nvPr/>
        </p:nvSpPr>
        <p:spPr>
          <a:xfrm>
            <a:off x="46393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5" name="CustomShape 1192"/>
          <p:cNvSpPr/>
          <p:nvPr/>
        </p:nvSpPr>
        <p:spPr>
          <a:xfrm>
            <a:off x="49518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6" name="CustomShape 1193"/>
          <p:cNvSpPr/>
          <p:nvPr/>
        </p:nvSpPr>
        <p:spPr>
          <a:xfrm>
            <a:off x="50202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57" name="CustomShape 1194"/>
          <p:cNvSpPr/>
          <p:nvPr/>
        </p:nvSpPr>
        <p:spPr>
          <a:xfrm>
            <a:off x="50202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8" name="CustomShape 1195"/>
          <p:cNvSpPr/>
          <p:nvPr/>
        </p:nvSpPr>
        <p:spPr>
          <a:xfrm>
            <a:off x="53326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9" name="CustomShape 1196"/>
          <p:cNvSpPr/>
          <p:nvPr/>
        </p:nvSpPr>
        <p:spPr>
          <a:xfrm>
            <a:off x="54010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60" name="CustomShape 1197"/>
          <p:cNvSpPr/>
          <p:nvPr/>
        </p:nvSpPr>
        <p:spPr>
          <a:xfrm>
            <a:off x="54010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1" name="CustomShape 1198"/>
          <p:cNvSpPr/>
          <p:nvPr/>
        </p:nvSpPr>
        <p:spPr>
          <a:xfrm>
            <a:off x="57135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2" name="CustomShape 1199"/>
          <p:cNvSpPr/>
          <p:nvPr/>
        </p:nvSpPr>
        <p:spPr>
          <a:xfrm>
            <a:off x="57819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63" name="CustomShape 1200"/>
          <p:cNvSpPr/>
          <p:nvPr/>
        </p:nvSpPr>
        <p:spPr>
          <a:xfrm>
            <a:off x="57819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4" name="CustomShape 1201"/>
          <p:cNvSpPr/>
          <p:nvPr/>
        </p:nvSpPr>
        <p:spPr>
          <a:xfrm>
            <a:off x="60944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5" name="CustomShape 1202"/>
          <p:cNvSpPr/>
          <p:nvPr/>
        </p:nvSpPr>
        <p:spPr>
          <a:xfrm>
            <a:off x="61628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66" name="CustomShape 1203"/>
          <p:cNvSpPr/>
          <p:nvPr/>
        </p:nvSpPr>
        <p:spPr>
          <a:xfrm>
            <a:off x="61628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7" name="CustomShape 1204"/>
          <p:cNvSpPr/>
          <p:nvPr/>
        </p:nvSpPr>
        <p:spPr>
          <a:xfrm>
            <a:off x="64753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8" name="CustomShape 1205"/>
          <p:cNvSpPr/>
          <p:nvPr/>
        </p:nvSpPr>
        <p:spPr>
          <a:xfrm>
            <a:off x="65437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69" name="CustomShape 1206"/>
          <p:cNvSpPr/>
          <p:nvPr/>
        </p:nvSpPr>
        <p:spPr>
          <a:xfrm>
            <a:off x="65437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0" name="CustomShape 1207"/>
          <p:cNvSpPr/>
          <p:nvPr/>
        </p:nvSpPr>
        <p:spPr>
          <a:xfrm>
            <a:off x="68562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1" name="CustomShape 1208"/>
          <p:cNvSpPr/>
          <p:nvPr/>
        </p:nvSpPr>
        <p:spPr>
          <a:xfrm>
            <a:off x="69246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72" name="CustomShape 1209"/>
          <p:cNvSpPr/>
          <p:nvPr/>
        </p:nvSpPr>
        <p:spPr>
          <a:xfrm>
            <a:off x="69246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3" name="CustomShape 1210"/>
          <p:cNvSpPr/>
          <p:nvPr/>
        </p:nvSpPr>
        <p:spPr>
          <a:xfrm>
            <a:off x="72370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4" name="CustomShape 1211"/>
          <p:cNvSpPr/>
          <p:nvPr/>
        </p:nvSpPr>
        <p:spPr>
          <a:xfrm>
            <a:off x="73054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75" name="CustomShape 1212"/>
          <p:cNvSpPr/>
          <p:nvPr/>
        </p:nvSpPr>
        <p:spPr>
          <a:xfrm>
            <a:off x="73054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6" name="CustomShape 1213"/>
          <p:cNvSpPr/>
          <p:nvPr/>
        </p:nvSpPr>
        <p:spPr>
          <a:xfrm>
            <a:off x="76179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7" name="CustomShape 1214"/>
          <p:cNvSpPr/>
          <p:nvPr/>
        </p:nvSpPr>
        <p:spPr>
          <a:xfrm>
            <a:off x="76863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78" name="CustomShape 1215"/>
          <p:cNvSpPr/>
          <p:nvPr/>
        </p:nvSpPr>
        <p:spPr>
          <a:xfrm>
            <a:off x="76863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9" name="CustomShape 1216"/>
          <p:cNvSpPr/>
          <p:nvPr/>
        </p:nvSpPr>
        <p:spPr>
          <a:xfrm>
            <a:off x="79988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0" name="CustomShape 1217"/>
          <p:cNvSpPr/>
          <p:nvPr/>
        </p:nvSpPr>
        <p:spPr>
          <a:xfrm>
            <a:off x="80672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81" name="CustomShape 1218"/>
          <p:cNvSpPr/>
          <p:nvPr/>
        </p:nvSpPr>
        <p:spPr>
          <a:xfrm>
            <a:off x="80672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2" name="CustomShape 1219"/>
          <p:cNvSpPr/>
          <p:nvPr/>
        </p:nvSpPr>
        <p:spPr>
          <a:xfrm>
            <a:off x="83797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3" name="CustomShape 1220"/>
          <p:cNvSpPr/>
          <p:nvPr/>
        </p:nvSpPr>
        <p:spPr>
          <a:xfrm>
            <a:off x="84481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84" name="CustomShape 1221"/>
          <p:cNvSpPr/>
          <p:nvPr/>
        </p:nvSpPr>
        <p:spPr>
          <a:xfrm>
            <a:off x="84481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5" name="CustomShape 1222"/>
          <p:cNvSpPr/>
          <p:nvPr/>
        </p:nvSpPr>
        <p:spPr>
          <a:xfrm>
            <a:off x="87609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6" name="CustomShape 1223"/>
          <p:cNvSpPr/>
          <p:nvPr/>
        </p:nvSpPr>
        <p:spPr>
          <a:xfrm>
            <a:off x="88290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87" name="CustomShape 1224"/>
          <p:cNvSpPr/>
          <p:nvPr/>
        </p:nvSpPr>
        <p:spPr>
          <a:xfrm>
            <a:off x="88290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8" name="CustomShape 1225"/>
          <p:cNvSpPr/>
          <p:nvPr/>
        </p:nvSpPr>
        <p:spPr>
          <a:xfrm>
            <a:off x="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9" name="CustomShape 1226"/>
          <p:cNvSpPr/>
          <p:nvPr/>
        </p:nvSpPr>
        <p:spPr>
          <a:xfrm>
            <a:off x="684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90" name="CustomShape 1227"/>
          <p:cNvSpPr/>
          <p:nvPr/>
        </p:nvSpPr>
        <p:spPr>
          <a:xfrm>
            <a:off x="684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1" name="CustomShape 1228"/>
          <p:cNvSpPr/>
          <p:nvPr/>
        </p:nvSpPr>
        <p:spPr>
          <a:xfrm>
            <a:off x="3808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2" name="CustomShape 1229"/>
          <p:cNvSpPr/>
          <p:nvPr/>
        </p:nvSpPr>
        <p:spPr>
          <a:xfrm>
            <a:off x="4492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93" name="CustomShape 1230"/>
          <p:cNvSpPr/>
          <p:nvPr/>
        </p:nvSpPr>
        <p:spPr>
          <a:xfrm>
            <a:off x="4492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4" name="CustomShape 1231"/>
          <p:cNvSpPr/>
          <p:nvPr/>
        </p:nvSpPr>
        <p:spPr>
          <a:xfrm>
            <a:off x="7617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5" name="CustomShape 1232"/>
          <p:cNvSpPr/>
          <p:nvPr/>
        </p:nvSpPr>
        <p:spPr>
          <a:xfrm>
            <a:off x="8301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96" name="CustomShape 1233"/>
          <p:cNvSpPr/>
          <p:nvPr/>
        </p:nvSpPr>
        <p:spPr>
          <a:xfrm>
            <a:off x="8301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7" name="CustomShape 1234"/>
          <p:cNvSpPr/>
          <p:nvPr/>
        </p:nvSpPr>
        <p:spPr>
          <a:xfrm>
            <a:off x="11426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8" name="CustomShape 1235"/>
          <p:cNvSpPr/>
          <p:nvPr/>
        </p:nvSpPr>
        <p:spPr>
          <a:xfrm>
            <a:off x="12110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99" name="CustomShape 1236"/>
          <p:cNvSpPr/>
          <p:nvPr/>
        </p:nvSpPr>
        <p:spPr>
          <a:xfrm>
            <a:off x="12110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0" name="CustomShape 1237"/>
          <p:cNvSpPr/>
          <p:nvPr/>
        </p:nvSpPr>
        <p:spPr>
          <a:xfrm>
            <a:off x="15235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1" name="CustomShape 1238"/>
          <p:cNvSpPr/>
          <p:nvPr/>
        </p:nvSpPr>
        <p:spPr>
          <a:xfrm>
            <a:off x="15919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02" name="CustomShape 1239"/>
          <p:cNvSpPr/>
          <p:nvPr/>
        </p:nvSpPr>
        <p:spPr>
          <a:xfrm>
            <a:off x="15919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3" name="CustomShape 1240"/>
          <p:cNvSpPr/>
          <p:nvPr/>
        </p:nvSpPr>
        <p:spPr>
          <a:xfrm>
            <a:off x="19044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4" name="CustomShape 1241"/>
          <p:cNvSpPr/>
          <p:nvPr/>
        </p:nvSpPr>
        <p:spPr>
          <a:xfrm>
            <a:off x="19728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05" name="CustomShape 1242"/>
          <p:cNvSpPr/>
          <p:nvPr/>
        </p:nvSpPr>
        <p:spPr>
          <a:xfrm>
            <a:off x="19728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6" name="CustomShape 1243"/>
          <p:cNvSpPr/>
          <p:nvPr/>
        </p:nvSpPr>
        <p:spPr>
          <a:xfrm>
            <a:off x="22852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7" name="CustomShape 1244"/>
          <p:cNvSpPr/>
          <p:nvPr/>
        </p:nvSpPr>
        <p:spPr>
          <a:xfrm>
            <a:off x="23536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08" name="CustomShape 1245"/>
          <p:cNvSpPr/>
          <p:nvPr/>
        </p:nvSpPr>
        <p:spPr>
          <a:xfrm>
            <a:off x="2353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9" name="CustomShape 1246"/>
          <p:cNvSpPr/>
          <p:nvPr/>
        </p:nvSpPr>
        <p:spPr>
          <a:xfrm>
            <a:off x="26661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0" name="CustomShape 1247"/>
          <p:cNvSpPr/>
          <p:nvPr/>
        </p:nvSpPr>
        <p:spPr>
          <a:xfrm>
            <a:off x="27345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11" name="CustomShape 1248"/>
          <p:cNvSpPr/>
          <p:nvPr/>
        </p:nvSpPr>
        <p:spPr>
          <a:xfrm>
            <a:off x="2734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2" name="CustomShape 1249"/>
          <p:cNvSpPr/>
          <p:nvPr/>
        </p:nvSpPr>
        <p:spPr>
          <a:xfrm>
            <a:off x="30474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3" name="CustomShape 1250"/>
          <p:cNvSpPr/>
          <p:nvPr/>
        </p:nvSpPr>
        <p:spPr>
          <a:xfrm>
            <a:off x="31154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14" name="CustomShape 1251"/>
          <p:cNvSpPr/>
          <p:nvPr/>
        </p:nvSpPr>
        <p:spPr>
          <a:xfrm>
            <a:off x="3115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5" name="CustomShape 1252"/>
          <p:cNvSpPr/>
          <p:nvPr/>
        </p:nvSpPr>
        <p:spPr>
          <a:xfrm>
            <a:off x="34282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6" name="CustomShape 1253"/>
          <p:cNvSpPr/>
          <p:nvPr/>
        </p:nvSpPr>
        <p:spPr>
          <a:xfrm>
            <a:off x="34966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17" name="CustomShape 1254"/>
          <p:cNvSpPr/>
          <p:nvPr/>
        </p:nvSpPr>
        <p:spPr>
          <a:xfrm>
            <a:off x="3496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8" name="CustomShape 1255"/>
          <p:cNvSpPr/>
          <p:nvPr/>
        </p:nvSpPr>
        <p:spPr>
          <a:xfrm>
            <a:off x="38091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9" name="CustomShape 1256"/>
          <p:cNvSpPr/>
          <p:nvPr/>
        </p:nvSpPr>
        <p:spPr>
          <a:xfrm>
            <a:off x="38775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20" name="CustomShape 1257"/>
          <p:cNvSpPr/>
          <p:nvPr/>
        </p:nvSpPr>
        <p:spPr>
          <a:xfrm>
            <a:off x="3877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1" name="CustomShape 1258"/>
          <p:cNvSpPr/>
          <p:nvPr/>
        </p:nvSpPr>
        <p:spPr>
          <a:xfrm>
            <a:off x="41900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2" name="CustomShape 1259"/>
          <p:cNvSpPr/>
          <p:nvPr/>
        </p:nvSpPr>
        <p:spPr>
          <a:xfrm>
            <a:off x="42584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23" name="CustomShape 1260"/>
          <p:cNvSpPr/>
          <p:nvPr/>
        </p:nvSpPr>
        <p:spPr>
          <a:xfrm>
            <a:off x="4258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4" name="CustomShape 1261"/>
          <p:cNvSpPr/>
          <p:nvPr/>
        </p:nvSpPr>
        <p:spPr>
          <a:xfrm>
            <a:off x="45709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5" name="CustomShape 1262"/>
          <p:cNvSpPr/>
          <p:nvPr/>
        </p:nvSpPr>
        <p:spPr>
          <a:xfrm>
            <a:off x="46393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26" name="CustomShape 1263"/>
          <p:cNvSpPr/>
          <p:nvPr/>
        </p:nvSpPr>
        <p:spPr>
          <a:xfrm>
            <a:off x="46393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7" name="CustomShape 1264"/>
          <p:cNvSpPr/>
          <p:nvPr/>
        </p:nvSpPr>
        <p:spPr>
          <a:xfrm>
            <a:off x="49518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8" name="CustomShape 1265"/>
          <p:cNvSpPr/>
          <p:nvPr/>
        </p:nvSpPr>
        <p:spPr>
          <a:xfrm>
            <a:off x="50202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29" name="CustomShape 1266"/>
          <p:cNvSpPr/>
          <p:nvPr/>
        </p:nvSpPr>
        <p:spPr>
          <a:xfrm>
            <a:off x="50202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0" name="CustomShape 1267"/>
          <p:cNvSpPr/>
          <p:nvPr/>
        </p:nvSpPr>
        <p:spPr>
          <a:xfrm>
            <a:off x="53326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1" name="CustomShape 1268"/>
          <p:cNvSpPr/>
          <p:nvPr/>
        </p:nvSpPr>
        <p:spPr>
          <a:xfrm>
            <a:off x="54010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32" name="CustomShape 1269"/>
          <p:cNvSpPr/>
          <p:nvPr/>
        </p:nvSpPr>
        <p:spPr>
          <a:xfrm>
            <a:off x="54010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3" name="CustomShape 1270"/>
          <p:cNvSpPr/>
          <p:nvPr/>
        </p:nvSpPr>
        <p:spPr>
          <a:xfrm>
            <a:off x="57135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4" name="CustomShape 1271"/>
          <p:cNvSpPr/>
          <p:nvPr/>
        </p:nvSpPr>
        <p:spPr>
          <a:xfrm>
            <a:off x="57819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35" name="CustomShape 1272"/>
          <p:cNvSpPr/>
          <p:nvPr/>
        </p:nvSpPr>
        <p:spPr>
          <a:xfrm>
            <a:off x="57819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6" name="CustomShape 1273"/>
          <p:cNvSpPr/>
          <p:nvPr/>
        </p:nvSpPr>
        <p:spPr>
          <a:xfrm>
            <a:off x="60944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7" name="CustomShape 1274"/>
          <p:cNvSpPr/>
          <p:nvPr/>
        </p:nvSpPr>
        <p:spPr>
          <a:xfrm>
            <a:off x="61628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38" name="CustomShape 1275"/>
          <p:cNvSpPr/>
          <p:nvPr/>
        </p:nvSpPr>
        <p:spPr>
          <a:xfrm>
            <a:off x="61628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9" name="CustomShape 1276"/>
          <p:cNvSpPr/>
          <p:nvPr/>
        </p:nvSpPr>
        <p:spPr>
          <a:xfrm>
            <a:off x="64753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0" name="CustomShape 1277"/>
          <p:cNvSpPr/>
          <p:nvPr/>
        </p:nvSpPr>
        <p:spPr>
          <a:xfrm>
            <a:off x="65437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41" name="CustomShape 1278"/>
          <p:cNvSpPr/>
          <p:nvPr/>
        </p:nvSpPr>
        <p:spPr>
          <a:xfrm>
            <a:off x="65437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2" name="CustomShape 1279"/>
          <p:cNvSpPr/>
          <p:nvPr/>
        </p:nvSpPr>
        <p:spPr>
          <a:xfrm>
            <a:off x="68562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3" name="CustomShape 1280"/>
          <p:cNvSpPr/>
          <p:nvPr/>
        </p:nvSpPr>
        <p:spPr>
          <a:xfrm>
            <a:off x="69246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44" name="CustomShape 1281"/>
          <p:cNvSpPr/>
          <p:nvPr/>
        </p:nvSpPr>
        <p:spPr>
          <a:xfrm>
            <a:off x="69246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5" name="CustomShape 1282"/>
          <p:cNvSpPr/>
          <p:nvPr/>
        </p:nvSpPr>
        <p:spPr>
          <a:xfrm>
            <a:off x="72370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6" name="CustomShape 1283"/>
          <p:cNvSpPr/>
          <p:nvPr/>
        </p:nvSpPr>
        <p:spPr>
          <a:xfrm>
            <a:off x="73054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47" name="CustomShape 1284"/>
          <p:cNvSpPr/>
          <p:nvPr/>
        </p:nvSpPr>
        <p:spPr>
          <a:xfrm>
            <a:off x="73054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8" name="CustomShape 1285"/>
          <p:cNvSpPr/>
          <p:nvPr/>
        </p:nvSpPr>
        <p:spPr>
          <a:xfrm>
            <a:off x="76179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9" name="CustomShape 1286"/>
          <p:cNvSpPr/>
          <p:nvPr/>
        </p:nvSpPr>
        <p:spPr>
          <a:xfrm>
            <a:off x="76863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50" name="CustomShape 1287"/>
          <p:cNvSpPr/>
          <p:nvPr/>
        </p:nvSpPr>
        <p:spPr>
          <a:xfrm>
            <a:off x="76863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1" name="CustomShape 1288"/>
          <p:cNvSpPr/>
          <p:nvPr/>
        </p:nvSpPr>
        <p:spPr>
          <a:xfrm>
            <a:off x="79988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2" name="CustomShape 1289"/>
          <p:cNvSpPr/>
          <p:nvPr/>
        </p:nvSpPr>
        <p:spPr>
          <a:xfrm>
            <a:off x="80672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53" name="CustomShape 1290"/>
          <p:cNvSpPr/>
          <p:nvPr/>
        </p:nvSpPr>
        <p:spPr>
          <a:xfrm>
            <a:off x="80672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4" name="CustomShape 1291"/>
          <p:cNvSpPr/>
          <p:nvPr/>
        </p:nvSpPr>
        <p:spPr>
          <a:xfrm>
            <a:off x="83797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5" name="CustomShape 1292"/>
          <p:cNvSpPr/>
          <p:nvPr/>
        </p:nvSpPr>
        <p:spPr>
          <a:xfrm>
            <a:off x="84481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56" name="CustomShape 1293"/>
          <p:cNvSpPr/>
          <p:nvPr/>
        </p:nvSpPr>
        <p:spPr>
          <a:xfrm>
            <a:off x="84481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7" name="CustomShape 1294"/>
          <p:cNvSpPr/>
          <p:nvPr/>
        </p:nvSpPr>
        <p:spPr>
          <a:xfrm>
            <a:off x="87609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8" name="CustomShape 1295"/>
          <p:cNvSpPr/>
          <p:nvPr/>
        </p:nvSpPr>
        <p:spPr>
          <a:xfrm>
            <a:off x="88290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59" name="CustomShape 1296"/>
          <p:cNvSpPr/>
          <p:nvPr/>
        </p:nvSpPr>
        <p:spPr>
          <a:xfrm>
            <a:off x="88290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0" name="CustomShape 1297"/>
          <p:cNvSpPr/>
          <p:nvPr/>
        </p:nvSpPr>
        <p:spPr>
          <a:xfrm rot="5400000">
            <a:off x="8485200" y="5801760"/>
            <a:ext cx="1820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© Copyright Showeet.com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1" name="CustomShape 1298"/>
          <p:cNvSpPr/>
          <p:nvPr/>
        </p:nvSpPr>
        <p:spPr>
          <a:xfrm>
            <a:off x="0" y="0"/>
            <a:ext cx="9141480" cy="6857640"/>
          </a:xfrm>
          <a:prstGeom prst="rect">
            <a:avLst/>
          </a:prstGeom>
          <a:solidFill>
            <a:srgbClr val="ffffff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2" name="PlaceHolder 1299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63" name="PlaceHolder 1300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64" name="PlaceHolder 1301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65" name="PlaceHolder 1302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36A007E-C261-48B5-9D14-8E70C0DEDF7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66" name="PlaceHolder 130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1" name="CustomShape 1"/>
          <p:cNvSpPr/>
          <p:nvPr/>
        </p:nvSpPr>
        <p:spPr>
          <a:xfrm>
            <a:off x="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2" name="CustomShape 2"/>
          <p:cNvSpPr/>
          <p:nvPr/>
        </p:nvSpPr>
        <p:spPr>
          <a:xfrm>
            <a:off x="684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03" name="CustomShape 3"/>
          <p:cNvSpPr/>
          <p:nvPr/>
        </p:nvSpPr>
        <p:spPr>
          <a:xfrm>
            <a:off x="684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4" name="CustomShape 4"/>
          <p:cNvSpPr/>
          <p:nvPr/>
        </p:nvSpPr>
        <p:spPr>
          <a:xfrm>
            <a:off x="3808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5" name="CustomShape 5"/>
          <p:cNvSpPr/>
          <p:nvPr/>
        </p:nvSpPr>
        <p:spPr>
          <a:xfrm>
            <a:off x="4492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06" name="CustomShape 6"/>
          <p:cNvSpPr/>
          <p:nvPr/>
        </p:nvSpPr>
        <p:spPr>
          <a:xfrm>
            <a:off x="4492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7" name="CustomShape 7"/>
          <p:cNvSpPr/>
          <p:nvPr/>
        </p:nvSpPr>
        <p:spPr>
          <a:xfrm>
            <a:off x="7617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8" name="CustomShape 8"/>
          <p:cNvSpPr/>
          <p:nvPr/>
        </p:nvSpPr>
        <p:spPr>
          <a:xfrm>
            <a:off x="8301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09" name="CustomShape 9"/>
          <p:cNvSpPr/>
          <p:nvPr/>
        </p:nvSpPr>
        <p:spPr>
          <a:xfrm>
            <a:off x="8301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0" name="CustomShape 10"/>
          <p:cNvSpPr/>
          <p:nvPr/>
        </p:nvSpPr>
        <p:spPr>
          <a:xfrm>
            <a:off x="11426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1" name="CustomShape 11"/>
          <p:cNvSpPr/>
          <p:nvPr/>
        </p:nvSpPr>
        <p:spPr>
          <a:xfrm>
            <a:off x="12110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12" name="CustomShape 12"/>
          <p:cNvSpPr/>
          <p:nvPr/>
        </p:nvSpPr>
        <p:spPr>
          <a:xfrm>
            <a:off x="12110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3" name="CustomShape 13"/>
          <p:cNvSpPr/>
          <p:nvPr/>
        </p:nvSpPr>
        <p:spPr>
          <a:xfrm>
            <a:off x="15235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4" name="CustomShape 14"/>
          <p:cNvSpPr/>
          <p:nvPr/>
        </p:nvSpPr>
        <p:spPr>
          <a:xfrm>
            <a:off x="15919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15" name="CustomShape 15"/>
          <p:cNvSpPr/>
          <p:nvPr/>
        </p:nvSpPr>
        <p:spPr>
          <a:xfrm>
            <a:off x="15919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6" name="CustomShape 16"/>
          <p:cNvSpPr/>
          <p:nvPr/>
        </p:nvSpPr>
        <p:spPr>
          <a:xfrm>
            <a:off x="19044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7" name="CustomShape 17"/>
          <p:cNvSpPr/>
          <p:nvPr/>
        </p:nvSpPr>
        <p:spPr>
          <a:xfrm>
            <a:off x="19728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18" name="CustomShape 18"/>
          <p:cNvSpPr/>
          <p:nvPr/>
        </p:nvSpPr>
        <p:spPr>
          <a:xfrm>
            <a:off x="19728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9" name="CustomShape 19"/>
          <p:cNvSpPr/>
          <p:nvPr/>
        </p:nvSpPr>
        <p:spPr>
          <a:xfrm>
            <a:off x="22852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0" name="CustomShape 20"/>
          <p:cNvSpPr/>
          <p:nvPr/>
        </p:nvSpPr>
        <p:spPr>
          <a:xfrm>
            <a:off x="23536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21" name="CustomShape 21"/>
          <p:cNvSpPr/>
          <p:nvPr/>
        </p:nvSpPr>
        <p:spPr>
          <a:xfrm>
            <a:off x="2353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2" name="CustomShape 22"/>
          <p:cNvSpPr/>
          <p:nvPr/>
        </p:nvSpPr>
        <p:spPr>
          <a:xfrm>
            <a:off x="26661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3" name="CustomShape 23"/>
          <p:cNvSpPr/>
          <p:nvPr/>
        </p:nvSpPr>
        <p:spPr>
          <a:xfrm>
            <a:off x="27345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24" name="CustomShape 24"/>
          <p:cNvSpPr/>
          <p:nvPr/>
        </p:nvSpPr>
        <p:spPr>
          <a:xfrm>
            <a:off x="2734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5" name="CustomShape 25"/>
          <p:cNvSpPr/>
          <p:nvPr/>
        </p:nvSpPr>
        <p:spPr>
          <a:xfrm>
            <a:off x="30474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6" name="CustomShape 26"/>
          <p:cNvSpPr/>
          <p:nvPr/>
        </p:nvSpPr>
        <p:spPr>
          <a:xfrm>
            <a:off x="31154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27" name="CustomShape 27"/>
          <p:cNvSpPr/>
          <p:nvPr/>
        </p:nvSpPr>
        <p:spPr>
          <a:xfrm>
            <a:off x="3115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8" name="CustomShape 28"/>
          <p:cNvSpPr/>
          <p:nvPr/>
        </p:nvSpPr>
        <p:spPr>
          <a:xfrm>
            <a:off x="34282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9" name="CustomShape 29"/>
          <p:cNvSpPr/>
          <p:nvPr/>
        </p:nvSpPr>
        <p:spPr>
          <a:xfrm>
            <a:off x="34966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30" name="CustomShape 30"/>
          <p:cNvSpPr/>
          <p:nvPr/>
        </p:nvSpPr>
        <p:spPr>
          <a:xfrm>
            <a:off x="3496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1" name="CustomShape 31"/>
          <p:cNvSpPr/>
          <p:nvPr/>
        </p:nvSpPr>
        <p:spPr>
          <a:xfrm>
            <a:off x="38091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2" name="CustomShape 32"/>
          <p:cNvSpPr/>
          <p:nvPr/>
        </p:nvSpPr>
        <p:spPr>
          <a:xfrm>
            <a:off x="38775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33" name="CustomShape 33"/>
          <p:cNvSpPr/>
          <p:nvPr/>
        </p:nvSpPr>
        <p:spPr>
          <a:xfrm>
            <a:off x="3877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4" name="CustomShape 34"/>
          <p:cNvSpPr/>
          <p:nvPr/>
        </p:nvSpPr>
        <p:spPr>
          <a:xfrm>
            <a:off x="41900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5" name="CustomShape 35"/>
          <p:cNvSpPr/>
          <p:nvPr/>
        </p:nvSpPr>
        <p:spPr>
          <a:xfrm>
            <a:off x="42584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36" name="CustomShape 36"/>
          <p:cNvSpPr/>
          <p:nvPr/>
        </p:nvSpPr>
        <p:spPr>
          <a:xfrm>
            <a:off x="4258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7" name="CustomShape 37"/>
          <p:cNvSpPr/>
          <p:nvPr/>
        </p:nvSpPr>
        <p:spPr>
          <a:xfrm>
            <a:off x="45709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8" name="CustomShape 38"/>
          <p:cNvSpPr/>
          <p:nvPr/>
        </p:nvSpPr>
        <p:spPr>
          <a:xfrm>
            <a:off x="46393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39" name="CustomShape 39"/>
          <p:cNvSpPr/>
          <p:nvPr/>
        </p:nvSpPr>
        <p:spPr>
          <a:xfrm>
            <a:off x="46393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0" name="CustomShape 40"/>
          <p:cNvSpPr/>
          <p:nvPr/>
        </p:nvSpPr>
        <p:spPr>
          <a:xfrm>
            <a:off x="49518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1" name="CustomShape 41"/>
          <p:cNvSpPr/>
          <p:nvPr/>
        </p:nvSpPr>
        <p:spPr>
          <a:xfrm>
            <a:off x="50202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42" name="CustomShape 42"/>
          <p:cNvSpPr/>
          <p:nvPr/>
        </p:nvSpPr>
        <p:spPr>
          <a:xfrm>
            <a:off x="50202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3" name="CustomShape 43"/>
          <p:cNvSpPr/>
          <p:nvPr/>
        </p:nvSpPr>
        <p:spPr>
          <a:xfrm>
            <a:off x="53326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4" name="CustomShape 44"/>
          <p:cNvSpPr/>
          <p:nvPr/>
        </p:nvSpPr>
        <p:spPr>
          <a:xfrm>
            <a:off x="54010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45" name="CustomShape 45"/>
          <p:cNvSpPr/>
          <p:nvPr/>
        </p:nvSpPr>
        <p:spPr>
          <a:xfrm>
            <a:off x="54010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6" name="CustomShape 46"/>
          <p:cNvSpPr/>
          <p:nvPr/>
        </p:nvSpPr>
        <p:spPr>
          <a:xfrm>
            <a:off x="57135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7" name="CustomShape 47"/>
          <p:cNvSpPr/>
          <p:nvPr/>
        </p:nvSpPr>
        <p:spPr>
          <a:xfrm>
            <a:off x="57819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48" name="CustomShape 48"/>
          <p:cNvSpPr/>
          <p:nvPr/>
        </p:nvSpPr>
        <p:spPr>
          <a:xfrm>
            <a:off x="57819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9" name="CustomShape 49"/>
          <p:cNvSpPr/>
          <p:nvPr/>
        </p:nvSpPr>
        <p:spPr>
          <a:xfrm>
            <a:off x="60944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0" name="CustomShape 50"/>
          <p:cNvSpPr/>
          <p:nvPr/>
        </p:nvSpPr>
        <p:spPr>
          <a:xfrm>
            <a:off x="61628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51" name="CustomShape 51"/>
          <p:cNvSpPr/>
          <p:nvPr/>
        </p:nvSpPr>
        <p:spPr>
          <a:xfrm>
            <a:off x="61628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2" name="CustomShape 52"/>
          <p:cNvSpPr/>
          <p:nvPr/>
        </p:nvSpPr>
        <p:spPr>
          <a:xfrm>
            <a:off x="64753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3" name="CustomShape 53"/>
          <p:cNvSpPr/>
          <p:nvPr/>
        </p:nvSpPr>
        <p:spPr>
          <a:xfrm>
            <a:off x="65437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54" name="CustomShape 54"/>
          <p:cNvSpPr/>
          <p:nvPr/>
        </p:nvSpPr>
        <p:spPr>
          <a:xfrm>
            <a:off x="65437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5" name="CustomShape 55"/>
          <p:cNvSpPr/>
          <p:nvPr/>
        </p:nvSpPr>
        <p:spPr>
          <a:xfrm>
            <a:off x="68562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6" name="CustomShape 56"/>
          <p:cNvSpPr/>
          <p:nvPr/>
        </p:nvSpPr>
        <p:spPr>
          <a:xfrm>
            <a:off x="69246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57" name="CustomShape 57"/>
          <p:cNvSpPr/>
          <p:nvPr/>
        </p:nvSpPr>
        <p:spPr>
          <a:xfrm>
            <a:off x="69246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8" name="CustomShape 58"/>
          <p:cNvSpPr/>
          <p:nvPr/>
        </p:nvSpPr>
        <p:spPr>
          <a:xfrm>
            <a:off x="72370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9" name="CustomShape 59"/>
          <p:cNvSpPr/>
          <p:nvPr/>
        </p:nvSpPr>
        <p:spPr>
          <a:xfrm>
            <a:off x="73054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60" name="CustomShape 60"/>
          <p:cNvSpPr/>
          <p:nvPr/>
        </p:nvSpPr>
        <p:spPr>
          <a:xfrm>
            <a:off x="73054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1" name="CustomShape 61"/>
          <p:cNvSpPr/>
          <p:nvPr/>
        </p:nvSpPr>
        <p:spPr>
          <a:xfrm>
            <a:off x="76179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2" name="CustomShape 62"/>
          <p:cNvSpPr/>
          <p:nvPr/>
        </p:nvSpPr>
        <p:spPr>
          <a:xfrm>
            <a:off x="76863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63" name="CustomShape 63"/>
          <p:cNvSpPr/>
          <p:nvPr/>
        </p:nvSpPr>
        <p:spPr>
          <a:xfrm>
            <a:off x="76863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4" name="CustomShape 64"/>
          <p:cNvSpPr/>
          <p:nvPr/>
        </p:nvSpPr>
        <p:spPr>
          <a:xfrm>
            <a:off x="79988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5" name="CustomShape 65"/>
          <p:cNvSpPr/>
          <p:nvPr/>
        </p:nvSpPr>
        <p:spPr>
          <a:xfrm>
            <a:off x="80672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66" name="CustomShape 66"/>
          <p:cNvSpPr/>
          <p:nvPr/>
        </p:nvSpPr>
        <p:spPr>
          <a:xfrm>
            <a:off x="80672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7" name="CustomShape 67"/>
          <p:cNvSpPr/>
          <p:nvPr/>
        </p:nvSpPr>
        <p:spPr>
          <a:xfrm>
            <a:off x="83797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8" name="CustomShape 68"/>
          <p:cNvSpPr/>
          <p:nvPr/>
        </p:nvSpPr>
        <p:spPr>
          <a:xfrm>
            <a:off x="84481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69" name="CustomShape 69"/>
          <p:cNvSpPr/>
          <p:nvPr/>
        </p:nvSpPr>
        <p:spPr>
          <a:xfrm>
            <a:off x="84481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0" name="CustomShape 70"/>
          <p:cNvSpPr/>
          <p:nvPr/>
        </p:nvSpPr>
        <p:spPr>
          <a:xfrm>
            <a:off x="87609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1" name="CustomShape 71"/>
          <p:cNvSpPr/>
          <p:nvPr/>
        </p:nvSpPr>
        <p:spPr>
          <a:xfrm>
            <a:off x="88290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72" name="CustomShape 72"/>
          <p:cNvSpPr/>
          <p:nvPr/>
        </p:nvSpPr>
        <p:spPr>
          <a:xfrm>
            <a:off x="88290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3" name="CustomShape 73"/>
          <p:cNvSpPr/>
          <p:nvPr/>
        </p:nvSpPr>
        <p:spPr>
          <a:xfrm>
            <a:off x="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4" name="CustomShape 74"/>
          <p:cNvSpPr/>
          <p:nvPr/>
        </p:nvSpPr>
        <p:spPr>
          <a:xfrm>
            <a:off x="684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75" name="CustomShape 75"/>
          <p:cNvSpPr/>
          <p:nvPr/>
        </p:nvSpPr>
        <p:spPr>
          <a:xfrm>
            <a:off x="684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6" name="CustomShape 76"/>
          <p:cNvSpPr/>
          <p:nvPr/>
        </p:nvSpPr>
        <p:spPr>
          <a:xfrm>
            <a:off x="3808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7" name="CustomShape 77"/>
          <p:cNvSpPr/>
          <p:nvPr/>
        </p:nvSpPr>
        <p:spPr>
          <a:xfrm>
            <a:off x="4492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78" name="CustomShape 78"/>
          <p:cNvSpPr/>
          <p:nvPr/>
        </p:nvSpPr>
        <p:spPr>
          <a:xfrm>
            <a:off x="4492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9" name="CustomShape 79"/>
          <p:cNvSpPr/>
          <p:nvPr/>
        </p:nvSpPr>
        <p:spPr>
          <a:xfrm>
            <a:off x="7617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0" name="CustomShape 80"/>
          <p:cNvSpPr/>
          <p:nvPr/>
        </p:nvSpPr>
        <p:spPr>
          <a:xfrm>
            <a:off x="8301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81" name="CustomShape 81"/>
          <p:cNvSpPr/>
          <p:nvPr/>
        </p:nvSpPr>
        <p:spPr>
          <a:xfrm>
            <a:off x="8301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2" name="CustomShape 82"/>
          <p:cNvSpPr/>
          <p:nvPr/>
        </p:nvSpPr>
        <p:spPr>
          <a:xfrm>
            <a:off x="11426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3" name="CustomShape 83"/>
          <p:cNvSpPr/>
          <p:nvPr/>
        </p:nvSpPr>
        <p:spPr>
          <a:xfrm>
            <a:off x="12110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84" name="CustomShape 84"/>
          <p:cNvSpPr/>
          <p:nvPr/>
        </p:nvSpPr>
        <p:spPr>
          <a:xfrm>
            <a:off x="12110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5" name="CustomShape 85"/>
          <p:cNvSpPr/>
          <p:nvPr/>
        </p:nvSpPr>
        <p:spPr>
          <a:xfrm>
            <a:off x="15235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6" name="CustomShape 86"/>
          <p:cNvSpPr/>
          <p:nvPr/>
        </p:nvSpPr>
        <p:spPr>
          <a:xfrm>
            <a:off x="15919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87" name="CustomShape 87"/>
          <p:cNvSpPr/>
          <p:nvPr/>
        </p:nvSpPr>
        <p:spPr>
          <a:xfrm>
            <a:off x="15919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8" name="CustomShape 88"/>
          <p:cNvSpPr/>
          <p:nvPr/>
        </p:nvSpPr>
        <p:spPr>
          <a:xfrm>
            <a:off x="19044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9" name="CustomShape 89"/>
          <p:cNvSpPr/>
          <p:nvPr/>
        </p:nvSpPr>
        <p:spPr>
          <a:xfrm>
            <a:off x="19728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90" name="CustomShape 90"/>
          <p:cNvSpPr/>
          <p:nvPr/>
        </p:nvSpPr>
        <p:spPr>
          <a:xfrm>
            <a:off x="19728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1" name="CustomShape 91"/>
          <p:cNvSpPr/>
          <p:nvPr/>
        </p:nvSpPr>
        <p:spPr>
          <a:xfrm>
            <a:off x="22852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2" name="CustomShape 92"/>
          <p:cNvSpPr/>
          <p:nvPr/>
        </p:nvSpPr>
        <p:spPr>
          <a:xfrm>
            <a:off x="23536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93" name="CustomShape 93"/>
          <p:cNvSpPr/>
          <p:nvPr/>
        </p:nvSpPr>
        <p:spPr>
          <a:xfrm>
            <a:off x="2353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4" name="CustomShape 94"/>
          <p:cNvSpPr/>
          <p:nvPr/>
        </p:nvSpPr>
        <p:spPr>
          <a:xfrm>
            <a:off x="26661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5" name="CustomShape 95"/>
          <p:cNvSpPr/>
          <p:nvPr/>
        </p:nvSpPr>
        <p:spPr>
          <a:xfrm>
            <a:off x="27345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96" name="CustomShape 96"/>
          <p:cNvSpPr/>
          <p:nvPr/>
        </p:nvSpPr>
        <p:spPr>
          <a:xfrm>
            <a:off x="2734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7" name="CustomShape 97"/>
          <p:cNvSpPr/>
          <p:nvPr/>
        </p:nvSpPr>
        <p:spPr>
          <a:xfrm>
            <a:off x="30474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8" name="CustomShape 98"/>
          <p:cNvSpPr/>
          <p:nvPr/>
        </p:nvSpPr>
        <p:spPr>
          <a:xfrm>
            <a:off x="31154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99" name="CustomShape 99"/>
          <p:cNvSpPr/>
          <p:nvPr/>
        </p:nvSpPr>
        <p:spPr>
          <a:xfrm>
            <a:off x="3115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0" name="CustomShape 100"/>
          <p:cNvSpPr/>
          <p:nvPr/>
        </p:nvSpPr>
        <p:spPr>
          <a:xfrm>
            <a:off x="34282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1" name="CustomShape 101"/>
          <p:cNvSpPr/>
          <p:nvPr/>
        </p:nvSpPr>
        <p:spPr>
          <a:xfrm>
            <a:off x="34966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02" name="CustomShape 102"/>
          <p:cNvSpPr/>
          <p:nvPr/>
        </p:nvSpPr>
        <p:spPr>
          <a:xfrm>
            <a:off x="3496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3" name="CustomShape 103"/>
          <p:cNvSpPr/>
          <p:nvPr/>
        </p:nvSpPr>
        <p:spPr>
          <a:xfrm>
            <a:off x="38091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4" name="CustomShape 104"/>
          <p:cNvSpPr/>
          <p:nvPr/>
        </p:nvSpPr>
        <p:spPr>
          <a:xfrm>
            <a:off x="38775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05" name="CustomShape 105"/>
          <p:cNvSpPr/>
          <p:nvPr/>
        </p:nvSpPr>
        <p:spPr>
          <a:xfrm>
            <a:off x="3877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6" name="CustomShape 106"/>
          <p:cNvSpPr/>
          <p:nvPr/>
        </p:nvSpPr>
        <p:spPr>
          <a:xfrm>
            <a:off x="41900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7" name="CustomShape 107"/>
          <p:cNvSpPr/>
          <p:nvPr/>
        </p:nvSpPr>
        <p:spPr>
          <a:xfrm>
            <a:off x="42584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08" name="CustomShape 108"/>
          <p:cNvSpPr/>
          <p:nvPr/>
        </p:nvSpPr>
        <p:spPr>
          <a:xfrm>
            <a:off x="4258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9" name="CustomShape 109"/>
          <p:cNvSpPr/>
          <p:nvPr/>
        </p:nvSpPr>
        <p:spPr>
          <a:xfrm>
            <a:off x="45709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0" name="CustomShape 110"/>
          <p:cNvSpPr/>
          <p:nvPr/>
        </p:nvSpPr>
        <p:spPr>
          <a:xfrm>
            <a:off x="46393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11" name="CustomShape 111"/>
          <p:cNvSpPr/>
          <p:nvPr/>
        </p:nvSpPr>
        <p:spPr>
          <a:xfrm>
            <a:off x="46393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2" name="CustomShape 112"/>
          <p:cNvSpPr/>
          <p:nvPr/>
        </p:nvSpPr>
        <p:spPr>
          <a:xfrm>
            <a:off x="49518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3" name="CustomShape 113"/>
          <p:cNvSpPr/>
          <p:nvPr/>
        </p:nvSpPr>
        <p:spPr>
          <a:xfrm>
            <a:off x="50202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14" name="CustomShape 114"/>
          <p:cNvSpPr/>
          <p:nvPr/>
        </p:nvSpPr>
        <p:spPr>
          <a:xfrm>
            <a:off x="50202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5" name="CustomShape 115"/>
          <p:cNvSpPr/>
          <p:nvPr/>
        </p:nvSpPr>
        <p:spPr>
          <a:xfrm>
            <a:off x="53326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6" name="CustomShape 116"/>
          <p:cNvSpPr/>
          <p:nvPr/>
        </p:nvSpPr>
        <p:spPr>
          <a:xfrm>
            <a:off x="54010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17" name="CustomShape 117"/>
          <p:cNvSpPr/>
          <p:nvPr/>
        </p:nvSpPr>
        <p:spPr>
          <a:xfrm>
            <a:off x="54010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8" name="CustomShape 118"/>
          <p:cNvSpPr/>
          <p:nvPr/>
        </p:nvSpPr>
        <p:spPr>
          <a:xfrm>
            <a:off x="57135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9" name="CustomShape 119"/>
          <p:cNvSpPr/>
          <p:nvPr/>
        </p:nvSpPr>
        <p:spPr>
          <a:xfrm>
            <a:off x="57819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20" name="CustomShape 120"/>
          <p:cNvSpPr/>
          <p:nvPr/>
        </p:nvSpPr>
        <p:spPr>
          <a:xfrm>
            <a:off x="57819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1" name="CustomShape 121"/>
          <p:cNvSpPr/>
          <p:nvPr/>
        </p:nvSpPr>
        <p:spPr>
          <a:xfrm>
            <a:off x="60944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2" name="CustomShape 122"/>
          <p:cNvSpPr/>
          <p:nvPr/>
        </p:nvSpPr>
        <p:spPr>
          <a:xfrm>
            <a:off x="61628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23" name="CustomShape 123"/>
          <p:cNvSpPr/>
          <p:nvPr/>
        </p:nvSpPr>
        <p:spPr>
          <a:xfrm>
            <a:off x="61628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4" name="CustomShape 124"/>
          <p:cNvSpPr/>
          <p:nvPr/>
        </p:nvSpPr>
        <p:spPr>
          <a:xfrm>
            <a:off x="64753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5" name="CustomShape 125"/>
          <p:cNvSpPr/>
          <p:nvPr/>
        </p:nvSpPr>
        <p:spPr>
          <a:xfrm>
            <a:off x="65437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26" name="CustomShape 126"/>
          <p:cNvSpPr/>
          <p:nvPr/>
        </p:nvSpPr>
        <p:spPr>
          <a:xfrm>
            <a:off x="65437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7" name="CustomShape 127"/>
          <p:cNvSpPr/>
          <p:nvPr/>
        </p:nvSpPr>
        <p:spPr>
          <a:xfrm>
            <a:off x="68562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8" name="CustomShape 128"/>
          <p:cNvSpPr/>
          <p:nvPr/>
        </p:nvSpPr>
        <p:spPr>
          <a:xfrm>
            <a:off x="69246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29" name="CustomShape 129"/>
          <p:cNvSpPr/>
          <p:nvPr/>
        </p:nvSpPr>
        <p:spPr>
          <a:xfrm>
            <a:off x="69246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0" name="CustomShape 130"/>
          <p:cNvSpPr/>
          <p:nvPr/>
        </p:nvSpPr>
        <p:spPr>
          <a:xfrm>
            <a:off x="72370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1" name="CustomShape 131"/>
          <p:cNvSpPr/>
          <p:nvPr/>
        </p:nvSpPr>
        <p:spPr>
          <a:xfrm>
            <a:off x="73054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32" name="CustomShape 132"/>
          <p:cNvSpPr/>
          <p:nvPr/>
        </p:nvSpPr>
        <p:spPr>
          <a:xfrm>
            <a:off x="73054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3" name="CustomShape 133"/>
          <p:cNvSpPr/>
          <p:nvPr/>
        </p:nvSpPr>
        <p:spPr>
          <a:xfrm>
            <a:off x="76179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4" name="CustomShape 134"/>
          <p:cNvSpPr/>
          <p:nvPr/>
        </p:nvSpPr>
        <p:spPr>
          <a:xfrm>
            <a:off x="76863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35" name="CustomShape 135"/>
          <p:cNvSpPr/>
          <p:nvPr/>
        </p:nvSpPr>
        <p:spPr>
          <a:xfrm>
            <a:off x="76863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6" name="CustomShape 136"/>
          <p:cNvSpPr/>
          <p:nvPr/>
        </p:nvSpPr>
        <p:spPr>
          <a:xfrm>
            <a:off x="79988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7" name="CustomShape 137"/>
          <p:cNvSpPr/>
          <p:nvPr/>
        </p:nvSpPr>
        <p:spPr>
          <a:xfrm>
            <a:off x="80672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38" name="CustomShape 138"/>
          <p:cNvSpPr/>
          <p:nvPr/>
        </p:nvSpPr>
        <p:spPr>
          <a:xfrm>
            <a:off x="80672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9" name="CustomShape 139"/>
          <p:cNvSpPr/>
          <p:nvPr/>
        </p:nvSpPr>
        <p:spPr>
          <a:xfrm>
            <a:off x="83797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0" name="CustomShape 140"/>
          <p:cNvSpPr/>
          <p:nvPr/>
        </p:nvSpPr>
        <p:spPr>
          <a:xfrm>
            <a:off x="84481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41" name="CustomShape 141"/>
          <p:cNvSpPr/>
          <p:nvPr/>
        </p:nvSpPr>
        <p:spPr>
          <a:xfrm>
            <a:off x="84481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2" name="CustomShape 142"/>
          <p:cNvSpPr/>
          <p:nvPr/>
        </p:nvSpPr>
        <p:spPr>
          <a:xfrm>
            <a:off x="87609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3" name="CustomShape 143"/>
          <p:cNvSpPr/>
          <p:nvPr/>
        </p:nvSpPr>
        <p:spPr>
          <a:xfrm>
            <a:off x="88290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44" name="CustomShape 144"/>
          <p:cNvSpPr/>
          <p:nvPr/>
        </p:nvSpPr>
        <p:spPr>
          <a:xfrm>
            <a:off x="88290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5" name="CustomShape 145"/>
          <p:cNvSpPr/>
          <p:nvPr/>
        </p:nvSpPr>
        <p:spPr>
          <a:xfrm>
            <a:off x="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6" name="CustomShape 146"/>
          <p:cNvSpPr/>
          <p:nvPr/>
        </p:nvSpPr>
        <p:spPr>
          <a:xfrm>
            <a:off x="684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47" name="CustomShape 147"/>
          <p:cNvSpPr/>
          <p:nvPr/>
        </p:nvSpPr>
        <p:spPr>
          <a:xfrm>
            <a:off x="684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8" name="CustomShape 148"/>
          <p:cNvSpPr/>
          <p:nvPr/>
        </p:nvSpPr>
        <p:spPr>
          <a:xfrm>
            <a:off x="3808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9" name="CustomShape 149"/>
          <p:cNvSpPr/>
          <p:nvPr/>
        </p:nvSpPr>
        <p:spPr>
          <a:xfrm>
            <a:off x="4492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50" name="CustomShape 150"/>
          <p:cNvSpPr/>
          <p:nvPr/>
        </p:nvSpPr>
        <p:spPr>
          <a:xfrm>
            <a:off x="4492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1" name="CustomShape 151"/>
          <p:cNvSpPr/>
          <p:nvPr/>
        </p:nvSpPr>
        <p:spPr>
          <a:xfrm>
            <a:off x="7617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2" name="CustomShape 152"/>
          <p:cNvSpPr/>
          <p:nvPr/>
        </p:nvSpPr>
        <p:spPr>
          <a:xfrm>
            <a:off x="8301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53" name="CustomShape 153"/>
          <p:cNvSpPr/>
          <p:nvPr/>
        </p:nvSpPr>
        <p:spPr>
          <a:xfrm>
            <a:off x="8301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4" name="CustomShape 154"/>
          <p:cNvSpPr/>
          <p:nvPr/>
        </p:nvSpPr>
        <p:spPr>
          <a:xfrm>
            <a:off x="11426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5" name="CustomShape 155"/>
          <p:cNvSpPr/>
          <p:nvPr/>
        </p:nvSpPr>
        <p:spPr>
          <a:xfrm>
            <a:off x="12110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56" name="CustomShape 156"/>
          <p:cNvSpPr/>
          <p:nvPr/>
        </p:nvSpPr>
        <p:spPr>
          <a:xfrm>
            <a:off x="12110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7" name="CustomShape 157"/>
          <p:cNvSpPr/>
          <p:nvPr/>
        </p:nvSpPr>
        <p:spPr>
          <a:xfrm>
            <a:off x="15235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8" name="CustomShape 158"/>
          <p:cNvSpPr/>
          <p:nvPr/>
        </p:nvSpPr>
        <p:spPr>
          <a:xfrm>
            <a:off x="15919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59" name="CustomShape 159"/>
          <p:cNvSpPr/>
          <p:nvPr/>
        </p:nvSpPr>
        <p:spPr>
          <a:xfrm>
            <a:off x="15919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0" name="CustomShape 160"/>
          <p:cNvSpPr/>
          <p:nvPr/>
        </p:nvSpPr>
        <p:spPr>
          <a:xfrm>
            <a:off x="19044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1" name="CustomShape 161"/>
          <p:cNvSpPr/>
          <p:nvPr/>
        </p:nvSpPr>
        <p:spPr>
          <a:xfrm>
            <a:off x="19728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62" name="CustomShape 162"/>
          <p:cNvSpPr/>
          <p:nvPr/>
        </p:nvSpPr>
        <p:spPr>
          <a:xfrm>
            <a:off x="19728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3" name="CustomShape 163"/>
          <p:cNvSpPr/>
          <p:nvPr/>
        </p:nvSpPr>
        <p:spPr>
          <a:xfrm>
            <a:off x="22852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4" name="CustomShape 164"/>
          <p:cNvSpPr/>
          <p:nvPr/>
        </p:nvSpPr>
        <p:spPr>
          <a:xfrm>
            <a:off x="23536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65" name="CustomShape 165"/>
          <p:cNvSpPr/>
          <p:nvPr/>
        </p:nvSpPr>
        <p:spPr>
          <a:xfrm>
            <a:off x="23536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6" name="CustomShape 166"/>
          <p:cNvSpPr/>
          <p:nvPr/>
        </p:nvSpPr>
        <p:spPr>
          <a:xfrm>
            <a:off x="26661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7" name="CustomShape 167"/>
          <p:cNvSpPr/>
          <p:nvPr/>
        </p:nvSpPr>
        <p:spPr>
          <a:xfrm>
            <a:off x="27345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68" name="CustomShape 168"/>
          <p:cNvSpPr/>
          <p:nvPr/>
        </p:nvSpPr>
        <p:spPr>
          <a:xfrm>
            <a:off x="27345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9" name="CustomShape 169"/>
          <p:cNvSpPr/>
          <p:nvPr/>
        </p:nvSpPr>
        <p:spPr>
          <a:xfrm>
            <a:off x="30474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0" name="CustomShape 170"/>
          <p:cNvSpPr/>
          <p:nvPr/>
        </p:nvSpPr>
        <p:spPr>
          <a:xfrm>
            <a:off x="31154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71" name="CustomShape 171"/>
          <p:cNvSpPr/>
          <p:nvPr/>
        </p:nvSpPr>
        <p:spPr>
          <a:xfrm>
            <a:off x="31154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2" name="CustomShape 172"/>
          <p:cNvSpPr/>
          <p:nvPr/>
        </p:nvSpPr>
        <p:spPr>
          <a:xfrm>
            <a:off x="34282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3" name="CustomShape 173"/>
          <p:cNvSpPr/>
          <p:nvPr/>
        </p:nvSpPr>
        <p:spPr>
          <a:xfrm>
            <a:off x="34966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74" name="CustomShape 174"/>
          <p:cNvSpPr/>
          <p:nvPr/>
        </p:nvSpPr>
        <p:spPr>
          <a:xfrm>
            <a:off x="34966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5" name="CustomShape 175"/>
          <p:cNvSpPr/>
          <p:nvPr/>
        </p:nvSpPr>
        <p:spPr>
          <a:xfrm>
            <a:off x="38091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6" name="CustomShape 176"/>
          <p:cNvSpPr/>
          <p:nvPr/>
        </p:nvSpPr>
        <p:spPr>
          <a:xfrm>
            <a:off x="38775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77" name="CustomShape 177"/>
          <p:cNvSpPr/>
          <p:nvPr/>
        </p:nvSpPr>
        <p:spPr>
          <a:xfrm>
            <a:off x="38775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8" name="CustomShape 178"/>
          <p:cNvSpPr/>
          <p:nvPr/>
        </p:nvSpPr>
        <p:spPr>
          <a:xfrm>
            <a:off x="41900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9" name="CustomShape 179"/>
          <p:cNvSpPr/>
          <p:nvPr/>
        </p:nvSpPr>
        <p:spPr>
          <a:xfrm>
            <a:off x="42584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80" name="CustomShape 180"/>
          <p:cNvSpPr/>
          <p:nvPr/>
        </p:nvSpPr>
        <p:spPr>
          <a:xfrm>
            <a:off x="42584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1" name="CustomShape 181"/>
          <p:cNvSpPr/>
          <p:nvPr/>
        </p:nvSpPr>
        <p:spPr>
          <a:xfrm>
            <a:off x="45709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2" name="CustomShape 182"/>
          <p:cNvSpPr/>
          <p:nvPr/>
        </p:nvSpPr>
        <p:spPr>
          <a:xfrm>
            <a:off x="46393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83" name="CustomShape 183"/>
          <p:cNvSpPr/>
          <p:nvPr/>
        </p:nvSpPr>
        <p:spPr>
          <a:xfrm>
            <a:off x="46393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4" name="CustomShape 184"/>
          <p:cNvSpPr/>
          <p:nvPr/>
        </p:nvSpPr>
        <p:spPr>
          <a:xfrm>
            <a:off x="49518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5" name="CustomShape 185"/>
          <p:cNvSpPr/>
          <p:nvPr/>
        </p:nvSpPr>
        <p:spPr>
          <a:xfrm>
            <a:off x="50202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86" name="CustomShape 186"/>
          <p:cNvSpPr/>
          <p:nvPr/>
        </p:nvSpPr>
        <p:spPr>
          <a:xfrm>
            <a:off x="50202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7" name="CustomShape 187"/>
          <p:cNvSpPr/>
          <p:nvPr/>
        </p:nvSpPr>
        <p:spPr>
          <a:xfrm>
            <a:off x="53326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8" name="CustomShape 188"/>
          <p:cNvSpPr/>
          <p:nvPr/>
        </p:nvSpPr>
        <p:spPr>
          <a:xfrm>
            <a:off x="54010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89" name="CustomShape 189"/>
          <p:cNvSpPr/>
          <p:nvPr/>
        </p:nvSpPr>
        <p:spPr>
          <a:xfrm>
            <a:off x="54010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0" name="CustomShape 190"/>
          <p:cNvSpPr/>
          <p:nvPr/>
        </p:nvSpPr>
        <p:spPr>
          <a:xfrm>
            <a:off x="57135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1" name="CustomShape 191"/>
          <p:cNvSpPr/>
          <p:nvPr/>
        </p:nvSpPr>
        <p:spPr>
          <a:xfrm>
            <a:off x="57819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92" name="CustomShape 192"/>
          <p:cNvSpPr/>
          <p:nvPr/>
        </p:nvSpPr>
        <p:spPr>
          <a:xfrm>
            <a:off x="57819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3" name="CustomShape 193"/>
          <p:cNvSpPr/>
          <p:nvPr/>
        </p:nvSpPr>
        <p:spPr>
          <a:xfrm>
            <a:off x="60944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4" name="CustomShape 194"/>
          <p:cNvSpPr/>
          <p:nvPr/>
        </p:nvSpPr>
        <p:spPr>
          <a:xfrm>
            <a:off x="61628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95" name="CustomShape 195"/>
          <p:cNvSpPr/>
          <p:nvPr/>
        </p:nvSpPr>
        <p:spPr>
          <a:xfrm>
            <a:off x="61628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6" name="CustomShape 196"/>
          <p:cNvSpPr/>
          <p:nvPr/>
        </p:nvSpPr>
        <p:spPr>
          <a:xfrm>
            <a:off x="64753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7" name="CustomShape 197"/>
          <p:cNvSpPr/>
          <p:nvPr/>
        </p:nvSpPr>
        <p:spPr>
          <a:xfrm>
            <a:off x="65437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98" name="CustomShape 198"/>
          <p:cNvSpPr/>
          <p:nvPr/>
        </p:nvSpPr>
        <p:spPr>
          <a:xfrm>
            <a:off x="65437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9" name="CustomShape 199"/>
          <p:cNvSpPr/>
          <p:nvPr/>
        </p:nvSpPr>
        <p:spPr>
          <a:xfrm>
            <a:off x="68562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0" name="CustomShape 200"/>
          <p:cNvSpPr/>
          <p:nvPr/>
        </p:nvSpPr>
        <p:spPr>
          <a:xfrm>
            <a:off x="69246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01" name="CustomShape 201"/>
          <p:cNvSpPr/>
          <p:nvPr/>
        </p:nvSpPr>
        <p:spPr>
          <a:xfrm>
            <a:off x="69246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2" name="CustomShape 202"/>
          <p:cNvSpPr/>
          <p:nvPr/>
        </p:nvSpPr>
        <p:spPr>
          <a:xfrm>
            <a:off x="72370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3" name="CustomShape 203"/>
          <p:cNvSpPr/>
          <p:nvPr/>
        </p:nvSpPr>
        <p:spPr>
          <a:xfrm>
            <a:off x="73054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04" name="CustomShape 204"/>
          <p:cNvSpPr/>
          <p:nvPr/>
        </p:nvSpPr>
        <p:spPr>
          <a:xfrm>
            <a:off x="73054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5" name="CustomShape 205"/>
          <p:cNvSpPr/>
          <p:nvPr/>
        </p:nvSpPr>
        <p:spPr>
          <a:xfrm>
            <a:off x="76179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6" name="CustomShape 206"/>
          <p:cNvSpPr/>
          <p:nvPr/>
        </p:nvSpPr>
        <p:spPr>
          <a:xfrm>
            <a:off x="76863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07" name="CustomShape 207"/>
          <p:cNvSpPr/>
          <p:nvPr/>
        </p:nvSpPr>
        <p:spPr>
          <a:xfrm>
            <a:off x="76863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8" name="CustomShape 208"/>
          <p:cNvSpPr/>
          <p:nvPr/>
        </p:nvSpPr>
        <p:spPr>
          <a:xfrm>
            <a:off x="79988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9" name="CustomShape 209"/>
          <p:cNvSpPr/>
          <p:nvPr/>
        </p:nvSpPr>
        <p:spPr>
          <a:xfrm>
            <a:off x="80672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10" name="CustomShape 210"/>
          <p:cNvSpPr/>
          <p:nvPr/>
        </p:nvSpPr>
        <p:spPr>
          <a:xfrm>
            <a:off x="80672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1" name="CustomShape 211"/>
          <p:cNvSpPr/>
          <p:nvPr/>
        </p:nvSpPr>
        <p:spPr>
          <a:xfrm>
            <a:off x="83797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2" name="CustomShape 212"/>
          <p:cNvSpPr/>
          <p:nvPr/>
        </p:nvSpPr>
        <p:spPr>
          <a:xfrm>
            <a:off x="84481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13" name="CustomShape 213"/>
          <p:cNvSpPr/>
          <p:nvPr/>
        </p:nvSpPr>
        <p:spPr>
          <a:xfrm>
            <a:off x="84481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4" name="CustomShape 214"/>
          <p:cNvSpPr/>
          <p:nvPr/>
        </p:nvSpPr>
        <p:spPr>
          <a:xfrm>
            <a:off x="87609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5" name="CustomShape 215"/>
          <p:cNvSpPr/>
          <p:nvPr/>
        </p:nvSpPr>
        <p:spPr>
          <a:xfrm>
            <a:off x="88290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16" name="CustomShape 216"/>
          <p:cNvSpPr/>
          <p:nvPr/>
        </p:nvSpPr>
        <p:spPr>
          <a:xfrm>
            <a:off x="88290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7" name="CustomShape 217"/>
          <p:cNvSpPr/>
          <p:nvPr/>
        </p:nvSpPr>
        <p:spPr>
          <a:xfrm>
            <a:off x="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8" name="CustomShape 218"/>
          <p:cNvSpPr/>
          <p:nvPr/>
        </p:nvSpPr>
        <p:spPr>
          <a:xfrm>
            <a:off x="684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19" name="CustomShape 219"/>
          <p:cNvSpPr/>
          <p:nvPr/>
        </p:nvSpPr>
        <p:spPr>
          <a:xfrm>
            <a:off x="684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0" name="CustomShape 220"/>
          <p:cNvSpPr/>
          <p:nvPr/>
        </p:nvSpPr>
        <p:spPr>
          <a:xfrm>
            <a:off x="3808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1" name="CustomShape 221"/>
          <p:cNvSpPr/>
          <p:nvPr/>
        </p:nvSpPr>
        <p:spPr>
          <a:xfrm>
            <a:off x="4492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22" name="CustomShape 222"/>
          <p:cNvSpPr/>
          <p:nvPr/>
        </p:nvSpPr>
        <p:spPr>
          <a:xfrm>
            <a:off x="4492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3" name="CustomShape 223"/>
          <p:cNvSpPr/>
          <p:nvPr/>
        </p:nvSpPr>
        <p:spPr>
          <a:xfrm>
            <a:off x="7617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4" name="CustomShape 224"/>
          <p:cNvSpPr/>
          <p:nvPr/>
        </p:nvSpPr>
        <p:spPr>
          <a:xfrm>
            <a:off x="8301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25" name="CustomShape 225"/>
          <p:cNvSpPr/>
          <p:nvPr/>
        </p:nvSpPr>
        <p:spPr>
          <a:xfrm>
            <a:off x="8301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6" name="CustomShape 226"/>
          <p:cNvSpPr/>
          <p:nvPr/>
        </p:nvSpPr>
        <p:spPr>
          <a:xfrm>
            <a:off x="11426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7" name="CustomShape 227"/>
          <p:cNvSpPr/>
          <p:nvPr/>
        </p:nvSpPr>
        <p:spPr>
          <a:xfrm>
            <a:off x="12110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28" name="CustomShape 228"/>
          <p:cNvSpPr/>
          <p:nvPr/>
        </p:nvSpPr>
        <p:spPr>
          <a:xfrm>
            <a:off x="12110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9" name="CustomShape 229"/>
          <p:cNvSpPr/>
          <p:nvPr/>
        </p:nvSpPr>
        <p:spPr>
          <a:xfrm>
            <a:off x="15235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0" name="CustomShape 230"/>
          <p:cNvSpPr/>
          <p:nvPr/>
        </p:nvSpPr>
        <p:spPr>
          <a:xfrm>
            <a:off x="15919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31" name="CustomShape 231"/>
          <p:cNvSpPr/>
          <p:nvPr/>
        </p:nvSpPr>
        <p:spPr>
          <a:xfrm>
            <a:off x="15919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2" name="CustomShape 232"/>
          <p:cNvSpPr/>
          <p:nvPr/>
        </p:nvSpPr>
        <p:spPr>
          <a:xfrm>
            <a:off x="19044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3" name="CustomShape 233"/>
          <p:cNvSpPr/>
          <p:nvPr/>
        </p:nvSpPr>
        <p:spPr>
          <a:xfrm>
            <a:off x="19728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34" name="CustomShape 234"/>
          <p:cNvSpPr/>
          <p:nvPr/>
        </p:nvSpPr>
        <p:spPr>
          <a:xfrm>
            <a:off x="19728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5" name="CustomShape 235"/>
          <p:cNvSpPr/>
          <p:nvPr/>
        </p:nvSpPr>
        <p:spPr>
          <a:xfrm>
            <a:off x="22852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6" name="CustomShape 236"/>
          <p:cNvSpPr/>
          <p:nvPr/>
        </p:nvSpPr>
        <p:spPr>
          <a:xfrm>
            <a:off x="23536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37" name="CustomShape 237"/>
          <p:cNvSpPr/>
          <p:nvPr/>
        </p:nvSpPr>
        <p:spPr>
          <a:xfrm>
            <a:off x="23536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8" name="CustomShape 238"/>
          <p:cNvSpPr/>
          <p:nvPr/>
        </p:nvSpPr>
        <p:spPr>
          <a:xfrm>
            <a:off x="26661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9" name="CustomShape 239"/>
          <p:cNvSpPr/>
          <p:nvPr/>
        </p:nvSpPr>
        <p:spPr>
          <a:xfrm>
            <a:off x="27345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40" name="CustomShape 240"/>
          <p:cNvSpPr/>
          <p:nvPr/>
        </p:nvSpPr>
        <p:spPr>
          <a:xfrm>
            <a:off x="27345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1" name="CustomShape 241"/>
          <p:cNvSpPr/>
          <p:nvPr/>
        </p:nvSpPr>
        <p:spPr>
          <a:xfrm>
            <a:off x="30474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2" name="CustomShape 242"/>
          <p:cNvSpPr/>
          <p:nvPr/>
        </p:nvSpPr>
        <p:spPr>
          <a:xfrm>
            <a:off x="31154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43" name="CustomShape 243"/>
          <p:cNvSpPr/>
          <p:nvPr/>
        </p:nvSpPr>
        <p:spPr>
          <a:xfrm>
            <a:off x="31154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4" name="CustomShape 244"/>
          <p:cNvSpPr/>
          <p:nvPr/>
        </p:nvSpPr>
        <p:spPr>
          <a:xfrm>
            <a:off x="34282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5" name="CustomShape 245"/>
          <p:cNvSpPr/>
          <p:nvPr/>
        </p:nvSpPr>
        <p:spPr>
          <a:xfrm>
            <a:off x="34966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46" name="CustomShape 246"/>
          <p:cNvSpPr/>
          <p:nvPr/>
        </p:nvSpPr>
        <p:spPr>
          <a:xfrm>
            <a:off x="34966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7" name="CustomShape 247"/>
          <p:cNvSpPr/>
          <p:nvPr/>
        </p:nvSpPr>
        <p:spPr>
          <a:xfrm>
            <a:off x="38091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8" name="CustomShape 248"/>
          <p:cNvSpPr/>
          <p:nvPr/>
        </p:nvSpPr>
        <p:spPr>
          <a:xfrm>
            <a:off x="38775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49" name="CustomShape 249"/>
          <p:cNvSpPr/>
          <p:nvPr/>
        </p:nvSpPr>
        <p:spPr>
          <a:xfrm>
            <a:off x="38775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0" name="CustomShape 250"/>
          <p:cNvSpPr/>
          <p:nvPr/>
        </p:nvSpPr>
        <p:spPr>
          <a:xfrm>
            <a:off x="41900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1" name="CustomShape 251"/>
          <p:cNvSpPr/>
          <p:nvPr/>
        </p:nvSpPr>
        <p:spPr>
          <a:xfrm>
            <a:off x="42584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52" name="CustomShape 252"/>
          <p:cNvSpPr/>
          <p:nvPr/>
        </p:nvSpPr>
        <p:spPr>
          <a:xfrm>
            <a:off x="42584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3" name="CustomShape 253"/>
          <p:cNvSpPr/>
          <p:nvPr/>
        </p:nvSpPr>
        <p:spPr>
          <a:xfrm>
            <a:off x="45709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4" name="CustomShape 254"/>
          <p:cNvSpPr/>
          <p:nvPr/>
        </p:nvSpPr>
        <p:spPr>
          <a:xfrm>
            <a:off x="46393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55" name="CustomShape 255"/>
          <p:cNvSpPr/>
          <p:nvPr/>
        </p:nvSpPr>
        <p:spPr>
          <a:xfrm>
            <a:off x="46393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6" name="CustomShape 256"/>
          <p:cNvSpPr/>
          <p:nvPr/>
        </p:nvSpPr>
        <p:spPr>
          <a:xfrm>
            <a:off x="49518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7" name="CustomShape 257"/>
          <p:cNvSpPr/>
          <p:nvPr/>
        </p:nvSpPr>
        <p:spPr>
          <a:xfrm>
            <a:off x="50202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58" name="CustomShape 258"/>
          <p:cNvSpPr/>
          <p:nvPr/>
        </p:nvSpPr>
        <p:spPr>
          <a:xfrm>
            <a:off x="50202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9" name="CustomShape 259"/>
          <p:cNvSpPr/>
          <p:nvPr/>
        </p:nvSpPr>
        <p:spPr>
          <a:xfrm>
            <a:off x="53326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0" name="CustomShape 260"/>
          <p:cNvSpPr/>
          <p:nvPr/>
        </p:nvSpPr>
        <p:spPr>
          <a:xfrm>
            <a:off x="54010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61" name="CustomShape 261"/>
          <p:cNvSpPr/>
          <p:nvPr/>
        </p:nvSpPr>
        <p:spPr>
          <a:xfrm>
            <a:off x="54010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2" name="CustomShape 262"/>
          <p:cNvSpPr/>
          <p:nvPr/>
        </p:nvSpPr>
        <p:spPr>
          <a:xfrm>
            <a:off x="57135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3" name="CustomShape 263"/>
          <p:cNvSpPr/>
          <p:nvPr/>
        </p:nvSpPr>
        <p:spPr>
          <a:xfrm>
            <a:off x="57819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64" name="CustomShape 264"/>
          <p:cNvSpPr/>
          <p:nvPr/>
        </p:nvSpPr>
        <p:spPr>
          <a:xfrm>
            <a:off x="57819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5" name="CustomShape 265"/>
          <p:cNvSpPr/>
          <p:nvPr/>
        </p:nvSpPr>
        <p:spPr>
          <a:xfrm>
            <a:off x="60944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6" name="CustomShape 266"/>
          <p:cNvSpPr/>
          <p:nvPr/>
        </p:nvSpPr>
        <p:spPr>
          <a:xfrm>
            <a:off x="61628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67" name="CustomShape 267"/>
          <p:cNvSpPr/>
          <p:nvPr/>
        </p:nvSpPr>
        <p:spPr>
          <a:xfrm>
            <a:off x="61628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8" name="CustomShape 268"/>
          <p:cNvSpPr/>
          <p:nvPr/>
        </p:nvSpPr>
        <p:spPr>
          <a:xfrm>
            <a:off x="64753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9" name="CustomShape 269"/>
          <p:cNvSpPr/>
          <p:nvPr/>
        </p:nvSpPr>
        <p:spPr>
          <a:xfrm>
            <a:off x="65437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70" name="CustomShape 270"/>
          <p:cNvSpPr/>
          <p:nvPr/>
        </p:nvSpPr>
        <p:spPr>
          <a:xfrm>
            <a:off x="65437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1" name="CustomShape 271"/>
          <p:cNvSpPr/>
          <p:nvPr/>
        </p:nvSpPr>
        <p:spPr>
          <a:xfrm>
            <a:off x="68562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2" name="CustomShape 272"/>
          <p:cNvSpPr/>
          <p:nvPr/>
        </p:nvSpPr>
        <p:spPr>
          <a:xfrm>
            <a:off x="69246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73" name="CustomShape 273"/>
          <p:cNvSpPr/>
          <p:nvPr/>
        </p:nvSpPr>
        <p:spPr>
          <a:xfrm>
            <a:off x="69246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4" name="CustomShape 274"/>
          <p:cNvSpPr/>
          <p:nvPr/>
        </p:nvSpPr>
        <p:spPr>
          <a:xfrm>
            <a:off x="72370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5" name="CustomShape 275"/>
          <p:cNvSpPr/>
          <p:nvPr/>
        </p:nvSpPr>
        <p:spPr>
          <a:xfrm>
            <a:off x="73054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76" name="CustomShape 276"/>
          <p:cNvSpPr/>
          <p:nvPr/>
        </p:nvSpPr>
        <p:spPr>
          <a:xfrm>
            <a:off x="73054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7" name="CustomShape 277"/>
          <p:cNvSpPr/>
          <p:nvPr/>
        </p:nvSpPr>
        <p:spPr>
          <a:xfrm>
            <a:off x="76179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8" name="CustomShape 278"/>
          <p:cNvSpPr/>
          <p:nvPr/>
        </p:nvSpPr>
        <p:spPr>
          <a:xfrm>
            <a:off x="76863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79" name="CustomShape 279"/>
          <p:cNvSpPr/>
          <p:nvPr/>
        </p:nvSpPr>
        <p:spPr>
          <a:xfrm>
            <a:off x="76863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0" name="CustomShape 280"/>
          <p:cNvSpPr/>
          <p:nvPr/>
        </p:nvSpPr>
        <p:spPr>
          <a:xfrm>
            <a:off x="79988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1" name="CustomShape 281"/>
          <p:cNvSpPr/>
          <p:nvPr/>
        </p:nvSpPr>
        <p:spPr>
          <a:xfrm>
            <a:off x="80672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82" name="CustomShape 282"/>
          <p:cNvSpPr/>
          <p:nvPr/>
        </p:nvSpPr>
        <p:spPr>
          <a:xfrm>
            <a:off x="80672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3" name="CustomShape 283"/>
          <p:cNvSpPr/>
          <p:nvPr/>
        </p:nvSpPr>
        <p:spPr>
          <a:xfrm>
            <a:off x="83797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4" name="CustomShape 284"/>
          <p:cNvSpPr/>
          <p:nvPr/>
        </p:nvSpPr>
        <p:spPr>
          <a:xfrm>
            <a:off x="84481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85" name="CustomShape 285"/>
          <p:cNvSpPr/>
          <p:nvPr/>
        </p:nvSpPr>
        <p:spPr>
          <a:xfrm>
            <a:off x="84481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6" name="CustomShape 286"/>
          <p:cNvSpPr/>
          <p:nvPr/>
        </p:nvSpPr>
        <p:spPr>
          <a:xfrm>
            <a:off x="87609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7" name="CustomShape 287"/>
          <p:cNvSpPr/>
          <p:nvPr/>
        </p:nvSpPr>
        <p:spPr>
          <a:xfrm>
            <a:off x="88290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88" name="CustomShape 288"/>
          <p:cNvSpPr/>
          <p:nvPr/>
        </p:nvSpPr>
        <p:spPr>
          <a:xfrm>
            <a:off x="88290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9" name="CustomShape 289"/>
          <p:cNvSpPr/>
          <p:nvPr/>
        </p:nvSpPr>
        <p:spPr>
          <a:xfrm>
            <a:off x="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0" name="CustomShape 290"/>
          <p:cNvSpPr/>
          <p:nvPr/>
        </p:nvSpPr>
        <p:spPr>
          <a:xfrm>
            <a:off x="684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91" name="CustomShape 291"/>
          <p:cNvSpPr/>
          <p:nvPr/>
        </p:nvSpPr>
        <p:spPr>
          <a:xfrm>
            <a:off x="684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2" name="CustomShape 292"/>
          <p:cNvSpPr/>
          <p:nvPr/>
        </p:nvSpPr>
        <p:spPr>
          <a:xfrm>
            <a:off x="3808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3" name="CustomShape 293"/>
          <p:cNvSpPr/>
          <p:nvPr/>
        </p:nvSpPr>
        <p:spPr>
          <a:xfrm>
            <a:off x="4492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94" name="CustomShape 294"/>
          <p:cNvSpPr/>
          <p:nvPr/>
        </p:nvSpPr>
        <p:spPr>
          <a:xfrm>
            <a:off x="4492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5" name="CustomShape 295"/>
          <p:cNvSpPr/>
          <p:nvPr/>
        </p:nvSpPr>
        <p:spPr>
          <a:xfrm>
            <a:off x="7617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6" name="CustomShape 296"/>
          <p:cNvSpPr/>
          <p:nvPr/>
        </p:nvSpPr>
        <p:spPr>
          <a:xfrm>
            <a:off x="8301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97" name="CustomShape 297"/>
          <p:cNvSpPr/>
          <p:nvPr/>
        </p:nvSpPr>
        <p:spPr>
          <a:xfrm>
            <a:off x="8301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8" name="CustomShape 298"/>
          <p:cNvSpPr/>
          <p:nvPr/>
        </p:nvSpPr>
        <p:spPr>
          <a:xfrm>
            <a:off x="11426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9" name="CustomShape 299"/>
          <p:cNvSpPr/>
          <p:nvPr/>
        </p:nvSpPr>
        <p:spPr>
          <a:xfrm>
            <a:off x="12110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00" name="CustomShape 300"/>
          <p:cNvSpPr/>
          <p:nvPr/>
        </p:nvSpPr>
        <p:spPr>
          <a:xfrm>
            <a:off x="12110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1" name="CustomShape 301"/>
          <p:cNvSpPr/>
          <p:nvPr/>
        </p:nvSpPr>
        <p:spPr>
          <a:xfrm>
            <a:off x="15235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2" name="CustomShape 302"/>
          <p:cNvSpPr/>
          <p:nvPr/>
        </p:nvSpPr>
        <p:spPr>
          <a:xfrm>
            <a:off x="15919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03" name="CustomShape 303"/>
          <p:cNvSpPr/>
          <p:nvPr/>
        </p:nvSpPr>
        <p:spPr>
          <a:xfrm>
            <a:off x="15919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4" name="CustomShape 304"/>
          <p:cNvSpPr/>
          <p:nvPr/>
        </p:nvSpPr>
        <p:spPr>
          <a:xfrm>
            <a:off x="19044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5" name="CustomShape 305"/>
          <p:cNvSpPr/>
          <p:nvPr/>
        </p:nvSpPr>
        <p:spPr>
          <a:xfrm>
            <a:off x="19728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06" name="CustomShape 306"/>
          <p:cNvSpPr/>
          <p:nvPr/>
        </p:nvSpPr>
        <p:spPr>
          <a:xfrm>
            <a:off x="19728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7" name="CustomShape 307"/>
          <p:cNvSpPr/>
          <p:nvPr/>
        </p:nvSpPr>
        <p:spPr>
          <a:xfrm>
            <a:off x="22852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8" name="CustomShape 308"/>
          <p:cNvSpPr/>
          <p:nvPr/>
        </p:nvSpPr>
        <p:spPr>
          <a:xfrm>
            <a:off x="23536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09" name="CustomShape 309"/>
          <p:cNvSpPr/>
          <p:nvPr/>
        </p:nvSpPr>
        <p:spPr>
          <a:xfrm>
            <a:off x="23536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0" name="CustomShape 310"/>
          <p:cNvSpPr/>
          <p:nvPr/>
        </p:nvSpPr>
        <p:spPr>
          <a:xfrm>
            <a:off x="26661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1" name="CustomShape 311"/>
          <p:cNvSpPr/>
          <p:nvPr/>
        </p:nvSpPr>
        <p:spPr>
          <a:xfrm>
            <a:off x="27345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12" name="CustomShape 312"/>
          <p:cNvSpPr/>
          <p:nvPr/>
        </p:nvSpPr>
        <p:spPr>
          <a:xfrm>
            <a:off x="27345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3" name="CustomShape 313"/>
          <p:cNvSpPr/>
          <p:nvPr/>
        </p:nvSpPr>
        <p:spPr>
          <a:xfrm>
            <a:off x="30474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4" name="CustomShape 314"/>
          <p:cNvSpPr/>
          <p:nvPr/>
        </p:nvSpPr>
        <p:spPr>
          <a:xfrm>
            <a:off x="31154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15" name="CustomShape 315"/>
          <p:cNvSpPr/>
          <p:nvPr/>
        </p:nvSpPr>
        <p:spPr>
          <a:xfrm>
            <a:off x="31154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6" name="CustomShape 316"/>
          <p:cNvSpPr/>
          <p:nvPr/>
        </p:nvSpPr>
        <p:spPr>
          <a:xfrm>
            <a:off x="34282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7" name="CustomShape 317"/>
          <p:cNvSpPr/>
          <p:nvPr/>
        </p:nvSpPr>
        <p:spPr>
          <a:xfrm>
            <a:off x="34966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18" name="CustomShape 318"/>
          <p:cNvSpPr/>
          <p:nvPr/>
        </p:nvSpPr>
        <p:spPr>
          <a:xfrm>
            <a:off x="34966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9" name="CustomShape 319"/>
          <p:cNvSpPr/>
          <p:nvPr/>
        </p:nvSpPr>
        <p:spPr>
          <a:xfrm>
            <a:off x="38091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0" name="CustomShape 320"/>
          <p:cNvSpPr/>
          <p:nvPr/>
        </p:nvSpPr>
        <p:spPr>
          <a:xfrm>
            <a:off x="38775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21" name="CustomShape 321"/>
          <p:cNvSpPr/>
          <p:nvPr/>
        </p:nvSpPr>
        <p:spPr>
          <a:xfrm>
            <a:off x="38775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2" name="CustomShape 322"/>
          <p:cNvSpPr/>
          <p:nvPr/>
        </p:nvSpPr>
        <p:spPr>
          <a:xfrm>
            <a:off x="41900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3" name="CustomShape 323"/>
          <p:cNvSpPr/>
          <p:nvPr/>
        </p:nvSpPr>
        <p:spPr>
          <a:xfrm>
            <a:off x="42584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24" name="CustomShape 324"/>
          <p:cNvSpPr/>
          <p:nvPr/>
        </p:nvSpPr>
        <p:spPr>
          <a:xfrm>
            <a:off x="42584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5" name="CustomShape 325"/>
          <p:cNvSpPr/>
          <p:nvPr/>
        </p:nvSpPr>
        <p:spPr>
          <a:xfrm>
            <a:off x="45709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6" name="CustomShape 326"/>
          <p:cNvSpPr/>
          <p:nvPr/>
        </p:nvSpPr>
        <p:spPr>
          <a:xfrm>
            <a:off x="46393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27" name="CustomShape 327"/>
          <p:cNvSpPr/>
          <p:nvPr/>
        </p:nvSpPr>
        <p:spPr>
          <a:xfrm>
            <a:off x="46393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8" name="CustomShape 328"/>
          <p:cNvSpPr/>
          <p:nvPr/>
        </p:nvSpPr>
        <p:spPr>
          <a:xfrm>
            <a:off x="49518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9" name="CustomShape 329"/>
          <p:cNvSpPr/>
          <p:nvPr/>
        </p:nvSpPr>
        <p:spPr>
          <a:xfrm>
            <a:off x="50202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30" name="CustomShape 330"/>
          <p:cNvSpPr/>
          <p:nvPr/>
        </p:nvSpPr>
        <p:spPr>
          <a:xfrm>
            <a:off x="50202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1" name="CustomShape 331"/>
          <p:cNvSpPr/>
          <p:nvPr/>
        </p:nvSpPr>
        <p:spPr>
          <a:xfrm>
            <a:off x="53326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2" name="CustomShape 332"/>
          <p:cNvSpPr/>
          <p:nvPr/>
        </p:nvSpPr>
        <p:spPr>
          <a:xfrm>
            <a:off x="54010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33" name="CustomShape 333"/>
          <p:cNvSpPr/>
          <p:nvPr/>
        </p:nvSpPr>
        <p:spPr>
          <a:xfrm>
            <a:off x="54010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4" name="CustomShape 334"/>
          <p:cNvSpPr/>
          <p:nvPr/>
        </p:nvSpPr>
        <p:spPr>
          <a:xfrm>
            <a:off x="57135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5" name="CustomShape 335"/>
          <p:cNvSpPr/>
          <p:nvPr/>
        </p:nvSpPr>
        <p:spPr>
          <a:xfrm>
            <a:off x="57819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36" name="CustomShape 336"/>
          <p:cNvSpPr/>
          <p:nvPr/>
        </p:nvSpPr>
        <p:spPr>
          <a:xfrm>
            <a:off x="57819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7" name="CustomShape 337"/>
          <p:cNvSpPr/>
          <p:nvPr/>
        </p:nvSpPr>
        <p:spPr>
          <a:xfrm>
            <a:off x="60944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8" name="CustomShape 338"/>
          <p:cNvSpPr/>
          <p:nvPr/>
        </p:nvSpPr>
        <p:spPr>
          <a:xfrm>
            <a:off x="61628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39" name="CustomShape 339"/>
          <p:cNvSpPr/>
          <p:nvPr/>
        </p:nvSpPr>
        <p:spPr>
          <a:xfrm>
            <a:off x="61628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0" name="CustomShape 340"/>
          <p:cNvSpPr/>
          <p:nvPr/>
        </p:nvSpPr>
        <p:spPr>
          <a:xfrm>
            <a:off x="64753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1" name="CustomShape 341"/>
          <p:cNvSpPr/>
          <p:nvPr/>
        </p:nvSpPr>
        <p:spPr>
          <a:xfrm>
            <a:off x="65437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42" name="CustomShape 342"/>
          <p:cNvSpPr/>
          <p:nvPr/>
        </p:nvSpPr>
        <p:spPr>
          <a:xfrm>
            <a:off x="65437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3" name="CustomShape 343"/>
          <p:cNvSpPr/>
          <p:nvPr/>
        </p:nvSpPr>
        <p:spPr>
          <a:xfrm>
            <a:off x="68562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4" name="CustomShape 344"/>
          <p:cNvSpPr/>
          <p:nvPr/>
        </p:nvSpPr>
        <p:spPr>
          <a:xfrm>
            <a:off x="69246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45" name="CustomShape 345"/>
          <p:cNvSpPr/>
          <p:nvPr/>
        </p:nvSpPr>
        <p:spPr>
          <a:xfrm>
            <a:off x="69246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6" name="CustomShape 346"/>
          <p:cNvSpPr/>
          <p:nvPr/>
        </p:nvSpPr>
        <p:spPr>
          <a:xfrm>
            <a:off x="72370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7" name="CustomShape 347"/>
          <p:cNvSpPr/>
          <p:nvPr/>
        </p:nvSpPr>
        <p:spPr>
          <a:xfrm>
            <a:off x="73054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48" name="CustomShape 348"/>
          <p:cNvSpPr/>
          <p:nvPr/>
        </p:nvSpPr>
        <p:spPr>
          <a:xfrm>
            <a:off x="73054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9" name="CustomShape 349"/>
          <p:cNvSpPr/>
          <p:nvPr/>
        </p:nvSpPr>
        <p:spPr>
          <a:xfrm>
            <a:off x="76179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0" name="CustomShape 350"/>
          <p:cNvSpPr/>
          <p:nvPr/>
        </p:nvSpPr>
        <p:spPr>
          <a:xfrm>
            <a:off x="76863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51" name="CustomShape 351"/>
          <p:cNvSpPr/>
          <p:nvPr/>
        </p:nvSpPr>
        <p:spPr>
          <a:xfrm>
            <a:off x="76863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2" name="CustomShape 352"/>
          <p:cNvSpPr/>
          <p:nvPr/>
        </p:nvSpPr>
        <p:spPr>
          <a:xfrm>
            <a:off x="79988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3" name="CustomShape 353"/>
          <p:cNvSpPr/>
          <p:nvPr/>
        </p:nvSpPr>
        <p:spPr>
          <a:xfrm>
            <a:off x="80672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54" name="CustomShape 354"/>
          <p:cNvSpPr/>
          <p:nvPr/>
        </p:nvSpPr>
        <p:spPr>
          <a:xfrm>
            <a:off x="80672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5" name="CustomShape 355"/>
          <p:cNvSpPr/>
          <p:nvPr/>
        </p:nvSpPr>
        <p:spPr>
          <a:xfrm>
            <a:off x="83797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6" name="CustomShape 356"/>
          <p:cNvSpPr/>
          <p:nvPr/>
        </p:nvSpPr>
        <p:spPr>
          <a:xfrm>
            <a:off x="84481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57" name="CustomShape 357"/>
          <p:cNvSpPr/>
          <p:nvPr/>
        </p:nvSpPr>
        <p:spPr>
          <a:xfrm>
            <a:off x="84481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8" name="CustomShape 358"/>
          <p:cNvSpPr/>
          <p:nvPr/>
        </p:nvSpPr>
        <p:spPr>
          <a:xfrm>
            <a:off x="87609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9" name="CustomShape 359"/>
          <p:cNvSpPr/>
          <p:nvPr/>
        </p:nvSpPr>
        <p:spPr>
          <a:xfrm>
            <a:off x="88290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60" name="CustomShape 360"/>
          <p:cNvSpPr/>
          <p:nvPr/>
        </p:nvSpPr>
        <p:spPr>
          <a:xfrm>
            <a:off x="88290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1" name="CustomShape 361"/>
          <p:cNvSpPr/>
          <p:nvPr/>
        </p:nvSpPr>
        <p:spPr>
          <a:xfrm>
            <a:off x="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2" name="CustomShape 362"/>
          <p:cNvSpPr/>
          <p:nvPr/>
        </p:nvSpPr>
        <p:spPr>
          <a:xfrm>
            <a:off x="684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63" name="CustomShape 363"/>
          <p:cNvSpPr/>
          <p:nvPr/>
        </p:nvSpPr>
        <p:spPr>
          <a:xfrm>
            <a:off x="684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4" name="CustomShape 364"/>
          <p:cNvSpPr/>
          <p:nvPr/>
        </p:nvSpPr>
        <p:spPr>
          <a:xfrm>
            <a:off x="3808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5" name="CustomShape 365"/>
          <p:cNvSpPr/>
          <p:nvPr/>
        </p:nvSpPr>
        <p:spPr>
          <a:xfrm>
            <a:off x="4492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66" name="CustomShape 366"/>
          <p:cNvSpPr/>
          <p:nvPr/>
        </p:nvSpPr>
        <p:spPr>
          <a:xfrm>
            <a:off x="4492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7" name="CustomShape 367"/>
          <p:cNvSpPr/>
          <p:nvPr/>
        </p:nvSpPr>
        <p:spPr>
          <a:xfrm>
            <a:off x="7617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8" name="CustomShape 368"/>
          <p:cNvSpPr/>
          <p:nvPr/>
        </p:nvSpPr>
        <p:spPr>
          <a:xfrm>
            <a:off x="8301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69" name="CustomShape 369"/>
          <p:cNvSpPr/>
          <p:nvPr/>
        </p:nvSpPr>
        <p:spPr>
          <a:xfrm>
            <a:off x="8301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0" name="CustomShape 370"/>
          <p:cNvSpPr/>
          <p:nvPr/>
        </p:nvSpPr>
        <p:spPr>
          <a:xfrm>
            <a:off x="11426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1" name="CustomShape 371"/>
          <p:cNvSpPr/>
          <p:nvPr/>
        </p:nvSpPr>
        <p:spPr>
          <a:xfrm>
            <a:off x="12110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72" name="CustomShape 372"/>
          <p:cNvSpPr/>
          <p:nvPr/>
        </p:nvSpPr>
        <p:spPr>
          <a:xfrm>
            <a:off x="12110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3" name="CustomShape 373"/>
          <p:cNvSpPr/>
          <p:nvPr/>
        </p:nvSpPr>
        <p:spPr>
          <a:xfrm>
            <a:off x="15235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4" name="CustomShape 374"/>
          <p:cNvSpPr/>
          <p:nvPr/>
        </p:nvSpPr>
        <p:spPr>
          <a:xfrm>
            <a:off x="15919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75" name="CustomShape 375"/>
          <p:cNvSpPr/>
          <p:nvPr/>
        </p:nvSpPr>
        <p:spPr>
          <a:xfrm>
            <a:off x="15919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6" name="CustomShape 376"/>
          <p:cNvSpPr/>
          <p:nvPr/>
        </p:nvSpPr>
        <p:spPr>
          <a:xfrm>
            <a:off x="19044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7" name="CustomShape 377"/>
          <p:cNvSpPr/>
          <p:nvPr/>
        </p:nvSpPr>
        <p:spPr>
          <a:xfrm>
            <a:off x="19728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78" name="CustomShape 378"/>
          <p:cNvSpPr/>
          <p:nvPr/>
        </p:nvSpPr>
        <p:spPr>
          <a:xfrm>
            <a:off x="19728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9" name="CustomShape 379"/>
          <p:cNvSpPr/>
          <p:nvPr/>
        </p:nvSpPr>
        <p:spPr>
          <a:xfrm>
            <a:off x="22852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0" name="CustomShape 380"/>
          <p:cNvSpPr/>
          <p:nvPr/>
        </p:nvSpPr>
        <p:spPr>
          <a:xfrm>
            <a:off x="23536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81" name="CustomShape 381"/>
          <p:cNvSpPr/>
          <p:nvPr/>
        </p:nvSpPr>
        <p:spPr>
          <a:xfrm>
            <a:off x="23536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2" name="CustomShape 382"/>
          <p:cNvSpPr/>
          <p:nvPr/>
        </p:nvSpPr>
        <p:spPr>
          <a:xfrm>
            <a:off x="26661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3" name="CustomShape 383"/>
          <p:cNvSpPr/>
          <p:nvPr/>
        </p:nvSpPr>
        <p:spPr>
          <a:xfrm>
            <a:off x="27345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84" name="CustomShape 384"/>
          <p:cNvSpPr/>
          <p:nvPr/>
        </p:nvSpPr>
        <p:spPr>
          <a:xfrm>
            <a:off x="27345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5" name="CustomShape 385"/>
          <p:cNvSpPr/>
          <p:nvPr/>
        </p:nvSpPr>
        <p:spPr>
          <a:xfrm>
            <a:off x="30474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6" name="CustomShape 386"/>
          <p:cNvSpPr/>
          <p:nvPr/>
        </p:nvSpPr>
        <p:spPr>
          <a:xfrm>
            <a:off x="31154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87" name="CustomShape 387"/>
          <p:cNvSpPr/>
          <p:nvPr/>
        </p:nvSpPr>
        <p:spPr>
          <a:xfrm>
            <a:off x="31154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8" name="CustomShape 388"/>
          <p:cNvSpPr/>
          <p:nvPr/>
        </p:nvSpPr>
        <p:spPr>
          <a:xfrm>
            <a:off x="34282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9" name="CustomShape 389"/>
          <p:cNvSpPr/>
          <p:nvPr/>
        </p:nvSpPr>
        <p:spPr>
          <a:xfrm>
            <a:off x="34966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90" name="CustomShape 390"/>
          <p:cNvSpPr/>
          <p:nvPr/>
        </p:nvSpPr>
        <p:spPr>
          <a:xfrm>
            <a:off x="34966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1" name="CustomShape 391"/>
          <p:cNvSpPr/>
          <p:nvPr/>
        </p:nvSpPr>
        <p:spPr>
          <a:xfrm>
            <a:off x="38091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2" name="CustomShape 392"/>
          <p:cNvSpPr/>
          <p:nvPr/>
        </p:nvSpPr>
        <p:spPr>
          <a:xfrm>
            <a:off x="38775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93" name="CustomShape 393"/>
          <p:cNvSpPr/>
          <p:nvPr/>
        </p:nvSpPr>
        <p:spPr>
          <a:xfrm>
            <a:off x="38775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4" name="CustomShape 394"/>
          <p:cNvSpPr/>
          <p:nvPr/>
        </p:nvSpPr>
        <p:spPr>
          <a:xfrm>
            <a:off x="41900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5" name="CustomShape 395"/>
          <p:cNvSpPr/>
          <p:nvPr/>
        </p:nvSpPr>
        <p:spPr>
          <a:xfrm>
            <a:off x="42584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96" name="CustomShape 396"/>
          <p:cNvSpPr/>
          <p:nvPr/>
        </p:nvSpPr>
        <p:spPr>
          <a:xfrm>
            <a:off x="42584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7" name="CustomShape 397"/>
          <p:cNvSpPr/>
          <p:nvPr/>
        </p:nvSpPr>
        <p:spPr>
          <a:xfrm>
            <a:off x="45709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8" name="CustomShape 398"/>
          <p:cNvSpPr/>
          <p:nvPr/>
        </p:nvSpPr>
        <p:spPr>
          <a:xfrm>
            <a:off x="46393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99" name="CustomShape 399"/>
          <p:cNvSpPr/>
          <p:nvPr/>
        </p:nvSpPr>
        <p:spPr>
          <a:xfrm>
            <a:off x="46393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0" name="CustomShape 400"/>
          <p:cNvSpPr/>
          <p:nvPr/>
        </p:nvSpPr>
        <p:spPr>
          <a:xfrm>
            <a:off x="49518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1" name="CustomShape 401"/>
          <p:cNvSpPr/>
          <p:nvPr/>
        </p:nvSpPr>
        <p:spPr>
          <a:xfrm>
            <a:off x="50202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02" name="CustomShape 402"/>
          <p:cNvSpPr/>
          <p:nvPr/>
        </p:nvSpPr>
        <p:spPr>
          <a:xfrm>
            <a:off x="50202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3" name="CustomShape 403"/>
          <p:cNvSpPr/>
          <p:nvPr/>
        </p:nvSpPr>
        <p:spPr>
          <a:xfrm>
            <a:off x="53326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4" name="CustomShape 404"/>
          <p:cNvSpPr/>
          <p:nvPr/>
        </p:nvSpPr>
        <p:spPr>
          <a:xfrm>
            <a:off x="54010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05" name="CustomShape 405"/>
          <p:cNvSpPr/>
          <p:nvPr/>
        </p:nvSpPr>
        <p:spPr>
          <a:xfrm>
            <a:off x="54010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6" name="CustomShape 406"/>
          <p:cNvSpPr/>
          <p:nvPr/>
        </p:nvSpPr>
        <p:spPr>
          <a:xfrm>
            <a:off x="57135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7" name="CustomShape 407"/>
          <p:cNvSpPr/>
          <p:nvPr/>
        </p:nvSpPr>
        <p:spPr>
          <a:xfrm>
            <a:off x="57819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08" name="CustomShape 408"/>
          <p:cNvSpPr/>
          <p:nvPr/>
        </p:nvSpPr>
        <p:spPr>
          <a:xfrm>
            <a:off x="57819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9" name="CustomShape 409"/>
          <p:cNvSpPr/>
          <p:nvPr/>
        </p:nvSpPr>
        <p:spPr>
          <a:xfrm>
            <a:off x="60944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0" name="CustomShape 410"/>
          <p:cNvSpPr/>
          <p:nvPr/>
        </p:nvSpPr>
        <p:spPr>
          <a:xfrm>
            <a:off x="61628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11" name="CustomShape 411"/>
          <p:cNvSpPr/>
          <p:nvPr/>
        </p:nvSpPr>
        <p:spPr>
          <a:xfrm>
            <a:off x="61628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2" name="CustomShape 412"/>
          <p:cNvSpPr/>
          <p:nvPr/>
        </p:nvSpPr>
        <p:spPr>
          <a:xfrm>
            <a:off x="64753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3" name="CustomShape 413"/>
          <p:cNvSpPr/>
          <p:nvPr/>
        </p:nvSpPr>
        <p:spPr>
          <a:xfrm>
            <a:off x="65437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14" name="CustomShape 414"/>
          <p:cNvSpPr/>
          <p:nvPr/>
        </p:nvSpPr>
        <p:spPr>
          <a:xfrm>
            <a:off x="65437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5" name="CustomShape 415"/>
          <p:cNvSpPr/>
          <p:nvPr/>
        </p:nvSpPr>
        <p:spPr>
          <a:xfrm>
            <a:off x="68562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6" name="CustomShape 416"/>
          <p:cNvSpPr/>
          <p:nvPr/>
        </p:nvSpPr>
        <p:spPr>
          <a:xfrm>
            <a:off x="69246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17" name="CustomShape 417"/>
          <p:cNvSpPr/>
          <p:nvPr/>
        </p:nvSpPr>
        <p:spPr>
          <a:xfrm>
            <a:off x="69246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8" name="CustomShape 418"/>
          <p:cNvSpPr/>
          <p:nvPr/>
        </p:nvSpPr>
        <p:spPr>
          <a:xfrm>
            <a:off x="72370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9" name="CustomShape 419"/>
          <p:cNvSpPr/>
          <p:nvPr/>
        </p:nvSpPr>
        <p:spPr>
          <a:xfrm>
            <a:off x="73054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20" name="CustomShape 420"/>
          <p:cNvSpPr/>
          <p:nvPr/>
        </p:nvSpPr>
        <p:spPr>
          <a:xfrm>
            <a:off x="73054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1" name="CustomShape 421"/>
          <p:cNvSpPr/>
          <p:nvPr/>
        </p:nvSpPr>
        <p:spPr>
          <a:xfrm>
            <a:off x="76179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2" name="CustomShape 422"/>
          <p:cNvSpPr/>
          <p:nvPr/>
        </p:nvSpPr>
        <p:spPr>
          <a:xfrm>
            <a:off x="76863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23" name="CustomShape 423"/>
          <p:cNvSpPr/>
          <p:nvPr/>
        </p:nvSpPr>
        <p:spPr>
          <a:xfrm>
            <a:off x="76863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4" name="CustomShape 424"/>
          <p:cNvSpPr/>
          <p:nvPr/>
        </p:nvSpPr>
        <p:spPr>
          <a:xfrm>
            <a:off x="79988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5" name="CustomShape 425"/>
          <p:cNvSpPr/>
          <p:nvPr/>
        </p:nvSpPr>
        <p:spPr>
          <a:xfrm>
            <a:off x="80672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26" name="CustomShape 426"/>
          <p:cNvSpPr/>
          <p:nvPr/>
        </p:nvSpPr>
        <p:spPr>
          <a:xfrm>
            <a:off x="80672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7" name="CustomShape 427"/>
          <p:cNvSpPr/>
          <p:nvPr/>
        </p:nvSpPr>
        <p:spPr>
          <a:xfrm>
            <a:off x="83797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8" name="CustomShape 428"/>
          <p:cNvSpPr/>
          <p:nvPr/>
        </p:nvSpPr>
        <p:spPr>
          <a:xfrm>
            <a:off x="84481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29" name="CustomShape 429"/>
          <p:cNvSpPr/>
          <p:nvPr/>
        </p:nvSpPr>
        <p:spPr>
          <a:xfrm>
            <a:off x="84481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0" name="CustomShape 430"/>
          <p:cNvSpPr/>
          <p:nvPr/>
        </p:nvSpPr>
        <p:spPr>
          <a:xfrm>
            <a:off x="87609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1" name="CustomShape 431"/>
          <p:cNvSpPr/>
          <p:nvPr/>
        </p:nvSpPr>
        <p:spPr>
          <a:xfrm>
            <a:off x="88290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32" name="CustomShape 432"/>
          <p:cNvSpPr/>
          <p:nvPr/>
        </p:nvSpPr>
        <p:spPr>
          <a:xfrm>
            <a:off x="88290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3" name="CustomShape 433"/>
          <p:cNvSpPr/>
          <p:nvPr/>
        </p:nvSpPr>
        <p:spPr>
          <a:xfrm>
            <a:off x="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4" name="CustomShape 434"/>
          <p:cNvSpPr/>
          <p:nvPr/>
        </p:nvSpPr>
        <p:spPr>
          <a:xfrm>
            <a:off x="684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35" name="CustomShape 435"/>
          <p:cNvSpPr/>
          <p:nvPr/>
        </p:nvSpPr>
        <p:spPr>
          <a:xfrm>
            <a:off x="684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6" name="CustomShape 436"/>
          <p:cNvSpPr/>
          <p:nvPr/>
        </p:nvSpPr>
        <p:spPr>
          <a:xfrm>
            <a:off x="3808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7" name="CustomShape 437"/>
          <p:cNvSpPr/>
          <p:nvPr/>
        </p:nvSpPr>
        <p:spPr>
          <a:xfrm>
            <a:off x="4492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38" name="CustomShape 438"/>
          <p:cNvSpPr/>
          <p:nvPr/>
        </p:nvSpPr>
        <p:spPr>
          <a:xfrm>
            <a:off x="4492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9" name="CustomShape 439"/>
          <p:cNvSpPr/>
          <p:nvPr/>
        </p:nvSpPr>
        <p:spPr>
          <a:xfrm>
            <a:off x="7617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0" name="CustomShape 440"/>
          <p:cNvSpPr/>
          <p:nvPr/>
        </p:nvSpPr>
        <p:spPr>
          <a:xfrm>
            <a:off x="8301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41" name="CustomShape 441"/>
          <p:cNvSpPr/>
          <p:nvPr/>
        </p:nvSpPr>
        <p:spPr>
          <a:xfrm>
            <a:off x="8301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2" name="CustomShape 442"/>
          <p:cNvSpPr/>
          <p:nvPr/>
        </p:nvSpPr>
        <p:spPr>
          <a:xfrm>
            <a:off x="11426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3" name="CustomShape 443"/>
          <p:cNvSpPr/>
          <p:nvPr/>
        </p:nvSpPr>
        <p:spPr>
          <a:xfrm>
            <a:off x="12110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44" name="CustomShape 444"/>
          <p:cNvSpPr/>
          <p:nvPr/>
        </p:nvSpPr>
        <p:spPr>
          <a:xfrm>
            <a:off x="12110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5" name="CustomShape 445"/>
          <p:cNvSpPr/>
          <p:nvPr/>
        </p:nvSpPr>
        <p:spPr>
          <a:xfrm>
            <a:off x="15235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6" name="CustomShape 446"/>
          <p:cNvSpPr/>
          <p:nvPr/>
        </p:nvSpPr>
        <p:spPr>
          <a:xfrm>
            <a:off x="15919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47" name="CustomShape 447"/>
          <p:cNvSpPr/>
          <p:nvPr/>
        </p:nvSpPr>
        <p:spPr>
          <a:xfrm>
            <a:off x="15919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8" name="CustomShape 448"/>
          <p:cNvSpPr/>
          <p:nvPr/>
        </p:nvSpPr>
        <p:spPr>
          <a:xfrm>
            <a:off x="19044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9" name="CustomShape 449"/>
          <p:cNvSpPr/>
          <p:nvPr/>
        </p:nvSpPr>
        <p:spPr>
          <a:xfrm>
            <a:off x="19728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50" name="CustomShape 450"/>
          <p:cNvSpPr/>
          <p:nvPr/>
        </p:nvSpPr>
        <p:spPr>
          <a:xfrm>
            <a:off x="19728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1" name="CustomShape 451"/>
          <p:cNvSpPr/>
          <p:nvPr/>
        </p:nvSpPr>
        <p:spPr>
          <a:xfrm>
            <a:off x="22852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2" name="CustomShape 452"/>
          <p:cNvSpPr/>
          <p:nvPr/>
        </p:nvSpPr>
        <p:spPr>
          <a:xfrm>
            <a:off x="23536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53" name="CustomShape 453"/>
          <p:cNvSpPr/>
          <p:nvPr/>
        </p:nvSpPr>
        <p:spPr>
          <a:xfrm>
            <a:off x="23536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4" name="CustomShape 454"/>
          <p:cNvSpPr/>
          <p:nvPr/>
        </p:nvSpPr>
        <p:spPr>
          <a:xfrm>
            <a:off x="26661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5" name="CustomShape 455"/>
          <p:cNvSpPr/>
          <p:nvPr/>
        </p:nvSpPr>
        <p:spPr>
          <a:xfrm>
            <a:off x="27345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56" name="CustomShape 456"/>
          <p:cNvSpPr/>
          <p:nvPr/>
        </p:nvSpPr>
        <p:spPr>
          <a:xfrm>
            <a:off x="27345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7" name="CustomShape 457"/>
          <p:cNvSpPr/>
          <p:nvPr/>
        </p:nvSpPr>
        <p:spPr>
          <a:xfrm>
            <a:off x="30474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8" name="CustomShape 458"/>
          <p:cNvSpPr/>
          <p:nvPr/>
        </p:nvSpPr>
        <p:spPr>
          <a:xfrm>
            <a:off x="31154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59" name="CustomShape 459"/>
          <p:cNvSpPr/>
          <p:nvPr/>
        </p:nvSpPr>
        <p:spPr>
          <a:xfrm>
            <a:off x="31154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0" name="CustomShape 460"/>
          <p:cNvSpPr/>
          <p:nvPr/>
        </p:nvSpPr>
        <p:spPr>
          <a:xfrm>
            <a:off x="34282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1" name="CustomShape 461"/>
          <p:cNvSpPr/>
          <p:nvPr/>
        </p:nvSpPr>
        <p:spPr>
          <a:xfrm>
            <a:off x="34966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62" name="CustomShape 462"/>
          <p:cNvSpPr/>
          <p:nvPr/>
        </p:nvSpPr>
        <p:spPr>
          <a:xfrm>
            <a:off x="34966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3" name="CustomShape 463"/>
          <p:cNvSpPr/>
          <p:nvPr/>
        </p:nvSpPr>
        <p:spPr>
          <a:xfrm>
            <a:off x="38091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4" name="CustomShape 464"/>
          <p:cNvSpPr/>
          <p:nvPr/>
        </p:nvSpPr>
        <p:spPr>
          <a:xfrm>
            <a:off x="38775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65" name="CustomShape 465"/>
          <p:cNvSpPr/>
          <p:nvPr/>
        </p:nvSpPr>
        <p:spPr>
          <a:xfrm>
            <a:off x="38775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6" name="CustomShape 466"/>
          <p:cNvSpPr/>
          <p:nvPr/>
        </p:nvSpPr>
        <p:spPr>
          <a:xfrm>
            <a:off x="41900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7" name="CustomShape 467"/>
          <p:cNvSpPr/>
          <p:nvPr/>
        </p:nvSpPr>
        <p:spPr>
          <a:xfrm>
            <a:off x="42584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68" name="CustomShape 468"/>
          <p:cNvSpPr/>
          <p:nvPr/>
        </p:nvSpPr>
        <p:spPr>
          <a:xfrm>
            <a:off x="42584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9" name="CustomShape 469"/>
          <p:cNvSpPr/>
          <p:nvPr/>
        </p:nvSpPr>
        <p:spPr>
          <a:xfrm>
            <a:off x="45709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0" name="CustomShape 470"/>
          <p:cNvSpPr/>
          <p:nvPr/>
        </p:nvSpPr>
        <p:spPr>
          <a:xfrm>
            <a:off x="46393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71" name="CustomShape 471"/>
          <p:cNvSpPr/>
          <p:nvPr/>
        </p:nvSpPr>
        <p:spPr>
          <a:xfrm>
            <a:off x="46393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2" name="CustomShape 472"/>
          <p:cNvSpPr/>
          <p:nvPr/>
        </p:nvSpPr>
        <p:spPr>
          <a:xfrm>
            <a:off x="49518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3" name="CustomShape 473"/>
          <p:cNvSpPr/>
          <p:nvPr/>
        </p:nvSpPr>
        <p:spPr>
          <a:xfrm>
            <a:off x="50202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74" name="CustomShape 474"/>
          <p:cNvSpPr/>
          <p:nvPr/>
        </p:nvSpPr>
        <p:spPr>
          <a:xfrm>
            <a:off x="50202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5" name="CustomShape 475"/>
          <p:cNvSpPr/>
          <p:nvPr/>
        </p:nvSpPr>
        <p:spPr>
          <a:xfrm>
            <a:off x="53326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6" name="CustomShape 476"/>
          <p:cNvSpPr/>
          <p:nvPr/>
        </p:nvSpPr>
        <p:spPr>
          <a:xfrm>
            <a:off x="54010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77" name="CustomShape 477"/>
          <p:cNvSpPr/>
          <p:nvPr/>
        </p:nvSpPr>
        <p:spPr>
          <a:xfrm>
            <a:off x="54010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8" name="CustomShape 478"/>
          <p:cNvSpPr/>
          <p:nvPr/>
        </p:nvSpPr>
        <p:spPr>
          <a:xfrm>
            <a:off x="57135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9" name="CustomShape 479"/>
          <p:cNvSpPr/>
          <p:nvPr/>
        </p:nvSpPr>
        <p:spPr>
          <a:xfrm>
            <a:off x="57819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80" name="CustomShape 480"/>
          <p:cNvSpPr/>
          <p:nvPr/>
        </p:nvSpPr>
        <p:spPr>
          <a:xfrm>
            <a:off x="57819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1" name="CustomShape 481"/>
          <p:cNvSpPr/>
          <p:nvPr/>
        </p:nvSpPr>
        <p:spPr>
          <a:xfrm>
            <a:off x="60944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2" name="CustomShape 482"/>
          <p:cNvSpPr/>
          <p:nvPr/>
        </p:nvSpPr>
        <p:spPr>
          <a:xfrm>
            <a:off x="61628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83" name="CustomShape 483"/>
          <p:cNvSpPr/>
          <p:nvPr/>
        </p:nvSpPr>
        <p:spPr>
          <a:xfrm>
            <a:off x="61628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4" name="CustomShape 484"/>
          <p:cNvSpPr/>
          <p:nvPr/>
        </p:nvSpPr>
        <p:spPr>
          <a:xfrm>
            <a:off x="64753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5" name="CustomShape 485"/>
          <p:cNvSpPr/>
          <p:nvPr/>
        </p:nvSpPr>
        <p:spPr>
          <a:xfrm>
            <a:off x="65437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86" name="CustomShape 486"/>
          <p:cNvSpPr/>
          <p:nvPr/>
        </p:nvSpPr>
        <p:spPr>
          <a:xfrm>
            <a:off x="65437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7" name="CustomShape 487"/>
          <p:cNvSpPr/>
          <p:nvPr/>
        </p:nvSpPr>
        <p:spPr>
          <a:xfrm>
            <a:off x="68562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8" name="CustomShape 488"/>
          <p:cNvSpPr/>
          <p:nvPr/>
        </p:nvSpPr>
        <p:spPr>
          <a:xfrm>
            <a:off x="69246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89" name="CustomShape 489"/>
          <p:cNvSpPr/>
          <p:nvPr/>
        </p:nvSpPr>
        <p:spPr>
          <a:xfrm>
            <a:off x="69246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0" name="CustomShape 490"/>
          <p:cNvSpPr/>
          <p:nvPr/>
        </p:nvSpPr>
        <p:spPr>
          <a:xfrm>
            <a:off x="72370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1" name="CustomShape 491"/>
          <p:cNvSpPr/>
          <p:nvPr/>
        </p:nvSpPr>
        <p:spPr>
          <a:xfrm>
            <a:off x="73054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92" name="CustomShape 492"/>
          <p:cNvSpPr/>
          <p:nvPr/>
        </p:nvSpPr>
        <p:spPr>
          <a:xfrm>
            <a:off x="73054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3" name="CustomShape 493"/>
          <p:cNvSpPr/>
          <p:nvPr/>
        </p:nvSpPr>
        <p:spPr>
          <a:xfrm>
            <a:off x="76179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4" name="CustomShape 494"/>
          <p:cNvSpPr/>
          <p:nvPr/>
        </p:nvSpPr>
        <p:spPr>
          <a:xfrm>
            <a:off x="76863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95" name="CustomShape 495"/>
          <p:cNvSpPr/>
          <p:nvPr/>
        </p:nvSpPr>
        <p:spPr>
          <a:xfrm>
            <a:off x="76863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6" name="CustomShape 496"/>
          <p:cNvSpPr/>
          <p:nvPr/>
        </p:nvSpPr>
        <p:spPr>
          <a:xfrm>
            <a:off x="79988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7" name="CustomShape 497"/>
          <p:cNvSpPr/>
          <p:nvPr/>
        </p:nvSpPr>
        <p:spPr>
          <a:xfrm>
            <a:off x="80672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98" name="CustomShape 498"/>
          <p:cNvSpPr/>
          <p:nvPr/>
        </p:nvSpPr>
        <p:spPr>
          <a:xfrm>
            <a:off x="80672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9" name="CustomShape 499"/>
          <p:cNvSpPr/>
          <p:nvPr/>
        </p:nvSpPr>
        <p:spPr>
          <a:xfrm>
            <a:off x="83797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0" name="CustomShape 500"/>
          <p:cNvSpPr/>
          <p:nvPr/>
        </p:nvSpPr>
        <p:spPr>
          <a:xfrm>
            <a:off x="84481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01" name="CustomShape 501"/>
          <p:cNvSpPr/>
          <p:nvPr/>
        </p:nvSpPr>
        <p:spPr>
          <a:xfrm>
            <a:off x="84481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2" name="CustomShape 502"/>
          <p:cNvSpPr/>
          <p:nvPr/>
        </p:nvSpPr>
        <p:spPr>
          <a:xfrm>
            <a:off x="87609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3" name="CustomShape 503"/>
          <p:cNvSpPr/>
          <p:nvPr/>
        </p:nvSpPr>
        <p:spPr>
          <a:xfrm>
            <a:off x="88290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04" name="CustomShape 504"/>
          <p:cNvSpPr/>
          <p:nvPr/>
        </p:nvSpPr>
        <p:spPr>
          <a:xfrm>
            <a:off x="88290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5" name="CustomShape 505"/>
          <p:cNvSpPr/>
          <p:nvPr/>
        </p:nvSpPr>
        <p:spPr>
          <a:xfrm>
            <a:off x="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6" name="CustomShape 506"/>
          <p:cNvSpPr/>
          <p:nvPr/>
        </p:nvSpPr>
        <p:spPr>
          <a:xfrm>
            <a:off x="684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07" name="CustomShape 507"/>
          <p:cNvSpPr/>
          <p:nvPr/>
        </p:nvSpPr>
        <p:spPr>
          <a:xfrm>
            <a:off x="684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8" name="CustomShape 508"/>
          <p:cNvSpPr/>
          <p:nvPr/>
        </p:nvSpPr>
        <p:spPr>
          <a:xfrm>
            <a:off x="3808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9" name="CustomShape 509"/>
          <p:cNvSpPr/>
          <p:nvPr/>
        </p:nvSpPr>
        <p:spPr>
          <a:xfrm>
            <a:off x="4492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10" name="CustomShape 510"/>
          <p:cNvSpPr/>
          <p:nvPr/>
        </p:nvSpPr>
        <p:spPr>
          <a:xfrm>
            <a:off x="4492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1" name="CustomShape 511"/>
          <p:cNvSpPr/>
          <p:nvPr/>
        </p:nvSpPr>
        <p:spPr>
          <a:xfrm>
            <a:off x="7617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2" name="CustomShape 512"/>
          <p:cNvSpPr/>
          <p:nvPr/>
        </p:nvSpPr>
        <p:spPr>
          <a:xfrm>
            <a:off x="8301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13" name="CustomShape 513"/>
          <p:cNvSpPr/>
          <p:nvPr/>
        </p:nvSpPr>
        <p:spPr>
          <a:xfrm>
            <a:off x="8301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4" name="CustomShape 514"/>
          <p:cNvSpPr/>
          <p:nvPr/>
        </p:nvSpPr>
        <p:spPr>
          <a:xfrm>
            <a:off x="11426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5" name="CustomShape 515"/>
          <p:cNvSpPr/>
          <p:nvPr/>
        </p:nvSpPr>
        <p:spPr>
          <a:xfrm>
            <a:off x="12110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16" name="CustomShape 516"/>
          <p:cNvSpPr/>
          <p:nvPr/>
        </p:nvSpPr>
        <p:spPr>
          <a:xfrm>
            <a:off x="12110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7" name="CustomShape 517"/>
          <p:cNvSpPr/>
          <p:nvPr/>
        </p:nvSpPr>
        <p:spPr>
          <a:xfrm>
            <a:off x="15235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8" name="CustomShape 518"/>
          <p:cNvSpPr/>
          <p:nvPr/>
        </p:nvSpPr>
        <p:spPr>
          <a:xfrm>
            <a:off x="15919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19" name="CustomShape 519"/>
          <p:cNvSpPr/>
          <p:nvPr/>
        </p:nvSpPr>
        <p:spPr>
          <a:xfrm>
            <a:off x="15919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0" name="CustomShape 520"/>
          <p:cNvSpPr/>
          <p:nvPr/>
        </p:nvSpPr>
        <p:spPr>
          <a:xfrm>
            <a:off x="19044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1" name="CustomShape 521"/>
          <p:cNvSpPr/>
          <p:nvPr/>
        </p:nvSpPr>
        <p:spPr>
          <a:xfrm>
            <a:off x="19728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22" name="CustomShape 522"/>
          <p:cNvSpPr/>
          <p:nvPr/>
        </p:nvSpPr>
        <p:spPr>
          <a:xfrm>
            <a:off x="19728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3" name="CustomShape 523"/>
          <p:cNvSpPr/>
          <p:nvPr/>
        </p:nvSpPr>
        <p:spPr>
          <a:xfrm>
            <a:off x="22852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4" name="CustomShape 524"/>
          <p:cNvSpPr/>
          <p:nvPr/>
        </p:nvSpPr>
        <p:spPr>
          <a:xfrm>
            <a:off x="23536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25" name="CustomShape 525"/>
          <p:cNvSpPr/>
          <p:nvPr/>
        </p:nvSpPr>
        <p:spPr>
          <a:xfrm>
            <a:off x="23536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6" name="CustomShape 526"/>
          <p:cNvSpPr/>
          <p:nvPr/>
        </p:nvSpPr>
        <p:spPr>
          <a:xfrm>
            <a:off x="26661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7" name="CustomShape 527"/>
          <p:cNvSpPr/>
          <p:nvPr/>
        </p:nvSpPr>
        <p:spPr>
          <a:xfrm>
            <a:off x="27345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28" name="CustomShape 528"/>
          <p:cNvSpPr/>
          <p:nvPr/>
        </p:nvSpPr>
        <p:spPr>
          <a:xfrm>
            <a:off x="27345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9" name="CustomShape 529"/>
          <p:cNvSpPr/>
          <p:nvPr/>
        </p:nvSpPr>
        <p:spPr>
          <a:xfrm>
            <a:off x="30474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0" name="CustomShape 530"/>
          <p:cNvSpPr/>
          <p:nvPr/>
        </p:nvSpPr>
        <p:spPr>
          <a:xfrm>
            <a:off x="31154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31" name="CustomShape 531"/>
          <p:cNvSpPr/>
          <p:nvPr/>
        </p:nvSpPr>
        <p:spPr>
          <a:xfrm>
            <a:off x="31154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2" name="CustomShape 532"/>
          <p:cNvSpPr/>
          <p:nvPr/>
        </p:nvSpPr>
        <p:spPr>
          <a:xfrm>
            <a:off x="34282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3" name="CustomShape 533"/>
          <p:cNvSpPr/>
          <p:nvPr/>
        </p:nvSpPr>
        <p:spPr>
          <a:xfrm>
            <a:off x="34966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34" name="CustomShape 534"/>
          <p:cNvSpPr/>
          <p:nvPr/>
        </p:nvSpPr>
        <p:spPr>
          <a:xfrm>
            <a:off x="34966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5" name="CustomShape 535"/>
          <p:cNvSpPr/>
          <p:nvPr/>
        </p:nvSpPr>
        <p:spPr>
          <a:xfrm>
            <a:off x="38091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6" name="CustomShape 536"/>
          <p:cNvSpPr/>
          <p:nvPr/>
        </p:nvSpPr>
        <p:spPr>
          <a:xfrm>
            <a:off x="38775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37" name="CustomShape 537"/>
          <p:cNvSpPr/>
          <p:nvPr/>
        </p:nvSpPr>
        <p:spPr>
          <a:xfrm>
            <a:off x="38775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8" name="CustomShape 538"/>
          <p:cNvSpPr/>
          <p:nvPr/>
        </p:nvSpPr>
        <p:spPr>
          <a:xfrm>
            <a:off x="41900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9" name="CustomShape 539"/>
          <p:cNvSpPr/>
          <p:nvPr/>
        </p:nvSpPr>
        <p:spPr>
          <a:xfrm>
            <a:off x="42584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40" name="CustomShape 540"/>
          <p:cNvSpPr/>
          <p:nvPr/>
        </p:nvSpPr>
        <p:spPr>
          <a:xfrm>
            <a:off x="42584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1" name="CustomShape 541"/>
          <p:cNvSpPr/>
          <p:nvPr/>
        </p:nvSpPr>
        <p:spPr>
          <a:xfrm>
            <a:off x="45709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2" name="CustomShape 542"/>
          <p:cNvSpPr/>
          <p:nvPr/>
        </p:nvSpPr>
        <p:spPr>
          <a:xfrm>
            <a:off x="46393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43" name="CustomShape 543"/>
          <p:cNvSpPr/>
          <p:nvPr/>
        </p:nvSpPr>
        <p:spPr>
          <a:xfrm>
            <a:off x="46393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4" name="CustomShape 544"/>
          <p:cNvSpPr/>
          <p:nvPr/>
        </p:nvSpPr>
        <p:spPr>
          <a:xfrm>
            <a:off x="49518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5" name="CustomShape 545"/>
          <p:cNvSpPr/>
          <p:nvPr/>
        </p:nvSpPr>
        <p:spPr>
          <a:xfrm>
            <a:off x="50202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46" name="CustomShape 546"/>
          <p:cNvSpPr/>
          <p:nvPr/>
        </p:nvSpPr>
        <p:spPr>
          <a:xfrm>
            <a:off x="50202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7" name="CustomShape 547"/>
          <p:cNvSpPr/>
          <p:nvPr/>
        </p:nvSpPr>
        <p:spPr>
          <a:xfrm>
            <a:off x="53326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8" name="CustomShape 548"/>
          <p:cNvSpPr/>
          <p:nvPr/>
        </p:nvSpPr>
        <p:spPr>
          <a:xfrm>
            <a:off x="54010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49" name="CustomShape 549"/>
          <p:cNvSpPr/>
          <p:nvPr/>
        </p:nvSpPr>
        <p:spPr>
          <a:xfrm>
            <a:off x="54010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0" name="CustomShape 550"/>
          <p:cNvSpPr/>
          <p:nvPr/>
        </p:nvSpPr>
        <p:spPr>
          <a:xfrm>
            <a:off x="57135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1" name="CustomShape 551"/>
          <p:cNvSpPr/>
          <p:nvPr/>
        </p:nvSpPr>
        <p:spPr>
          <a:xfrm>
            <a:off x="57819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52" name="CustomShape 552"/>
          <p:cNvSpPr/>
          <p:nvPr/>
        </p:nvSpPr>
        <p:spPr>
          <a:xfrm>
            <a:off x="57819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3" name="CustomShape 553"/>
          <p:cNvSpPr/>
          <p:nvPr/>
        </p:nvSpPr>
        <p:spPr>
          <a:xfrm>
            <a:off x="60944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4" name="CustomShape 554"/>
          <p:cNvSpPr/>
          <p:nvPr/>
        </p:nvSpPr>
        <p:spPr>
          <a:xfrm>
            <a:off x="61628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55" name="CustomShape 555"/>
          <p:cNvSpPr/>
          <p:nvPr/>
        </p:nvSpPr>
        <p:spPr>
          <a:xfrm>
            <a:off x="61628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6" name="CustomShape 556"/>
          <p:cNvSpPr/>
          <p:nvPr/>
        </p:nvSpPr>
        <p:spPr>
          <a:xfrm>
            <a:off x="64753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7" name="CustomShape 557"/>
          <p:cNvSpPr/>
          <p:nvPr/>
        </p:nvSpPr>
        <p:spPr>
          <a:xfrm>
            <a:off x="65437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58" name="CustomShape 558"/>
          <p:cNvSpPr/>
          <p:nvPr/>
        </p:nvSpPr>
        <p:spPr>
          <a:xfrm>
            <a:off x="65437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9" name="CustomShape 559"/>
          <p:cNvSpPr/>
          <p:nvPr/>
        </p:nvSpPr>
        <p:spPr>
          <a:xfrm>
            <a:off x="68562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0" name="CustomShape 560"/>
          <p:cNvSpPr/>
          <p:nvPr/>
        </p:nvSpPr>
        <p:spPr>
          <a:xfrm>
            <a:off x="69246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61" name="CustomShape 561"/>
          <p:cNvSpPr/>
          <p:nvPr/>
        </p:nvSpPr>
        <p:spPr>
          <a:xfrm>
            <a:off x="69246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2" name="CustomShape 562"/>
          <p:cNvSpPr/>
          <p:nvPr/>
        </p:nvSpPr>
        <p:spPr>
          <a:xfrm>
            <a:off x="72370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3" name="CustomShape 563"/>
          <p:cNvSpPr/>
          <p:nvPr/>
        </p:nvSpPr>
        <p:spPr>
          <a:xfrm>
            <a:off x="73054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64" name="CustomShape 564"/>
          <p:cNvSpPr/>
          <p:nvPr/>
        </p:nvSpPr>
        <p:spPr>
          <a:xfrm>
            <a:off x="73054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5" name="CustomShape 565"/>
          <p:cNvSpPr/>
          <p:nvPr/>
        </p:nvSpPr>
        <p:spPr>
          <a:xfrm>
            <a:off x="76179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6" name="CustomShape 566"/>
          <p:cNvSpPr/>
          <p:nvPr/>
        </p:nvSpPr>
        <p:spPr>
          <a:xfrm>
            <a:off x="76863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67" name="CustomShape 567"/>
          <p:cNvSpPr/>
          <p:nvPr/>
        </p:nvSpPr>
        <p:spPr>
          <a:xfrm>
            <a:off x="76863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8" name="CustomShape 568"/>
          <p:cNvSpPr/>
          <p:nvPr/>
        </p:nvSpPr>
        <p:spPr>
          <a:xfrm>
            <a:off x="79988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9" name="CustomShape 569"/>
          <p:cNvSpPr/>
          <p:nvPr/>
        </p:nvSpPr>
        <p:spPr>
          <a:xfrm>
            <a:off x="80672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70" name="CustomShape 570"/>
          <p:cNvSpPr/>
          <p:nvPr/>
        </p:nvSpPr>
        <p:spPr>
          <a:xfrm>
            <a:off x="80672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1" name="CustomShape 571"/>
          <p:cNvSpPr/>
          <p:nvPr/>
        </p:nvSpPr>
        <p:spPr>
          <a:xfrm>
            <a:off x="83797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2" name="CustomShape 572"/>
          <p:cNvSpPr/>
          <p:nvPr/>
        </p:nvSpPr>
        <p:spPr>
          <a:xfrm>
            <a:off x="84481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73" name="CustomShape 573"/>
          <p:cNvSpPr/>
          <p:nvPr/>
        </p:nvSpPr>
        <p:spPr>
          <a:xfrm>
            <a:off x="84481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4" name="CustomShape 574"/>
          <p:cNvSpPr/>
          <p:nvPr/>
        </p:nvSpPr>
        <p:spPr>
          <a:xfrm>
            <a:off x="87609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5" name="CustomShape 575"/>
          <p:cNvSpPr/>
          <p:nvPr/>
        </p:nvSpPr>
        <p:spPr>
          <a:xfrm>
            <a:off x="88290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76" name="CustomShape 576"/>
          <p:cNvSpPr/>
          <p:nvPr/>
        </p:nvSpPr>
        <p:spPr>
          <a:xfrm>
            <a:off x="88290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7" name="CustomShape 577"/>
          <p:cNvSpPr/>
          <p:nvPr/>
        </p:nvSpPr>
        <p:spPr>
          <a:xfrm>
            <a:off x="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8" name="CustomShape 578"/>
          <p:cNvSpPr/>
          <p:nvPr/>
        </p:nvSpPr>
        <p:spPr>
          <a:xfrm>
            <a:off x="684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79" name="CustomShape 579"/>
          <p:cNvSpPr/>
          <p:nvPr/>
        </p:nvSpPr>
        <p:spPr>
          <a:xfrm>
            <a:off x="684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0" name="CustomShape 580"/>
          <p:cNvSpPr/>
          <p:nvPr/>
        </p:nvSpPr>
        <p:spPr>
          <a:xfrm>
            <a:off x="3808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1" name="CustomShape 581"/>
          <p:cNvSpPr/>
          <p:nvPr/>
        </p:nvSpPr>
        <p:spPr>
          <a:xfrm>
            <a:off x="4492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82" name="CustomShape 582"/>
          <p:cNvSpPr/>
          <p:nvPr/>
        </p:nvSpPr>
        <p:spPr>
          <a:xfrm>
            <a:off x="4492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3" name="CustomShape 583"/>
          <p:cNvSpPr/>
          <p:nvPr/>
        </p:nvSpPr>
        <p:spPr>
          <a:xfrm>
            <a:off x="7617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4" name="CustomShape 584"/>
          <p:cNvSpPr/>
          <p:nvPr/>
        </p:nvSpPr>
        <p:spPr>
          <a:xfrm>
            <a:off x="8301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85" name="CustomShape 585"/>
          <p:cNvSpPr/>
          <p:nvPr/>
        </p:nvSpPr>
        <p:spPr>
          <a:xfrm>
            <a:off x="8301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6" name="CustomShape 586"/>
          <p:cNvSpPr/>
          <p:nvPr/>
        </p:nvSpPr>
        <p:spPr>
          <a:xfrm>
            <a:off x="11426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7" name="CustomShape 587"/>
          <p:cNvSpPr/>
          <p:nvPr/>
        </p:nvSpPr>
        <p:spPr>
          <a:xfrm>
            <a:off x="12110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88" name="CustomShape 588"/>
          <p:cNvSpPr/>
          <p:nvPr/>
        </p:nvSpPr>
        <p:spPr>
          <a:xfrm>
            <a:off x="12110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9" name="CustomShape 589"/>
          <p:cNvSpPr/>
          <p:nvPr/>
        </p:nvSpPr>
        <p:spPr>
          <a:xfrm>
            <a:off x="15235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0" name="CustomShape 590"/>
          <p:cNvSpPr/>
          <p:nvPr/>
        </p:nvSpPr>
        <p:spPr>
          <a:xfrm>
            <a:off x="15919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91" name="CustomShape 591"/>
          <p:cNvSpPr/>
          <p:nvPr/>
        </p:nvSpPr>
        <p:spPr>
          <a:xfrm>
            <a:off x="15919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2" name="CustomShape 592"/>
          <p:cNvSpPr/>
          <p:nvPr/>
        </p:nvSpPr>
        <p:spPr>
          <a:xfrm>
            <a:off x="19044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3" name="CustomShape 593"/>
          <p:cNvSpPr/>
          <p:nvPr/>
        </p:nvSpPr>
        <p:spPr>
          <a:xfrm>
            <a:off x="19728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94" name="CustomShape 594"/>
          <p:cNvSpPr/>
          <p:nvPr/>
        </p:nvSpPr>
        <p:spPr>
          <a:xfrm>
            <a:off x="19728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5" name="CustomShape 595"/>
          <p:cNvSpPr/>
          <p:nvPr/>
        </p:nvSpPr>
        <p:spPr>
          <a:xfrm>
            <a:off x="22852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6" name="CustomShape 596"/>
          <p:cNvSpPr/>
          <p:nvPr/>
        </p:nvSpPr>
        <p:spPr>
          <a:xfrm>
            <a:off x="23536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97" name="CustomShape 597"/>
          <p:cNvSpPr/>
          <p:nvPr/>
        </p:nvSpPr>
        <p:spPr>
          <a:xfrm>
            <a:off x="23536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8" name="CustomShape 598"/>
          <p:cNvSpPr/>
          <p:nvPr/>
        </p:nvSpPr>
        <p:spPr>
          <a:xfrm>
            <a:off x="26661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9" name="CustomShape 599"/>
          <p:cNvSpPr/>
          <p:nvPr/>
        </p:nvSpPr>
        <p:spPr>
          <a:xfrm>
            <a:off x="27345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00" name="CustomShape 600"/>
          <p:cNvSpPr/>
          <p:nvPr/>
        </p:nvSpPr>
        <p:spPr>
          <a:xfrm>
            <a:off x="27345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1" name="CustomShape 601"/>
          <p:cNvSpPr/>
          <p:nvPr/>
        </p:nvSpPr>
        <p:spPr>
          <a:xfrm>
            <a:off x="30474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2" name="CustomShape 602"/>
          <p:cNvSpPr/>
          <p:nvPr/>
        </p:nvSpPr>
        <p:spPr>
          <a:xfrm>
            <a:off x="31154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03" name="CustomShape 603"/>
          <p:cNvSpPr/>
          <p:nvPr/>
        </p:nvSpPr>
        <p:spPr>
          <a:xfrm>
            <a:off x="31154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4" name="CustomShape 604"/>
          <p:cNvSpPr/>
          <p:nvPr/>
        </p:nvSpPr>
        <p:spPr>
          <a:xfrm>
            <a:off x="34282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5" name="CustomShape 605"/>
          <p:cNvSpPr/>
          <p:nvPr/>
        </p:nvSpPr>
        <p:spPr>
          <a:xfrm>
            <a:off x="34966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06" name="CustomShape 606"/>
          <p:cNvSpPr/>
          <p:nvPr/>
        </p:nvSpPr>
        <p:spPr>
          <a:xfrm>
            <a:off x="34966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7" name="CustomShape 607"/>
          <p:cNvSpPr/>
          <p:nvPr/>
        </p:nvSpPr>
        <p:spPr>
          <a:xfrm>
            <a:off x="38091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8" name="CustomShape 608"/>
          <p:cNvSpPr/>
          <p:nvPr/>
        </p:nvSpPr>
        <p:spPr>
          <a:xfrm>
            <a:off x="38775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09" name="CustomShape 609"/>
          <p:cNvSpPr/>
          <p:nvPr/>
        </p:nvSpPr>
        <p:spPr>
          <a:xfrm>
            <a:off x="38775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0" name="CustomShape 610"/>
          <p:cNvSpPr/>
          <p:nvPr/>
        </p:nvSpPr>
        <p:spPr>
          <a:xfrm>
            <a:off x="41900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1" name="CustomShape 611"/>
          <p:cNvSpPr/>
          <p:nvPr/>
        </p:nvSpPr>
        <p:spPr>
          <a:xfrm>
            <a:off x="42584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12" name="CustomShape 612"/>
          <p:cNvSpPr/>
          <p:nvPr/>
        </p:nvSpPr>
        <p:spPr>
          <a:xfrm>
            <a:off x="42584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3" name="CustomShape 613"/>
          <p:cNvSpPr/>
          <p:nvPr/>
        </p:nvSpPr>
        <p:spPr>
          <a:xfrm>
            <a:off x="45709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4" name="CustomShape 614"/>
          <p:cNvSpPr/>
          <p:nvPr/>
        </p:nvSpPr>
        <p:spPr>
          <a:xfrm>
            <a:off x="46393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15" name="CustomShape 615"/>
          <p:cNvSpPr/>
          <p:nvPr/>
        </p:nvSpPr>
        <p:spPr>
          <a:xfrm>
            <a:off x="46393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6" name="CustomShape 616"/>
          <p:cNvSpPr/>
          <p:nvPr/>
        </p:nvSpPr>
        <p:spPr>
          <a:xfrm>
            <a:off x="49518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7" name="CustomShape 617"/>
          <p:cNvSpPr/>
          <p:nvPr/>
        </p:nvSpPr>
        <p:spPr>
          <a:xfrm>
            <a:off x="50202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18" name="CustomShape 618"/>
          <p:cNvSpPr/>
          <p:nvPr/>
        </p:nvSpPr>
        <p:spPr>
          <a:xfrm>
            <a:off x="50202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9" name="CustomShape 619"/>
          <p:cNvSpPr/>
          <p:nvPr/>
        </p:nvSpPr>
        <p:spPr>
          <a:xfrm>
            <a:off x="53326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0" name="CustomShape 620"/>
          <p:cNvSpPr/>
          <p:nvPr/>
        </p:nvSpPr>
        <p:spPr>
          <a:xfrm>
            <a:off x="54010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21" name="CustomShape 621"/>
          <p:cNvSpPr/>
          <p:nvPr/>
        </p:nvSpPr>
        <p:spPr>
          <a:xfrm>
            <a:off x="54010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2" name="CustomShape 622"/>
          <p:cNvSpPr/>
          <p:nvPr/>
        </p:nvSpPr>
        <p:spPr>
          <a:xfrm>
            <a:off x="57135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3" name="CustomShape 623"/>
          <p:cNvSpPr/>
          <p:nvPr/>
        </p:nvSpPr>
        <p:spPr>
          <a:xfrm>
            <a:off x="57819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24" name="CustomShape 624"/>
          <p:cNvSpPr/>
          <p:nvPr/>
        </p:nvSpPr>
        <p:spPr>
          <a:xfrm>
            <a:off x="57819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5" name="CustomShape 625"/>
          <p:cNvSpPr/>
          <p:nvPr/>
        </p:nvSpPr>
        <p:spPr>
          <a:xfrm>
            <a:off x="60944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6" name="CustomShape 626"/>
          <p:cNvSpPr/>
          <p:nvPr/>
        </p:nvSpPr>
        <p:spPr>
          <a:xfrm>
            <a:off x="61628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27" name="CustomShape 627"/>
          <p:cNvSpPr/>
          <p:nvPr/>
        </p:nvSpPr>
        <p:spPr>
          <a:xfrm>
            <a:off x="61628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8" name="CustomShape 628"/>
          <p:cNvSpPr/>
          <p:nvPr/>
        </p:nvSpPr>
        <p:spPr>
          <a:xfrm>
            <a:off x="64753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9" name="CustomShape 629"/>
          <p:cNvSpPr/>
          <p:nvPr/>
        </p:nvSpPr>
        <p:spPr>
          <a:xfrm>
            <a:off x="65437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30" name="CustomShape 630"/>
          <p:cNvSpPr/>
          <p:nvPr/>
        </p:nvSpPr>
        <p:spPr>
          <a:xfrm>
            <a:off x="65437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1" name="CustomShape 631"/>
          <p:cNvSpPr/>
          <p:nvPr/>
        </p:nvSpPr>
        <p:spPr>
          <a:xfrm>
            <a:off x="68562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2" name="CustomShape 632"/>
          <p:cNvSpPr/>
          <p:nvPr/>
        </p:nvSpPr>
        <p:spPr>
          <a:xfrm>
            <a:off x="69246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33" name="CustomShape 633"/>
          <p:cNvSpPr/>
          <p:nvPr/>
        </p:nvSpPr>
        <p:spPr>
          <a:xfrm>
            <a:off x="69246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4" name="CustomShape 634"/>
          <p:cNvSpPr/>
          <p:nvPr/>
        </p:nvSpPr>
        <p:spPr>
          <a:xfrm>
            <a:off x="72370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5" name="CustomShape 635"/>
          <p:cNvSpPr/>
          <p:nvPr/>
        </p:nvSpPr>
        <p:spPr>
          <a:xfrm>
            <a:off x="73054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36" name="CustomShape 636"/>
          <p:cNvSpPr/>
          <p:nvPr/>
        </p:nvSpPr>
        <p:spPr>
          <a:xfrm>
            <a:off x="73054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7" name="CustomShape 637"/>
          <p:cNvSpPr/>
          <p:nvPr/>
        </p:nvSpPr>
        <p:spPr>
          <a:xfrm>
            <a:off x="76179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8" name="CustomShape 638"/>
          <p:cNvSpPr/>
          <p:nvPr/>
        </p:nvSpPr>
        <p:spPr>
          <a:xfrm>
            <a:off x="76863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39" name="CustomShape 639"/>
          <p:cNvSpPr/>
          <p:nvPr/>
        </p:nvSpPr>
        <p:spPr>
          <a:xfrm>
            <a:off x="76863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0" name="CustomShape 640"/>
          <p:cNvSpPr/>
          <p:nvPr/>
        </p:nvSpPr>
        <p:spPr>
          <a:xfrm>
            <a:off x="79988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1" name="CustomShape 641"/>
          <p:cNvSpPr/>
          <p:nvPr/>
        </p:nvSpPr>
        <p:spPr>
          <a:xfrm>
            <a:off x="80672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42" name="CustomShape 642"/>
          <p:cNvSpPr/>
          <p:nvPr/>
        </p:nvSpPr>
        <p:spPr>
          <a:xfrm>
            <a:off x="80672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3" name="CustomShape 643"/>
          <p:cNvSpPr/>
          <p:nvPr/>
        </p:nvSpPr>
        <p:spPr>
          <a:xfrm>
            <a:off x="83797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4" name="CustomShape 644"/>
          <p:cNvSpPr/>
          <p:nvPr/>
        </p:nvSpPr>
        <p:spPr>
          <a:xfrm>
            <a:off x="84481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45" name="CustomShape 645"/>
          <p:cNvSpPr/>
          <p:nvPr/>
        </p:nvSpPr>
        <p:spPr>
          <a:xfrm>
            <a:off x="84481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6" name="CustomShape 646"/>
          <p:cNvSpPr/>
          <p:nvPr/>
        </p:nvSpPr>
        <p:spPr>
          <a:xfrm>
            <a:off x="87609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7" name="CustomShape 647"/>
          <p:cNvSpPr/>
          <p:nvPr/>
        </p:nvSpPr>
        <p:spPr>
          <a:xfrm>
            <a:off x="88290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48" name="CustomShape 648"/>
          <p:cNvSpPr/>
          <p:nvPr/>
        </p:nvSpPr>
        <p:spPr>
          <a:xfrm>
            <a:off x="88290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9" name="CustomShape 649"/>
          <p:cNvSpPr/>
          <p:nvPr/>
        </p:nvSpPr>
        <p:spPr>
          <a:xfrm>
            <a:off x="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0" name="CustomShape 650"/>
          <p:cNvSpPr/>
          <p:nvPr/>
        </p:nvSpPr>
        <p:spPr>
          <a:xfrm>
            <a:off x="684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51" name="CustomShape 651"/>
          <p:cNvSpPr/>
          <p:nvPr/>
        </p:nvSpPr>
        <p:spPr>
          <a:xfrm>
            <a:off x="684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2" name="CustomShape 652"/>
          <p:cNvSpPr/>
          <p:nvPr/>
        </p:nvSpPr>
        <p:spPr>
          <a:xfrm>
            <a:off x="3808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3" name="CustomShape 653"/>
          <p:cNvSpPr/>
          <p:nvPr/>
        </p:nvSpPr>
        <p:spPr>
          <a:xfrm>
            <a:off x="4492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54" name="CustomShape 654"/>
          <p:cNvSpPr/>
          <p:nvPr/>
        </p:nvSpPr>
        <p:spPr>
          <a:xfrm>
            <a:off x="4492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5" name="CustomShape 655"/>
          <p:cNvSpPr/>
          <p:nvPr/>
        </p:nvSpPr>
        <p:spPr>
          <a:xfrm>
            <a:off x="7617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6" name="CustomShape 656"/>
          <p:cNvSpPr/>
          <p:nvPr/>
        </p:nvSpPr>
        <p:spPr>
          <a:xfrm>
            <a:off x="8301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57" name="CustomShape 657"/>
          <p:cNvSpPr/>
          <p:nvPr/>
        </p:nvSpPr>
        <p:spPr>
          <a:xfrm>
            <a:off x="8301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8" name="CustomShape 658"/>
          <p:cNvSpPr/>
          <p:nvPr/>
        </p:nvSpPr>
        <p:spPr>
          <a:xfrm>
            <a:off x="11426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9" name="CustomShape 659"/>
          <p:cNvSpPr/>
          <p:nvPr/>
        </p:nvSpPr>
        <p:spPr>
          <a:xfrm>
            <a:off x="12110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60" name="CustomShape 660"/>
          <p:cNvSpPr/>
          <p:nvPr/>
        </p:nvSpPr>
        <p:spPr>
          <a:xfrm>
            <a:off x="12110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1" name="CustomShape 661"/>
          <p:cNvSpPr/>
          <p:nvPr/>
        </p:nvSpPr>
        <p:spPr>
          <a:xfrm>
            <a:off x="15235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2" name="CustomShape 662"/>
          <p:cNvSpPr/>
          <p:nvPr/>
        </p:nvSpPr>
        <p:spPr>
          <a:xfrm>
            <a:off x="15919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63" name="CustomShape 663"/>
          <p:cNvSpPr/>
          <p:nvPr/>
        </p:nvSpPr>
        <p:spPr>
          <a:xfrm>
            <a:off x="15919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4" name="CustomShape 664"/>
          <p:cNvSpPr/>
          <p:nvPr/>
        </p:nvSpPr>
        <p:spPr>
          <a:xfrm>
            <a:off x="19044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5" name="CustomShape 665"/>
          <p:cNvSpPr/>
          <p:nvPr/>
        </p:nvSpPr>
        <p:spPr>
          <a:xfrm>
            <a:off x="19728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66" name="CustomShape 666"/>
          <p:cNvSpPr/>
          <p:nvPr/>
        </p:nvSpPr>
        <p:spPr>
          <a:xfrm>
            <a:off x="19728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7" name="CustomShape 667"/>
          <p:cNvSpPr/>
          <p:nvPr/>
        </p:nvSpPr>
        <p:spPr>
          <a:xfrm>
            <a:off x="22852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8" name="CustomShape 668"/>
          <p:cNvSpPr/>
          <p:nvPr/>
        </p:nvSpPr>
        <p:spPr>
          <a:xfrm>
            <a:off x="23536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69" name="CustomShape 669"/>
          <p:cNvSpPr/>
          <p:nvPr/>
        </p:nvSpPr>
        <p:spPr>
          <a:xfrm>
            <a:off x="23536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0" name="CustomShape 670"/>
          <p:cNvSpPr/>
          <p:nvPr/>
        </p:nvSpPr>
        <p:spPr>
          <a:xfrm>
            <a:off x="26661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1" name="CustomShape 671"/>
          <p:cNvSpPr/>
          <p:nvPr/>
        </p:nvSpPr>
        <p:spPr>
          <a:xfrm>
            <a:off x="27345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72" name="CustomShape 672"/>
          <p:cNvSpPr/>
          <p:nvPr/>
        </p:nvSpPr>
        <p:spPr>
          <a:xfrm>
            <a:off x="27345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3" name="CustomShape 673"/>
          <p:cNvSpPr/>
          <p:nvPr/>
        </p:nvSpPr>
        <p:spPr>
          <a:xfrm>
            <a:off x="30474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4" name="CustomShape 674"/>
          <p:cNvSpPr/>
          <p:nvPr/>
        </p:nvSpPr>
        <p:spPr>
          <a:xfrm>
            <a:off x="31154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75" name="CustomShape 675"/>
          <p:cNvSpPr/>
          <p:nvPr/>
        </p:nvSpPr>
        <p:spPr>
          <a:xfrm>
            <a:off x="31154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6" name="CustomShape 676"/>
          <p:cNvSpPr/>
          <p:nvPr/>
        </p:nvSpPr>
        <p:spPr>
          <a:xfrm>
            <a:off x="34282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7" name="CustomShape 677"/>
          <p:cNvSpPr/>
          <p:nvPr/>
        </p:nvSpPr>
        <p:spPr>
          <a:xfrm>
            <a:off x="34966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78" name="CustomShape 678"/>
          <p:cNvSpPr/>
          <p:nvPr/>
        </p:nvSpPr>
        <p:spPr>
          <a:xfrm>
            <a:off x="34966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9" name="CustomShape 679"/>
          <p:cNvSpPr/>
          <p:nvPr/>
        </p:nvSpPr>
        <p:spPr>
          <a:xfrm>
            <a:off x="38091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0" name="CustomShape 680"/>
          <p:cNvSpPr/>
          <p:nvPr/>
        </p:nvSpPr>
        <p:spPr>
          <a:xfrm>
            <a:off x="38775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81" name="CustomShape 681"/>
          <p:cNvSpPr/>
          <p:nvPr/>
        </p:nvSpPr>
        <p:spPr>
          <a:xfrm>
            <a:off x="38775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2" name="CustomShape 682"/>
          <p:cNvSpPr/>
          <p:nvPr/>
        </p:nvSpPr>
        <p:spPr>
          <a:xfrm>
            <a:off x="41900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3" name="CustomShape 683"/>
          <p:cNvSpPr/>
          <p:nvPr/>
        </p:nvSpPr>
        <p:spPr>
          <a:xfrm>
            <a:off x="42584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84" name="CustomShape 684"/>
          <p:cNvSpPr/>
          <p:nvPr/>
        </p:nvSpPr>
        <p:spPr>
          <a:xfrm>
            <a:off x="42584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5" name="CustomShape 685"/>
          <p:cNvSpPr/>
          <p:nvPr/>
        </p:nvSpPr>
        <p:spPr>
          <a:xfrm>
            <a:off x="45709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6" name="CustomShape 686"/>
          <p:cNvSpPr/>
          <p:nvPr/>
        </p:nvSpPr>
        <p:spPr>
          <a:xfrm>
            <a:off x="46393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87" name="CustomShape 687"/>
          <p:cNvSpPr/>
          <p:nvPr/>
        </p:nvSpPr>
        <p:spPr>
          <a:xfrm>
            <a:off x="46393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8" name="CustomShape 688"/>
          <p:cNvSpPr/>
          <p:nvPr/>
        </p:nvSpPr>
        <p:spPr>
          <a:xfrm>
            <a:off x="49518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9" name="CustomShape 689"/>
          <p:cNvSpPr/>
          <p:nvPr/>
        </p:nvSpPr>
        <p:spPr>
          <a:xfrm>
            <a:off x="50202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90" name="CustomShape 690"/>
          <p:cNvSpPr/>
          <p:nvPr/>
        </p:nvSpPr>
        <p:spPr>
          <a:xfrm>
            <a:off x="50202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1" name="CustomShape 691"/>
          <p:cNvSpPr/>
          <p:nvPr/>
        </p:nvSpPr>
        <p:spPr>
          <a:xfrm>
            <a:off x="53326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2" name="CustomShape 692"/>
          <p:cNvSpPr/>
          <p:nvPr/>
        </p:nvSpPr>
        <p:spPr>
          <a:xfrm>
            <a:off x="54010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93" name="CustomShape 693"/>
          <p:cNvSpPr/>
          <p:nvPr/>
        </p:nvSpPr>
        <p:spPr>
          <a:xfrm>
            <a:off x="54010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4" name="CustomShape 694"/>
          <p:cNvSpPr/>
          <p:nvPr/>
        </p:nvSpPr>
        <p:spPr>
          <a:xfrm>
            <a:off x="57135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5" name="CustomShape 695"/>
          <p:cNvSpPr/>
          <p:nvPr/>
        </p:nvSpPr>
        <p:spPr>
          <a:xfrm>
            <a:off x="57819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96" name="CustomShape 696"/>
          <p:cNvSpPr/>
          <p:nvPr/>
        </p:nvSpPr>
        <p:spPr>
          <a:xfrm>
            <a:off x="57819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7" name="CustomShape 697"/>
          <p:cNvSpPr/>
          <p:nvPr/>
        </p:nvSpPr>
        <p:spPr>
          <a:xfrm>
            <a:off x="60944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8" name="CustomShape 698"/>
          <p:cNvSpPr/>
          <p:nvPr/>
        </p:nvSpPr>
        <p:spPr>
          <a:xfrm>
            <a:off x="61628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99" name="CustomShape 699"/>
          <p:cNvSpPr/>
          <p:nvPr/>
        </p:nvSpPr>
        <p:spPr>
          <a:xfrm>
            <a:off x="61628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0" name="CustomShape 700"/>
          <p:cNvSpPr/>
          <p:nvPr/>
        </p:nvSpPr>
        <p:spPr>
          <a:xfrm>
            <a:off x="64753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1" name="CustomShape 701"/>
          <p:cNvSpPr/>
          <p:nvPr/>
        </p:nvSpPr>
        <p:spPr>
          <a:xfrm>
            <a:off x="65437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02" name="CustomShape 702"/>
          <p:cNvSpPr/>
          <p:nvPr/>
        </p:nvSpPr>
        <p:spPr>
          <a:xfrm>
            <a:off x="65437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3" name="CustomShape 703"/>
          <p:cNvSpPr/>
          <p:nvPr/>
        </p:nvSpPr>
        <p:spPr>
          <a:xfrm>
            <a:off x="68562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4" name="CustomShape 704"/>
          <p:cNvSpPr/>
          <p:nvPr/>
        </p:nvSpPr>
        <p:spPr>
          <a:xfrm>
            <a:off x="69246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05" name="CustomShape 705"/>
          <p:cNvSpPr/>
          <p:nvPr/>
        </p:nvSpPr>
        <p:spPr>
          <a:xfrm>
            <a:off x="69246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6" name="CustomShape 706"/>
          <p:cNvSpPr/>
          <p:nvPr/>
        </p:nvSpPr>
        <p:spPr>
          <a:xfrm>
            <a:off x="72370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7" name="CustomShape 707"/>
          <p:cNvSpPr/>
          <p:nvPr/>
        </p:nvSpPr>
        <p:spPr>
          <a:xfrm>
            <a:off x="73054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08" name="CustomShape 708"/>
          <p:cNvSpPr/>
          <p:nvPr/>
        </p:nvSpPr>
        <p:spPr>
          <a:xfrm>
            <a:off x="73054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9" name="CustomShape 709"/>
          <p:cNvSpPr/>
          <p:nvPr/>
        </p:nvSpPr>
        <p:spPr>
          <a:xfrm>
            <a:off x="76179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0" name="CustomShape 710"/>
          <p:cNvSpPr/>
          <p:nvPr/>
        </p:nvSpPr>
        <p:spPr>
          <a:xfrm>
            <a:off x="76863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11" name="CustomShape 711"/>
          <p:cNvSpPr/>
          <p:nvPr/>
        </p:nvSpPr>
        <p:spPr>
          <a:xfrm>
            <a:off x="76863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2" name="CustomShape 712"/>
          <p:cNvSpPr/>
          <p:nvPr/>
        </p:nvSpPr>
        <p:spPr>
          <a:xfrm>
            <a:off x="79988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3" name="CustomShape 713"/>
          <p:cNvSpPr/>
          <p:nvPr/>
        </p:nvSpPr>
        <p:spPr>
          <a:xfrm>
            <a:off x="80672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14" name="CustomShape 714"/>
          <p:cNvSpPr/>
          <p:nvPr/>
        </p:nvSpPr>
        <p:spPr>
          <a:xfrm>
            <a:off x="80672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5" name="CustomShape 715"/>
          <p:cNvSpPr/>
          <p:nvPr/>
        </p:nvSpPr>
        <p:spPr>
          <a:xfrm>
            <a:off x="83797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6" name="CustomShape 716"/>
          <p:cNvSpPr/>
          <p:nvPr/>
        </p:nvSpPr>
        <p:spPr>
          <a:xfrm>
            <a:off x="84481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17" name="CustomShape 717"/>
          <p:cNvSpPr/>
          <p:nvPr/>
        </p:nvSpPr>
        <p:spPr>
          <a:xfrm>
            <a:off x="84481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8" name="CustomShape 718"/>
          <p:cNvSpPr/>
          <p:nvPr/>
        </p:nvSpPr>
        <p:spPr>
          <a:xfrm>
            <a:off x="87609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9" name="CustomShape 719"/>
          <p:cNvSpPr/>
          <p:nvPr/>
        </p:nvSpPr>
        <p:spPr>
          <a:xfrm>
            <a:off x="88290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20" name="CustomShape 720"/>
          <p:cNvSpPr/>
          <p:nvPr/>
        </p:nvSpPr>
        <p:spPr>
          <a:xfrm>
            <a:off x="88290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1" name="CustomShape 721"/>
          <p:cNvSpPr/>
          <p:nvPr/>
        </p:nvSpPr>
        <p:spPr>
          <a:xfrm>
            <a:off x="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2" name="CustomShape 722"/>
          <p:cNvSpPr/>
          <p:nvPr/>
        </p:nvSpPr>
        <p:spPr>
          <a:xfrm>
            <a:off x="684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23" name="CustomShape 723"/>
          <p:cNvSpPr/>
          <p:nvPr/>
        </p:nvSpPr>
        <p:spPr>
          <a:xfrm>
            <a:off x="684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4" name="CustomShape 724"/>
          <p:cNvSpPr/>
          <p:nvPr/>
        </p:nvSpPr>
        <p:spPr>
          <a:xfrm>
            <a:off x="3808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5" name="CustomShape 725"/>
          <p:cNvSpPr/>
          <p:nvPr/>
        </p:nvSpPr>
        <p:spPr>
          <a:xfrm>
            <a:off x="4492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26" name="CustomShape 726"/>
          <p:cNvSpPr/>
          <p:nvPr/>
        </p:nvSpPr>
        <p:spPr>
          <a:xfrm>
            <a:off x="4492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7" name="CustomShape 727"/>
          <p:cNvSpPr/>
          <p:nvPr/>
        </p:nvSpPr>
        <p:spPr>
          <a:xfrm>
            <a:off x="7617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8" name="CustomShape 728"/>
          <p:cNvSpPr/>
          <p:nvPr/>
        </p:nvSpPr>
        <p:spPr>
          <a:xfrm>
            <a:off x="8301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29" name="CustomShape 729"/>
          <p:cNvSpPr/>
          <p:nvPr/>
        </p:nvSpPr>
        <p:spPr>
          <a:xfrm>
            <a:off x="8301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0" name="CustomShape 730"/>
          <p:cNvSpPr/>
          <p:nvPr/>
        </p:nvSpPr>
        <p:spPr>
          <a:xfrm>
            <a:off x="11426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1" name="CustomShape 731"/>
          <p:cNvSpPr/>
          <p:nvPr/>
        </p:nvSpPr>
        <p:spPr>
          <a:xfrm>
            <a:off x="12110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32" name="CustomShape 732"/>
          <p:cNvSpPr/>
          <p:nvPr/>
        </p:nvSpPr>
        <p:spPr>
          <a:xfrm>
            <a:off x="12110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3" name="CustomShape 733"/>
          <p:cNvSpPr/>
          <p:nvPr/>
        </p:nvSpPr>
        <p:spPr>
          <a:xfrm>
            <a:off x="15235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4" name="CustomShape 734"/>
          <p:cNvSpPr/>
          <p:nvPr/>
        </p:nvSpPr>
        <p:spPr>
          <a:xfrm>
            <a:off x="15919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35" name="CustomShape 735"/>
          <p:cNvSpPr/>
          <p:nvPr/>
        </p:nvSpPr>
        <p:spPr>
          <a:xfrm>
            <a:off x="15919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6" name="CustomShape 736"/>
          <p:cNvSpPr/>
          <p:nvPr/>
        </p:nvSpPr>
        <p:spPr>
          <a:xfrm>
            <a:off x="19044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7" name="CustomShape 737"/>
          <p:cNvSpPr/>
          <p:nvPr/>
        </p:nvSpPr>
        <p:spPr>
          <a:xfrm>
            <a:off x="19728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38" name="CustomShape 738"/>
          <p:cNvSpPr/>
          <p:nvPr/>
        </p:nvSpPr>
        <p:spPr>
          <a:xfrm>
            <a:off x="19728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9" name="CustomShape 739"/>
          <p:cNvSpPr/>
          <p:nvPr/>
        </p:nvSpPr>
        <p:spPr>
          <a:xfrm>
            <a:off x="22852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0" name="CustomShape 740"/>
          <p:cNvSpPr/>
          <p:nvPr/>
        </p:nvSpPr>
        <p:spPr>
          <a:xfrm>
            <a:off x="23536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41" name="CustomShape 741"/>
          <p:cNvSpPr/>
          <p:nvPr/>
        </p:nvSpPr>
        <p:spPr>
          <a:xfrm>
            <a:off x="23536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2" name="CustomShape 742"/>
          <p:cNvSpPr/>
          <p:nvPr/>
        </p:nvSpPr>
        <p:spPr>
          <a:xfrm>
            <a:off x="26661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3" name="CustomShape 743"/>
          <p:cNvSpPr/>
          <p:nvPr/>
        </p:nvSpPr>
        <p:spPr>
          <a:xfrm>
            <a:off x="27345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44" name="CustomShape 744"/>
          <p:cNvSpPr/>
          <p:nvPr/>
        </p:nvSpPr>
        <p:spPr>
          <a:xfrm>
            <a:off x="27345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5" name="CustomShape 745"/>
          <p:cNvSpPr/>
          <p:nvPr/>
        </p:nvSpPr>
        <p:spPr>
          <a:xfrm>
            <a:off x="30474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6" name="CustomShape 746"/>
          <p:cNvSpPr/>
          <p:nvPr/>
        </p:nvSpPr>
        <p:spPr>
          <a:xfrm>
            <a:off x="31154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47" name="CustomShape 747"/>
          <p:cNvSpPr/>
          <p:nvPr/>
        </p:nvSpPr>
        <p:spPr>
          <a:xfrm>
            <a:off x="31154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8" name="CustomShape 748"/>
          <p:cNvSpPr/>
          <p:nvPr/>
        </p:nvSpPr>
        <p:spPr>
          <a:xfrm>
            <a:off x="34282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9" name="CustomShape 749"/>
          <p:cNvSpPr/>
          <p:nvPr/>
        </p:nvSpPr>
        <p:spPr>
          <a:xfrm>
            <a:off x="34966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50" name="CustomShape 750"/>
          <p:cNvSpPr/>
          <p:nvPr/>
        </p:nvSpPr>
        <p:spPr>
          <a:xfrm>
            <a:off x="34966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1" name="CustomShape 751"/>
          <p:cNvSpPr/>
          <p:nvPr/>
        </p:nvSpPr>
        <p:spPr>
          <a:xfrm>
            <a:off x="38091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2" name="CustomShape 752"/>
          <p:cNvSpPr/>
          <p:nvPr/>
        </p:nvSpPr>
        <p:spPr>
          <a:xfrm>
            <a:off x="38775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53" name="CustomShape 753"/>
          <p:cNvSpPr/>
          <p:nvPr/>
        </p:nvSpPr>
        <p:spPr>
          <a:xfrm>
            <a:off x="38775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4" name="CustomShape 754"/>
          <p:cNvSpPr/>
          <p:nvPr/>
        </p:nvSpPr>
        <p:spPr>
          <a:xfrm>
            <a:off x="41900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5" name="CustomShape 755"/>
          <p:cNvSpPr/>
          <p:nvPr/>
        </p:nvSpPr>
        <p:spPr>
          <a:xfrm>
            <a:off x="42584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56" name="CustomShape 756"/>
          <p:cNvSpPr/>
          <p:nvPr/>
        </p:nvSpPr>
        <p:spPr>
          <a:xfrm>
            <a:off x="42584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7" name="CustomShape 757"/>
          <p:cNvSpPr/>
          <p:nvPr/>
        </p:nvSpPr>
        <p:spPr>
          <a:xfrm>
            <a:off x="45709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8" name="CustomShape 758"/>
          <p:cNvSpPr/>
          <p:nvPr/>
        </p:nvSpPr>
        <p:spPr>
          <a:xfrm>
            <a:off x="46393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59" name="CustomShape 759"/>
          <p:cNvSpPr/>
          <p:nvPr/>
        </p:nvSpPr>
        <p:spPr>
          <a:xfrm>
            <a:off x="46393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0" name="CustomShape 760"/>
          <p:cNvSpPr/>
          <p:nvPr/>
        </p:nvSpPr>
        <p:spPr>
          <a:xfrm>
            <a:off x="49518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1" name="CustomShape 761"/>
          <p:cNvSpPr/>
          <p:nvPr/>
        </p:nvSpPr>
        <p:spPr>
          <a:xfrm>
            <a:off x="50202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62" name="CustomShape 762"/>
          <p:cNvSpPr/>
          <p:nvPr/>
        </p:nvSpPr>
        <p:spPr>
          <a:xfrm>
            <a:off x="50202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3" name="CustomShape 763"/>
          <p:cNvSpPr/>
          <p:nvPr/>
        </p:nvSpPr>
        <p:spPr>
          <a:xfrm>
            <a:off x="53326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4" name="CustomShape 764"/>
          <p:cNvSpPr/>
          <p:nvPr/>
        </p:nvSpPr>
        <p:spPr>
          <a:xfrm>
            <a:off x="54010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65" name="CustomShape 765"/>
          <p:cNvSpPr/>
          <p:nvPr/>
        </p:nvSpPr>
        <p:spPr>
          <a:xfrm>
            <a:off x="54010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6" name="CustomShape 766"/>
          <p:cNvSpPr/>
          <p:nvPr/>
        </p:nvSpPr>
        <p:spPr>
          <a:xfrm>
            <a:off x="57135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7" name="CustomShape 767"/>
          <p:cNvSpPr/>
          <p:nvPr/>
        </p:nvSpPr>
        <p:spPr>
          <a:xfrm>
            <a:off x="57819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68" name="CustomShape 768"/>
          <p:cNvSpPr/>
          <p:nvPr/>
        </p:nvSpPr>
        <p:spPr>
          <a:xfrm>
            <a:off x="57819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9" name="CustomShape 769"/>
          <p:cNvSpPr/>
          <p:nvPr/>
        </p:nvSpPr>
        <p:spPr>
          <a:xfrm>
            <a:off x="60944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0" name="CustomShape 770"/>
          <p:cNvSpPr/>
          <p:nvPr/>
        </p:nvSpPr>
        <p:spPr>
          <a:xfrm>
            <a:off x="61628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71" name="CustomShape 771"/>
          <p:cNvSpPr/>
          <p:nvPr/>
        </p:nvSpPr>
        <p:spPr>
          <a:xfrm>
            <a:off x="61628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2" name="CustomShape 772"/>
          <p:cNvSpPr/>
          <p:nvPr/>
        </p:nvSpPr>
        <p:spPr>
          <a:xfrm>
            <a:off x="64753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3" name="CustomShape 773"/>
          <p:cNvSpPr/>
          <p:nvPr/>
        </p:nvSpPr>
        <p:spPr>
          <a:xfrm>
            <a:off x="65437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74" name="CustomShape 774"/>
          <p:cNvSpPr/>
          <p:nvPr/>
        </p:nvSpPr>
        <p:spPr>
          <a:xfrm>
            <a:off x="65437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5" name="CustomShape 775"/>
          <p:cNvSpPr/>
          <p:nvPr/>
        </p:nvSpPr>
        <p:spPr>
          <a:xfrm>
            <a:off x="68562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6" name="CustomShape 776"/>
          <p:cNvSpPr/>
          <p:nvPr/>
        </p:nvSpPr>
        <p:spPr>
          <a:xfrm>
            <a:off x="69246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77" name="CustomShape 777"/>
          <p:cNvSpPr/>
          <p:nvPr/>
        </p:nvSpPr>
        <p:spPr>
          <a:xfrm>
            <a:off x="69246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8" name="CustomShape 778"/>
          <p:cNvSpPr/>
          <p:nvPr/>
        </p:nvSpPr>
        <p:spPr>
          <a:xfrm>
            <a:off x="72370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9" name="CustomShape 779"/>
          <p:cNvSpPr/>
          <p:nvPr/>
        </p:nvSpPr>
        <p:spPr>
          <a:xfrm>
            <a:off x="73054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80" name="CustomShape 780"/>
          <p:cNvSpPr/>
          <p:nvPr/>
        </p:nvSpPr>
        <p:spPr>
          <a:xfrm>
            <a:off x="73054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1" name="CustomShape 781"/>
          <p:cNvSpPr/>
          <p:nvPr/>
        </p:nvSpPr>
        <p:spPr>
          <a:xfrm>
            <a:off x="76179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2" name="CustomShape 782"/>
          <p:cNvSpPr/>
          <p:nvPr/>
        </p:nvSpPr>
        <p:spPr>
          <a:xfrm>
            <a:off x="76863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83" name="CustomShape 783"/>
          <p:cNvSpPr/>
          <p:nvPr/>
        </p:nvSpPr>
        <p:spPr>
          <a:xfrm>
            <a:off x="76863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4" name="CustomShape 784"/>
          <p:cNvSpPr/>
          <p:nvPr/>
        </p:nvSpPr>
        <p:spPr>
          <a:xfrm>
            <a:off x="79988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5" name="CustomShape 785"/>
          <p:cNvSpPr/>
          <p:nvPr/>
        </p:nvSpPr>
        <p:spPr>
          <a:xfrm>
            <a:off x="80672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86" name="CustomShape 786"/>
          <p:cNvSpPr/>
          <p:nvPr/>
        </p:nvSpPr>
        <p:spPr>
          <a:xfrm>
            <a:off x="80672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7" name="CustomShape 787"/>
          <p:cNvSpPr/>
          <p:nvPr/>
        </p:nvSpPr>
        <p:spPr>
          <a:xfrm>
            <a:off x="83797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8" name="CustomShape 788"/>
          <p:cNvSpPr/>
          <p:nvPr/>
        </p:nvSpPr>
        <p:spPr>
          <a:xfrm>
            <a:off x="84481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89" name="CustomShape 789"/>
          <p:cNvSpPr/>
          <p:nvPr/>
        </p:nvSpPr>
        <p:spPr>
          <a:xfrm>
            <a:off x="84481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0" name="CustomShape 790"/>
          <p:cNvSpPr/>
          <p:nvPr/>
        </p:nvSpPr>
        <p:spPr>
          <a:xfrm>
            <a:off x="87609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1" name="CustomShape 791"/>
          <p:cNvSpPr/>
          <p:nvPr/>
        </p:nvSpPr>
        <p:spPr>
          <a:xfrm>
            <a:off x="88290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92" name="CustomShape 792"/>
          <p:cNvSpPr/>
          <p:nvPr/>
        </p:nvSpPr>
        <p:spPr>
          <a:xfrm>
            <a:off x="88290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3" name="CustomShape 793"/>
          <p:cNvSpPr/>
          <p:nvPr/>
        </p:nvSpPr>
        <p:spPr>
          <a:xfrm>
            <a:off x="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4" name="CustomShape 794"/>
          <p:cNvSpPr/>
          <p:nvPr/>
        </p:nvSpPr>
        <p:spPr>
          <a:xfrm>
            <a:off x="684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95" name="CustomShape 795"/>
          <p:cNvSpPr/>
          <p:nvPr/>
        </p:nvSpPr>
        <p:spPr>
          <a:xfrm>
            <a:off x="684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6" name="CustomShape 796"/>
          <p:cNvSpPr/>
          <p:nvPr/>
        </p:nvSpPr>
        <p:spPr>
          <a:xfrm>
            <a:off x="3808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7" name="CustomShape 797"/>
          <p:cNvSpPr/>
          <p:nvPr/>
        </p:nvSpPr>
        <p:spPr>
          <a:xfrm>
            <a:off x="4492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98" name="CustomShape 798"/>
          <p:cNvSpPr/>
          <p:nvPr/>
        </p:nvSpPr>
        <p:spPr>
          <a:xfrm>
            <a:off x="4492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9" name="CustomShape 799"/>
          <p:cNvSpPr/>
          <p:nvPr/>
        </p:nvSpPr>
        <p:spPr>
          <a:xfrm>
            <a:off x="7617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0" name="CustomShape 800"/>
          <p:cNvSpPr/>
          <p:nvPr/>
        </p:nvSpPr>
        <p:spPr>
          <a:xfrm>
            <a:off x="8301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01" name="CustomShape 801"/>
          <p:cNvSpPr/>
          <p:nvPr/>
        </p:nvSpPr>
        <p:spPr>
          <a:xfrm>
            <a:off x="8301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2" name="CustomShape 802"/>
          <p:cNvSpPr/>
          <p:nvPr/>
        </p:nvSpPr>
        <p:spPr>
          <a:xfrm>
            <a:off x="11426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3" name="CustomShape 803"/>
          <p:cNvSpPr/>
          <p:nvPr/>
        </p:nvSpPr>
        <p:spPr>
          <a:xfrm>
            <a:off x="12110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04" name="CustomShape 804"/>
          <p:cNvSpPr/>
          <p:nvPr/>
        </p:nvSpPr>
        <p:spPr>
          <a:xfrm>
            <a:off x="12110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5" name="CustomShape 805"/>
          <p:cNvSpPr/>
          <p:nvPr/>
        </p:nvSpPr>
        <p:spPr>
          <a:xfrm>
            <a:off x="15235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6" name="CustomShape 806"/>
          <p:cNvSpPr/>
          <p:nvPr/>
        </p:nvSpPr>
        <p:spPr>
          <a:xfrm>
            <a:off x="15919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07" name="CustomShape 807"/>
          <p:cNvSpPr/>
          <p:nvPr/>
        </p:nvSpPr>
        <p:spPr>
          <a:xfrm>
            <a:off x="15919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8" name="CustomShape 808"/>
          <p:cNvSpPr/>
          <p:nvPr/>
        </p:nvSpPr>
        <p:spPr>
          <a:xfrm>
            <a:off x="19044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9" name="CustomShape 809"/>
          <p:cNvSpPr/>
          <p:nvPr/>
        </p:nvSpPr>
        <p:spPr>
          <a:xfrm>
            <a:off x="19728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10" name="CustomShape 810"/>
          <p:cNvSpPr/>
          <p:nvPr/>
        </p:nvSpPr>
        <p:spPr>
          <a:xfrm>
            <a:off x="19728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1" name="CustomShape 811"/>
          <p:cNvSpPr/>
          <p:nvPr/>
        </p:nvSpPr>
        <p:spPr>
          <a:xfrm>
            <a:off x="22852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2" name="CustomShape 812"/>
          <p:cNvSpPr/>
          <p:nvPr/>
        </p:nvSpPr>
        <p:spPr>
          <a:xfrm>
            <a:off x="23536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13" name="CustomShape 813"/>
          <p:cNvSpPr/>
          <p:nvPr/>
        </p:nvSpPr>
        <p:spPr>
          <a:xfrm>
            <a:off x="23536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4" name="CustomShape 814"/>
          <p:cNvSpPr/>
          <p:nvPr/>
        </p:nvSpPr>
        <p:spPr>
          <a:xfrm>
            <a:off x="26661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5" name="CustomShape 815"/>
          <p:cNvSpPr/>
          <p:nvPr/>
        </p:nvSpPr>
        <p:spPr>
          <a:xfrm>
            <a:off x="27345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16" name="CustomShape 816"/>
          <p:cNvSpPr/>
          <p:nvPr/>
        </p:nvSpPr>
        <p:spPr>
          <a:xfrm>
            <a:off x="27345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7" name="CustomShape 817"/>
          <p:cNvSpPr/>
          <p:nvPr/>
        </p:nvSpPr>
        <p:spPr>
          <a:xfrm>
            <a:off x="30474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8" name="CustomShape 818"/>
          <p:cNvSpPr/>
          <p:nvPr/>
        </p:nvSpPr>
        <p:spPr>
          <a:xfrm>
            <a:off x="31154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19" name="CustomShape 819"/>
          <p:cNvSpPr/>
          <p:nvPr/>
        </p:nvSpPr>
        <p:spPr>
          <a:xfrm>
            <a:off x="31154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0" name="CustomShape 820"/>
          <p:cNvSpPr/>
          <p:nvPr/>
        </p:nvSpPr>
        <p:spPr>
          <a:xfrm>
            <a:off x="34282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1" name="CustomShape 821"/>
          <p:cNvSpPr/>
          <p:nvPr/>
        </p:nvSpPr>
        <p:spPr>
          <a:xfrm>
            <a:off x="34966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22" name="CustomShape 822"/>
          <p:cNvSpPr/>
          <p:nvPr/>
        </p:nvSpPr>
        <p:spPr>
          <a:xfrm>
            <a:off x="34966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3" name="CustomShape 823"/>
          <p:cNvSpPr/>
          <p:nvPr/>
        </p:nvSpPr>
        <p:spPr>
          <a:xfrm>
            <a:off x="38091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4" name="CustomShape 824"/>
          <p:cNvSpPr/>
          <p:nvPr/>
        </p:nvSpPr>
        <p:spPr>
          <a:xfrm>
            <a:off x="38775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25" name="CustomShape 825"/>
          <p:cNvSpPr/>
          <p:nvPr/>
        </p:nvSpPr>
        <p:spPr>
          <a:xfrm>
            <a:off x="38775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6" name="CustomShape 826"/>
          <p:cNvSpPr/>
          <p:nvPr/>
        </p:nvSpPr>
        <p:spPr>
          <a:xfrm>
            <a:off x="41900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7" name="CustomShape 827"/>
          <p:cNvSpPr/>
          <p:nvPr/>
        </p:nvSpPr>
        <p:spPr>
          <a:xfrm>
            <a:off x="42584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28" name="CustomShape 828"/>
          <p:cNvSpPr/>
          <p:nvPr/>
        </p:nvSpPr>
        <p:spPr>
          <a:xfrm>
            <a:off x="42584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9" name="CustomShape 829"/>
          <p:cNvSpPr/>
          <p:nvPr/>
        </p:nvSpPr>
        <p:spPr>
          <a:xfrm>
            <a:off x="45709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0" name="CustomShape 830"/>
          <p:cNvSpPr/>
          <p:nvPr/>
        </p:nvSpPr>
        <p:spPr>
          <a:xfrm>
            <a:off x="46393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31" name="CustomShape 831"/>
          <p:cNvSpPr/>
          <p:nvPr/>
        </p:nvSpPr>
        <p:spPr>
          <a:xfrm>
            <a:off x="46393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2" name="CustomShape 832"/>
          <p:cNvSpPr/>
          <p:nvPr/>
        </p:nvSpPr>
        <p:spPr>
          <a:xfrm>
            <a:off x="49518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3" name="CustomShape 833"/>
          <p:cNvSpPr/>
          <p:nvPr/>
        </p:nvSpPr>
        <p:spPr>
          <a:xfrm>
            <a:off x="50202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34" name="CustomShape 834"/>
          <p:cNvSpPr/>
          <p:nvPr/>
        </p:nvSpPr>
        <p:spPr>
          <a:xfrm>
            <a:off x="50202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5" name="CustomShape 835"/>
          <p:cNvSpPr/>
          <p:nvPr/>
        </p:nvSpPr>
        <p:spPr>
          <a:xfrm>
            <a:off x="53326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6" name="CustomShape 836"/>
          <p:cNvSpPr/>
          <p:nvPr/>
        </p:nvSpPr>
        <p:spPr>
          <a:xfrm>
            <a:off x="54010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37" name="CustomShape 837"/>
          <p:cNvSpPr/>
          <p:nvPr/>
        </p:nvSpPr>
        <p:spPr>
          <a:xfrm>
            <a:off x="54010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8" name="CustomShape 838"/>
          <p:cNvSpPr/>
          <p:nvPr/>
        </p:nvSpPr>
        <p:spPr>
          <a:xfrm>
            <a:off x="57135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9" name="CustomShape 839"/>
          <p:cNvSpPr/>
          <p:nvPr/>
        </p:nvSpPr>
        <p:spPr>
          <a:xfrm>
            <a:off x="57819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40" name="CustomShape 840"/>
          <p:cNvSpPr/>
          <p:nvPr/>
        </p:nvSpPr>
        <p:spPr>
          <a:xfrm>
            <a:off x="57819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1" name="CustomShape 841"/>
          <p:cNvSpPr/>
          <p:nvPr/>
        </p:nvSpPr>
        <p:spPr>
          <a:xfrm>
            <a:off x="60944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2" name="CustomShape 842"/>
          <p:cNvSpPr/>
          <p:nvPr/>
        </p:nvSpPr>
        <p:spPr>
          <a:xfrm>
            <a:off x="61628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43" name="CustomShape 843"/>
          <p:cNvSpPr/>
          <p:nvPr/>
        </p:nvSpPr>
        <p:spPr>
          <a:xfrm>
            <a:off x="61628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4" name="CustomShape 844"/>
          <p:cNvSpPr/>
          <p:nvPr/>
        </p:nvSpPr>
        <p:spPr>
          <a:xfrm>
            <a:off x="64753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5" name="CustomShape 845"/>
          <p:cNvSpPr/>
          <p:nvPr/>
        </p:nvSpPr>
        <p:spPr>
          <a:xfrm>
            <a:off x="65437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46" name="CustomShape 846"/>
          <p:cNvSpPr/>
          <p:nvPr/>
        </p:nvSpPr>
        <p:spPr>
          <a:xfrm>
            <a:off x="65437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7" name="CustomShape 847"/>
          <p:cNvSpPr/>
          <p:nvPr/>
        </p:nvSpPr>
        <p:spPr>
          <a:xfrm>
            <a:off x="68562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8" name="CustomShape 848"/>
          <p:cNvSpPr/>
          <p:nvPr/>
        </p:nvSpPr>
        <p:spPr>
          <a:xfrm>
            <a:off x="69246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49" name="CustomShape 849"/>
          <p:cNvSpPr/>
          <p:nvPr/>
        </p:nvSpPr>
        <p:spPr>
          <a:xfrm>
            <a:off x="69246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0" name="CustomShape 850"/>
          <p:cNvSpPr/>
          <p:nvPr/>
        </p:nvSpPr>
        <p:spPr>
          <a:xfrm>
            <a:off x="72370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1" name="CustomShape 851"/>
          <p:cNvSpPr/>
          <p:nvPr/>
        </p:nvSpPr>
        <p:spPr>
          <a:xfrm>
            <a:off x="73054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52" name="CustomShape 852"/>
          <p:cNvSpPr/>
          <p:nvPr/>
        </p:nvSpPr>
        <p:spPr>
          <a:xfrm>
            <a:off x="73054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3" name="CustomShape 853"/>
          <p:cNvSpPr/>
          <p:nvPr/>
        </p:nvSpPr>
        <p:spPr>
          <a:xfrm>
            <a:off x="76179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4" name="CustomShape 854"/>
          <p:cNvSpPr/>
          <p:nvPr/>
        </p:nvSpPr>
        <p:spPr>
          <a:xfrm>
            <a:off x="76863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55" name="CustomShape 855"/>
          <p:cNvSpPr/>
          <p:nvPr/>
        </p:nvSpPr>
        <p:spPr>
          <a:xfrm>
            <a:off x="76863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6" name="CustomShape 856"/>
          <p:cNvSpPr/>
          <p:nvPr/>
        </p:nvSpPr>
        <p:spPr>
          <a:xfrm>
            <a:off x="79988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7" name="CustomShape 857"/>
          <p:cNvSpPr/>
          <p:nvPr/>
        </p:nvSpPr>
        <p:spPr>
          <a:xfrm>
            <a:off x="80672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58" name="CustomShape 858"/>
          <p:cNvSpPr/>
          <p:nvPr/>
        </p:nvSpPr>
        <p:spPr>
          <a:xfrm>
            <a:off x="80672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9" name="CustomShape 859"/>
          <p:cNvSpPr/>
          <p:nvPr/>
        </p:nvSpPr>
        <p:spPr>
          <a:xfrm>
            <a:off x="83797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0" name="CustomShape 860"/>
          <p:cNvSpPr/>
          <p:nvPr/>
        </p:nvSpPr>
        <p:spPr>
          <a:xfrm>
            <a:off x="84481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61" name="CustomShape 861"/>
          <p:cNvSpPr/>
          <p:nvPr/>
        </p:nvSpPr>
        <p:spPr>
          <a:xfrm>
            <a:off x="84481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2" name="CustomShape 862"/>
          <p:cNvSpPr/>
          <p:nvPr/>
        </p:nvSpPr>
        <p:spPr>
          <a:xfrm>
            <a:off x="87609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3" name="CustomShape 863"/>
          <p:cNvSpPr/>
          <p:nvPr/>
        </p:nvSpPr>
        <p:spPr>
          <a:xfrm>
            <a:off x="88290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64" name="CustomShape 864"/>
          <p:cNvSpPr/>
          <p:nvPr/>
        </p:nvSpPr>
        <p:spPr>
          <a:xfrm>
            <a:off x="88290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5" name="CustomShape 865"/>
          <p:cNvSpPr/>
          <p:nvPr/>
        </p:nvSpPr>
        <p:spPr>
          <a:xfrm>
            <a:off x="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6" name="CustomShape 866"/>
          <p:cNvSpPr/>
          <p:nvPr/>
        </p:nvSpPr>
        <p:spPr>
          <a:xfrm>
            <a:off x="684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67" name="CustomShape 867"/>
          <p:cNvSpPr/>
          <p:nvPr/>
        </p:nvSpPr>
        <p:spPr>
          <a:xfrm>
            <a:off x="684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8" name="CustomShape 868"/>
          <p:cNvSpPr/>
          <p:nvPr/>
        </p:nvSpPr>
        <p:spPr>
          <a:xfrm>
            <a:off x="3808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9" name="CustomShape 869"/>
          <p:cNvSpPr/>
          <p:nvPr/>
        </p:nvSpPr>
        <p:spPr>
          <a:xfrm>
            <a:off x="4492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70" name="CustomShape 870"/>
          <p:cNvSpPr/>
          <p:nvPr/>
        </p:nvSpPr>
        <p:spPr>
          <a:xfrm>
            <a:off x="4492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1" name="CustomShape 871"/>
          <p:cNvSpPr/>
          <p:nvPr/>
        </p:nvSpPr>
        <p:spPr>
          <a:xfrm>
            <a:off x="7617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2" name="CustomShape 872"/>
          <p:cNvSpPr/>
          <p:nvPr/>
        </p:nvSpPr>
        <p:spPr>
          <a:xfrm>
            <a:off x="8301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73" name="CustomShape 873"/>
          <p:cNvSpPr/>
          <p:nvPr/>
        </p:nvSpPr>
        <p:spPr>
          <a:xfrm>
            <a:off x="8301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4" name="CustomShape 874"/>
          <p:cNvSpPr/>
          <p:nvPr/>
        </p:nvSpPr>
        <p:spPr>
          <a:xfrm>
            <a:off x="11426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5" name="CustomShape 875"/>
          <p:cNvSpPr/>
          <p:nvPr/>
        </p:nvSpPr>
        <p:spPr>
          <a:xfrm>
            <a:off x="12110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76" name="CustomShape 876"/>
          <p:cNvSpPr/>
          <p:nvPr/>
        </p:nvSpPr>
        <p:spPr>
          <a:xfrm>
            <a:off x="12110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7" name="CustomShape 877"/>
          <p:cNvSpPr/>
          <p:nvPr/>
        </p:nvSpPr>
        <p:spPr>
          <a:xfrm>
            <a:off x="15235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8" name="CustomShape 878"/>
          <p:cNvSpPr/>
          <p:nvPr/>
        </p:nvSpPr>
        <p:spPr>
          <a:xfrm>
            <a:off x="15919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79" name="CustomShape 879"/>
          <p:cNvSpPr/>
          <p:nvPr/>
        </p:nvSpPr>
        <p:spPr>
          <a:xfrm>
            <a:off x="15919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0" name="CustomShape 880"/>
          <p:cNvSpPr/>
          <p:nvPr/>
        </p:nvSpPr>
        <p:spPr>
          <a:xfrm>
            <a:off x="19044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1" name="CustomShape 881"/>
          <p:cNvSpPr/>
          <p:nvPr/>
        </p:nvSpPr>
        <p:spPr>
          <a:xfrm>
            <a:off x="19728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82" name="CustomShape 882"/>
          <p:cNvSpPr/>
          <p:nvPr/>
        </p:nvSpPr>
        <p:spPr>
          <a:xfrm>
            <a:off x="19728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3" name="CustomShape 883"/>
          <p:cNvSpPr/>
          <p:nvPr/>
        </p:nvSpPr>
        <p:spPr>
          <a:xfrm>
            <a:off x="22852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4" name="CustomShape 884"/>
          <p:cNvSpPr/>
          <p:nvPr/>
        </p:nvSpPr>
        <p:spPr>
          <a:xfrm>
            <a:off x="23536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85" name="CustomShape 885"/>
          <p:cNvSpPr/>
          <p:nvPr/>
        </p:nvSpPr>
        <p:spPr>
          <a:xfrm>
            <a:off x="23536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6" name="CustomShape 886"/>
          <p:cNvSpPr/>
          <p:nvPr/>
        </p:nvSpPr>
        <p:spPr>
          <a:xfrm>
            <a:off x="26661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7" name="CustomShape 887"/>
          <p:cNvSpPr/>
          <p:nvPr/>
        </p:nvSpPr>
        <p:spPr>
          <a:xfrm>
            <a:off x="27345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88" name="CustomShape 888"/>
          <p:cNvSpPr/>
          <p:nvPr/>
        </p:nvSpPr>
        <p:spPr>
          <a:xfrm>
            <a:off x="27345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9" name="CustomShape 889"/>
          <p:cNvSpPr/>
          <p:nvPr/>
        </p:nvSpPr>
        <p:spPr>
          <a:xfrm>
            <a:off x="30474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0" name="CustomShape 890"/>
          <p:cNvSpPr/>
          <p:nvPr/>
        </p:nvSpPr>
        <p:spPr>
          <a:xfrm>
            <a:off x="31154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91" name="CustomShape 891"/>
          <p:cNvSpPr/>
          <p:nvPr/>
        </p:nvSpPr>
        <p:spPr>
          <a:xfrm>
            <a:off x="31154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2" name="CustomShape 892"/>
          <p:cNvSpPr/>
          <p:nvPr/>
        </p:nvSpPr>
        <p:spPr>
          <a:xfrm>
            <a:off x="34282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3" name="CustomShape 893"/>
          <p:cNvSpPr/>
          <p:nvPr/>
        </p:nvSpPr>
        <p:spPr>
          <a:xfrm>
            <a:off x="34966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94" name="CustomShape 894"/>
          <p:cNvSpPr/>
          <p:nvPr/>
        </p:nvSpPr>
        <p:spPr>
          <a:xfrm>
            <a:off x="34966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5" name="CustomShape 895"/>
          <p:cNvSpPr/>
          <p:nvPr/>
        </p:nvSpPr>
        <p:spPr>
          <a:xfrm>
            <a:off x="38091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6" name="CustomShape 896"/>
          <p:cNvSpPr/>
          <p:nvPr/>
        </p:nvSpPr>
        <p:spPr>
          <a:xfrm>
            <a:off x="38775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97" name="CustomShape 897"/>
          <p:cNvSpPr/>
          <p:nvPr/>
        </p:nvSpPr>
        <p:spPr>
          <a:xfrm>
            <a:off x="38775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8" name="CustomShape 898"/>
          <p:cNvSpPr/>
          <p:nvPr/>
        </p:nvSpPr>
        <p:spPr>
          <a:xfrm>
            <a:off x="41900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9" name="CustomShape 899"/>
          <p:cNvSpPr/>
          <p:nvPr/>
        </p:nvSpPr>
        <p:spPr>
          <a:xfrm>
            <a:off x="42584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00" name="CustomShape 900"/>
          <p:cNvSpPr/>
          <p:nvPr/>
        </p:nvSpPr>
        <p:spPr>
          <a:xfrm>
            <a:off x="42584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1" name="CustomShape 901"/>
          <p:cNvSpPr/>
          <p:nvPr/>
        </p:nvSpPr>
        <p:spPr>
          <a:xfrm>
            <a:off x="45709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2" name="CustomShape 902"/>
          <p:cNvSpPr/>
          <p:nvPr/>
        </p:nvSpPr>
        <p:spPr>
          <a:xfrm>
            <a:off x="46393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03" name="CustomShape 903"/>
          <p:cNvSpPr/>
          <p:nvPr/>
        </p:nvSpPr>
        <p:spPr>
          <a:xfrm>
            <a:off x="46393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4" name="CustomShape 904"/>
          <p:cNvSpPr/>
          <p:nvPr/>
        </p:nvSpPr>
        <p:spPr>
          <a:xfrm>
            <a:off x="49518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5" name="CustomShape 905"/>
          <p:cNvSpPr/>
          <p:nvPr/>
        </p:nvSpPr>
        <p:spPr>
          <a:xfrm>
            <a:off x="50202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06" name="CustomShape 906"/>
          <p:cNvSpPr/>
          <p:nvPr/>
        </p:nvSpPr>
        <p:spPr>
          <a:xfrm>
            <a:off x="50202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7" name="CustomShape 907"/>
          <p:cNvSpPr/>
          <p:nvPr/>
        </p:nvSpPr>
        <p:spPr>
          <a:xfrm>
            <a:off x="53326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8" name="CustomShape 908"/>
          <p:cNvSpPr/>
          <p:nvPr/>
        </p:nvSpPr>
        <p:spPr>
          <a:xfrm>
            <a:off x="54010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09" name="CustomShape 909"/>
          <p:cNvSpPr/>
          <p:nvPr/>
        </p:nvSpPr>
        <p:spPr>
          <a:xfrm>
            <a:off x="54010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0" name="CustomShape 910"/>
          <p:cNvSpPr/>
          <p:nvPr/>
        </p:nvSpPr>
        <p:spPr>
          <a:xfrm>
            <a:off x="57135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1" name="CustomShape 911"/>
          <p:cNvSpPr/>
          <p:nvPr/>
        </p:nvSpPr>
        <p:spPr>
          <a:xfrm>
            <a:off x="57819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12" name="CustomShape 912"/>
          <p:cNvSpPr/>
          <p:nvPr/>
        </p:nvSpPr>
        <p:spPr>
          <a:xfrm>
            <a:off x="57819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3" name="CustomShape 913"/>
          <p:cNvSpPr/>
          <p:nvPr/>
        </p:nvSpPr>
        <p:spPr>
          <a:xfrm>
            <a:off x="60944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4" name="CustomShape 914"/>
          <p:cNvSpPr/>
          <p:nvPr/>
        </p:nvSpPr>
        <p:spPr>
          <a:xfrm>
            <a:off x="61628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15" name="CustomShape 915"/>
          <p:cNvSpPr/>
          <p:nvPr/>
        </p:nvSpPr>
        <p:spPr>
          <a:xfrm>
            <a:off x="61628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6" name="CustomShape 916"/>
          <p:cNvSpPr/>
          <p:nvPr/>
        </p:nvSpPr>
        <p:spPr>
          <a:xfrm>
            <a:off x="64753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7" name="CustomShape 917"/>
          <p:cNvSpPr/>
          <p:nvPr/>
        </p:nvSpPr>
        <p:spPr>
          <a:xfrm>
            <a:off x="65437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18" name="CustomShape 918"/>
          <p:cNvSpPr/>
          <p:nvPr/>
        </p:nvSpPr>
        <p:spPr>
          <a:xfrm>
            <a:off x="65437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9" name="CustomShape 919"/>
          <p:cNvSpPr/>
          <p:nvPr/>
        </p:nvSpPr>
        <p:spPr>
          <a:xfrm>
            <a:off x="68562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0" name="CustomShape 920"/>
          <p:cNvSpPr/>
          <p:nvPr/>
        </p:nvSpPr>
        <p:spPr>
          <a:xfrm>
            <a:off x="69246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21" name="CustomShape 921"/>
          <p:cNvSpPr/>
          <p:nvPr/>
        </p:nvSpPr>
        <p:spPr>
          <a:xfrm>
            <a:off x="69246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2" name="CustomShape 922"/>
          <p:cNvSpPr/>
          <p:nvPr/>
        </p:nvSpPr>
        <p:spPr>
          <a:xfrm>
            <a:off x="72370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3" name="CustomShape 923"/>
          <p:cNvSpPr/>
          <p:nvPr/>
        </p:nvSpPr>
        <p:spPr>
          <a:xfrm>
            <a:off x="73054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24" name="CustomShape 924"/>
          <p:cNvSpPr/>
          <p:nvPr/>
        </p:nvSpPr>
        <p:spPr>
          <a:xfrm>
            <a:off x="73054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5" name="CustomShape 925"/>
          <p:cNvSpPr/>
          <p:nvPr/>
        </p:nvSpPr>
        <p:spPr>
          <a:xfrm>
            <a:off x="76179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6" name="CustomShape 926"/>
          <p:cNvSpPr/>
          <p:nvPr/>
        </p:nvSpPr>
        <p:spPr>
          <a:xfrm>
            <a:off x="76863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27" name="CustomShape 927"/>
          <p:cNvSpPr/>
          <p:nvPr/>
        </p:nvSpPr>
        <p:spPr>
          <a:xfrm>
            <a:off x="76863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8" name="CustomShape 928"/>
          <p:cNvSpPr/>
          <p:nvPr/>
        </p:nvSpPr>
        <p:spPr>
          <a:xfrm>
            <a:off x="79988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9" name="CustomShape 929"/>
          <p:cNvSpPr/>
          <p:nvPr/>
        </p:nvSpPr>
        <p:spPr>
          <a:xfrm>
            <a:off x="80672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30" name="CustomShape 930"/>
          <p:cNvSpPr/>
          <p:nvPr/>
        </p:nvSpPr>
        <p:spPr>
          <a:xfrm>
            <a:off x="80672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1" name="CustomShape 931"/>
          <p:cNvSpPr/>
          <p:nvPr/>
        </p:nvSpPr>
        <p:spPr>
          <a:xfrm>
            <a:off x="83797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2" name="CustomShape 932"/>
          <p:cNvSpPr/>
          <p:nvPr/>
        </p:nvSpPr>
        <p:spPr>
          <a:xfrm>
            <a:off x="84481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33" name="CustomShape 933"/>
          <p:cNvSpPr/>
          <p:nvPr/>
        </p:nvSpPr>
        <p:spPr>
          <a:xfrm>
            <a:off x="84481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4" name="CustomShape 934"/>
          <p:cNvSpPr/>
          <p:nvPr/>
        </p:nvSpPr>
        <p:spPr>
          <a:xfrm>
            <a:off x="87609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5" name="CustomShape 935"/>
          <p:cNvSpPr/>
          <p:nvPr/>
        </p:nvSpPr>
        <p:spPr>
          <a:xfrm>
            <a:off x="88290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36" name="CustomShape 936"/>
          <p:cNvSpPr/>
          <p:nvPr/>
        </p:nvSpPr>
        <p:spPr>
          <a:xfrm>
            <a:off x="88290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7" name="CustomShape 937"/>
          <p:cNvSpPr/>
          <p:nvPr/>
        </p:nvSpPr>
        <p:spPr>
          <a:xfrm>
            <a:off x="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8" name="CustomShape 938"/>
          <p:cNvSpPr/>
          <p:nvPr/>
        </p:nvSpPr>
        <p:spPr>
          <a:xfrm>
            <a:off x="684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39" name="CustomShape 939"/>
          <p:cNvSpPr/>
          <p:nvPr/>
        </p:nvSpPr>
        <p:spPr>
          <a:xfrm>
            <a:off x="684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0" name="CustomShape 940"/>
          <p:cNvSpPr/>
          <p:nvPr/>
        </p:nvSpPr>
        <p:spPr>
          <a:xfrm>
            <a:off x="3808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1" name="CustomShape 941"/>
          <p:cNvSpPr/>
          <p:nvPr/>
        </p:nvSpPr>
        <p:spPr>
          <a:xfrm>
            <a:off x="4492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42" name="CustomShape 942"/>
          <p:cNvSpPr/>
          <p:nvPr/>
        </p:nvSpPr>
        <p:spPr>
          <a:xfrm>
            <a:off x="4492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3" name="CustomShape 943"/>
          <p:cNvSpPr/>
          <p:nvPr/>
        </p:nvSpPr>
        <p:spPr>
          <a:xfrm>
            <a:off x="7617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4" name="CustomShape 944"/>
          <p:cNvSpPr/>
          <p:nvPr/>
        </p:nvSpPr>
        <p:spPr>
          <a:xfrm>
            <a:off x="8301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45" name="CustomShape 945"/>
          <p:cNvSpPr/>
          <p:nvPr/>
        </p:nvSpPr>
        <p:spPr>
          <a:xfrm>
            <a:off x="8301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6" name="CustomShape 946"/>
          <p:cNvSpPr/>
          <p:nvPr/>
        </p:nvSpPr>
        <p:spPr>
          <a:xfrm>
            <a:off x="11426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7" name="CustomShape 947"/>
          <p:cNvSpPr/>
          <p:nvPr/>
        </p:nvSpPr>
        <p:spPr>
          <a:xfrm>
            <a:off x="12110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48" name="CustomShape 948"/>
          <p:cNvSpPr/>
          <p:nvPr/>
        </p:nvSpPr>
        <p:spPr>
          <a:xfrm>
            <a:off x="12110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9" name="CustomShape 949"/>
          <p:cNvSpPr/>
          <p:nvPr/>
        </p:nvSpPr>
        <p:spPr>
          <a:xfrm>
            <a:off x="15235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0" name="CustomShape 950"/>
          <p:cNvSpPr/>
          <p:nvPr/>
        </p:nvSpPr>
        <p:spPr>
          <a:xfrm>
            <a:off x="15919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51" name="CustomShape 951"/>
          <p:cNvSpPr/>
          <p:nvPr/>
        </p:nvSpPr>
        <p:spPr>
          <a:xfrm>
            <a:off x="15919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2" name="CustomShape 952"/>
          <p:cNvSpPr/>
          <p:nvPr/>
        </p:nvSpPr>
        <p:spPr>
          <a:xfrm>
            <a:off x="19044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3" name="CustomShape 953"/>
          <p:cNvSpPr/>
          <p:nvPr/>
        </p:nvSpPr>
        <p:spPr>
          <a:xfrm>
            <a:off x="19728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54" name="CustomShape 954"/>
          <p:cNvSpPr/>
          <p:nvPr/>
        </p:nvSpPr>
        <p:spPr>
          <a:xfrm>
            <a:off x="19728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5" name="CustomShape 955"/>
          <p:cNvSpPr/>
          <p:nvPr/>
        </p:nvSpPr>
        <p:spPr>
          <a:xfrm>
            <a:off x="22852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6" name="CustomShape 956"/>
          <p:cNvSpPr/>
          <p:nvPr/>
        </p:nvSpPr>
        <p:spPr>
          <a:xfrm>
            <a:off x="23536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57" name="CustomShape 957"/>
          <p:cNvSpPr/>
          <p:nvPr/>
        </p:nvSpPr>
        <p:spPr>
          <a:xfrm>
            <a:off x="23536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8" name="CustomShape 958"/>
          <p:cNvSpPr/>
          <p:nvPr/>
        </p:nvSpPr>
        <p:spPr>
          <a:xfrm>
            <a:off x="26661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9" name="CustomShape 959"/>
          <p:cNvSpPr/>
          <p:nvPr/>
        </p:nvSpPr>
        <p:spPr>
          <a:xfrm>
            <a:off x="27345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60" name="CustomShape 960"/>
          <p:cNvSpPr/>
          <p:nvPr/>
        </p:nvSpPr>
        <p:spPr>
          <a:xfrm>
            <a:off x="27345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1" name="CustomShape 961"/>
          <p:cNvSpPr/>
          <p:nvPr/>
        </p:nvSpPr>
        <p:spPr>
          <a:xfrm>
            <a:off x="30474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2" name="CustomShape 962"/>
          <p:cNvSpPr/>
          <p:nvPr/>
        </p:nvSpPr>
        <p:spPr>
          <a:xfrm>
            <a:off x="31154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63" name="CustomShape 963"/>
          <p:cNvSpPr/>
          <p:nvPr/>
        </p:nvSpPr>
        <p:spPr>
          <a:xfrm>
            <a:off x="31154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4" name="CustomShape 964"/>
          <p:cNvSpPr/>
          <p:nvPr/>
        </p:nvSpPr>
        <p:spPr>
          <a:xfrm>
            <a:off x="34282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5" name="CustomShape 965"/>
          <p:cNvSpPr/>
          <p:nvPr/>
        </p:nvSpPr>
        <p:spPr>
          <a:xfrm>
            <a:off x="34966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66" name="CustomShape 966"/>
          <p:cNvSpPr/>
          <p:nvPr/>
        </p:nvSpPr>
        <p:spPr>
          <a:xfrm>
            <a:off x="34966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7" name="CustomShape 967"/>
          <p:cNvSpPr/>
          <p:nvPr/>
        </p:nvSpPr>
        <p:spPr>
          <a:xfrm>
            <a:off x="38091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8" name="CustomShape 968"/>
          <p:cNvSpPr/>
          <p:nvPr/>
        </p:nvSpPr>
        <p:spPr>
          <a:xfrm>
            <a:off x="38775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69" name="CustomShape 969"/>
          <p:cNvSpPr/>
          <p:nvPr/>
        </p:nvSpPr>
        <p:spPr>
          <a:xfrm>
            <a:off x="38775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0" name="CustomShape 970"/>
          <p:cNvSpPr/>
          <p:nvPr/>
        </p:nvSpPr>
        <p:spPr>
          <a:xfrm>
            <a:off x="41900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1" name="CustomShape 971"/>
          <p:cNvSpPr/>
          <p:nvPr/>
        </p:nvSpPr>
        <p:spPr>
          <a:xfrm>
            <a:off x="42584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72" name="CustomShape 972"/>
          <p:cNvSpPr/>
          <p:nvPr/>
        </p:nvSpPr>
        <p:spPr>
          <a:xfrm>
            <a:off x="42584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3" name="CustomShape 973"/>
          <p:cNvSpPr/>
          <p:nvPr/>
        </p:nvSpPr>
        <p:spPr>
          <a:xfrm>
            <a:off x="45709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4" name="CustomShape 974"/>
          <p:cNvSpPr/>
          <p:nvPr/>
        </p:nvSpPr>
        <p:spPr>
          <a:xfrm>
            <a:off x="46393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75" name="CustomShape 975"/>
          <p:cNvSpPr/>
          <p:nvPr/>
        </p:nvSpPr>
        <p:spPr>
          <a:xfrm>
            <a:off x="46393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6" name="CustomShape 976"/>
          <p:cNvSpPr/>
          <p:nvPr/>
        </p:nvSpPr>
        <p:spPr>
          <a:xfrm>
            <a:off x="49518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7" name="CustomShape 977"/>
          <p:cNvSpPr/>
          <p:nvPr/>
        </p:nvSpPr>
        <p:spPr>
          <a:xfrm>
            <a:off x="50202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78" name="CustomShape 978"/>
          <p:cNvSpPr/>
          <p:nvPr/>
        </p:nvSpPr>
        <p:spPr>
          <a:xfrm>
            <a:off x="50202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9" name="CustomShape 979"/>
          <p:cNvSpPr/>
          <p:nvPr/>
        </p:nvSpPr>
        <p:spPr>
          <a:xfrm>
            <a:off x="53326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0" name="CustomShape 980"/>
          <p:cNvSpPr/>
          <p:nvPr/>
        </p:nvSpPr>
        <p:spPr>
          <a:xfrm>
            <a:off x="54010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81" name="CustomShape 981"/>
          <p:cNvSpPr/>
          <p:nvPr/>
        </p:nvSpPr>
        <p:spPr>
          <a:xfrm>
            <a:off x="54010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2" name="CustomShape 982"/>
          <p:cNvSpPr/>
          <p:nvPr/>
        </p:nvSpPr>
        <p:spPr>
          <a:xfrm>
            <a:off x="57135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3" name="CustomShape 983"/>
          <p:cNvSpPr/>
          <p:nvPr/>
        </p:nvSpPr>
        <p:spPr>
          <a:xfrm>
            <a:off x="57819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84" name="CustomShape 984"/>
          <p:cNvSpPr/>
          <p:nvPr/>
        </p:nvSpPr>
        <p:spPr>
          <a:xfrm>
            <a:off x="57819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5" name="CustomShape 985"/>
          <p:cNvSpPr/>
          <p:nvPr/>
        </p:nvSpPr>
        <p:spPr>
          <a:xfrm>
            <a:off x="60944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6" name="CustomShape 986"/>
          <p:cNvSpPr/>
          <p:nvPr/>
        </p:nvSpPr>
        <p:spPr>
          <a:xfrm>
            <a:off x="61628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87" name="CustomShape 987"/>
          <p:cNvSpPr/>
          <p:nvPr/>
        </p:nvSpPr>
        <p:spPr>
          <a:xfrm>
            <a:off x="61628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8" name="CustomShape 988"/>
          <p:cNvSpPr/>
          <p:nvPr/>
        </p:nvSpPr>
        <p:spPr>
          <a:xfrm>
            <a:off x="64753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9" name="CustomShape 989"/>
          <p:cNvSpPr/>
          <p:nvPr/>
        </p:nvSpPr>
        <p:spPr>
          <a:xfrm>
            <a:off x="65437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90" name="CustomShape 990"/>
          <p:cNvSpPr/>
          <p:nvPr/>
        </p:nvSpPr>
        <p:spPr>
          <a:xfrm>
            <a:off x="65437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1" name="CustomShape 991"/>
          <p:cNvSpPr/>
          <p:nvPr/>
        </p:nvSpPr>
        <p:spPr>
          <a:xfrm>
            <a:off x="68562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2" name="CustomShape 992"/>
          <p:cNvSpPr/>
          <p:nvPr/>
        </p:nvSpPr>
        <p:spPr>
          <a:xfrm>
            <a:off x="69246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93" name="CustomShape 993"/>
          <p:cNvSpPr/>
          <p:nvPr/>
        </p:nvSpPr>
        <p:spPr>
          <a:xfrm>
            <a:off x="69246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4" name="CustomShape 994"/>
          <p:cNvSpPr/>
          <p:nvPr/>
        </p:nvSpPr>
        <p:spPr>
          <a:xfrm>
            <a:off x="72370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5" name="CustomShape 995"/>
          <p:cNvSpPr/>
          <p:nvPr/>
        </p:nvSpPr>
        <p:spPr>
          <a:xfrm>
            <a:off x="73054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96" name="CustomShape 996"/>
          <p:cNvSpPr/>
          <p:nvPr/>
        </p:nvSpPr>
        <p:spPr>
          <a:xfrm>
            <a:off x="73054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7" name="CustomShape 997"/>
          <p:cNvSpPr/>
          <p:nvPr/>
        </p:nvSpPr>
        <p:spPr>
          <a:xfrm>
            <a:off x="76179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8" name="CustomShape 998"/>
          <p:cNvSpPr/>
          <p:nvPr/>
        </p:nvSpPr>
        <p:spPr>
          <a:xfrm>
            <a:off x="76863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99" name="CustomShape 999"/>
          <p:cNvSpPr/>
          <p:nvPr/>
        </p:nvSpPr>
        <p:spPr>
          <a:xfrm>
            <a:off x="76863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0" name="CustomShape 1000"/>
          <p:cNvSpPr/>
          <p:nvPr/>
        </p:nvSpPr>
        <p:spPr>
          <a:xfrm>
            <a:off x="79988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1" name="CustomShape 1001"/>
          <p:cNvSpPr/>
          <p:nvPr/>
        </p:nvSpPr>
        <p:spPr>
          <a:xfrm>
            <a:off x="80672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02" name="CustomShape 1002"/>
          <p:cNvSpPr/>
          <p:nvPr/>
        </p:nvSpPr>
        <p:spPr>
          <a:xfrm>
            <a:off x="80672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3" name="CustomShape 1003"/>
          <p:cNvSpPr/>
          <p:nvPr/>
        </p:nvSpPr>
        <p:spPr>
          <a:xfrm>
            <a:off x="83797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4" name="CustomShape 1004"/>
          <p:cNvSpPr/>
          <p:nvPr/>
        </p:nvSpPr>
        <p:spPr>
          <a:xfrm>
            <a:off x="84481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05" name="CustomShape 1005"/>
          <p:cNvSpPr/>
          <p:nvPr/>
        </p:nvSpPr>
        <p:spPr>
          <a:xfrm>
            <a:off x="84481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6" name="CustomShape 1006"/>
          <p:cNvSpPr/>
          <p:nvPr/>
        </p:nvSpPr>
        <p:spPr>
          <a:xfrm>
            <a:off x="87609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7" name="CustomShape 1007"/>
          <p:cNvSpPr/>
          <p:nvPr/>
        </p:nvSpPr>
        <p:spPr>
          <a:xfrm>
            <a:off x="88290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08" name="CustomShape 1008"/>
          <p:cNvSpPr/>
          <p:nvPr/>
        </p:nvSpPr>
        <p:spPr>
          <a:xfrm>
            <a:off x="88290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9" name="CustomShape 1009"/>
          <p:cNvSpPr/>
          <p:nvPr/>
        </p:nvSpPr>
        <p:spPr>
          <a:xfrm>
            <a:off x="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0" name="CustomShape 1010"/>
          <p:cNvSpPr/>
          <p:nvPr/>
        </p:nvSpPr>
        <p:spPr>
          <a:xfrm>
            <a:off x="684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11" name="CustomShape 1011"/>
          <p:cNvSpPr/>
          <p:nvPr/>
        </p:nvSpPr>
        <p:spPr>
          <a:xfrm>
            <a:off x="684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2" name="CustomShape 1012"/>
          <p:cNvSpPr/>
          <p:nvPr/>
        </p:nvSpPr>
        <p:spPr>
          <a:xfrm>
            <a:off x="3808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3" name="CustomShape 1013"/>
          <p:cNvSpPr/>
          <p:nvPr/>
        </p:nvSpPr>
        <p:spPr>
          <a:xfrm>
            <a:off x="4492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14" name="CustomShape 1014"/>
          <p:cNvSpPr/>
          <p:nvPr/>
        </p:nvSpPr>
        <p:spPr>
          <a:xfrm>
            <a:off x="4492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5" name="CustomShape 1015"/>
          <p:cNvSpPr/>
          <p:nvPr/>
        </p:nvSpPr>
        <p:spPr>
          <a:xfrm>
            <a:off x="7617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6" name="CustomShape 1016"/>
          <p:cNvSpPr/>
          <p:nvPr/>
        </p:nvSpPr>
        <p:spPr>
          <a:xfrm>
            <a:off x="8301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17" name="CustomShape 1017"/>
          <p:cNvSpPr/>
          <p:nvPr/>
        </p:nvSpPr>
        <p:spPr>
          <a:xfrm>
            <a:off x="8301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8" name="CustomShape 1018"/>
          <p:cNvSpPr/>
          <p:nvPr/>
        </p:nvSpPr>
        <p:spPr>
          <a:xfrm>
            <a:off x="11426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9" name="CustomShape 1019"/>
          <p:cNvSpPr/>
          <p:nvPr/>
        </p:nvSpPr>
        <p:spPr>
          <a:xfrm>
            <a:off x="12110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20" name="CustomShape 1020"/>
          <p:cNvSpPr/>
          <p:nvPr/>
        </p:nvSpPr>
        <p:spPr>
          <a:xfrm>
            <a:off x="12110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1" name="CustomShape 1021"/>
          <p:cNvSpPr/>
          <p:nvPr/>
        </p:nvSpPr>
        <p:spPr>
          <a:xfrm>
            <a:off x="15235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2" name="CustomShape 1022"/>
          <p:cNvSpPr/>
          <p:nvPr/>
        </p:nvSpPr>
        <p:spPr>
          <a:xfrm>
            <a:off x="15919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23" name="CustomShape 1023"/>
          <p:cNvSpPr/>
          <p:nvPr/>
        </p:nvSpPr>
        <p:spPr>
          <a:xfrm>
            <a:off x="15919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4" name="CustomShape 1024"/>
          <p:cNvSpPr/>
          <p:nvPr/>
        </p:nvSpPr>
        <p:spPr>
          <a:xfrm>
            <a:off x="19044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5" name="CustomShape 1025"/>
          <p:cNvSpPr/>
          <p:nvPr/>
        </p:nvSpPr>
        <p:spPr>
          <a:xfrm>
            <a:off x="19728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26" name="CustomShape 1026"/>
          <p:cNvSpPr/>
          <p:nvPr/>
        </p:nvSpPr>
        <p:spPr>
          <a:xfrm>
            <a:off x="19728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7" name="CustomShape 1027"/>
          <p:cNvSpPr/>
          <p:nvPr/>
        </p:nvSpPr>
        <p:spPr>
          <a:xfrm>
            <a:off x="22852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8" name="CustomShape 1028"/>
          <p:cNvSpPr/>
          <p:nvPr/>
        </p:nvSpPr>
        <p:spPr>
          <a:xfrm>
            <a:off x="23536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29" name="CustomShape 1029"/>
          <p:cNvSpPr/>
          <p:nvPr/>
        </p:nvSpPr>
        <p:spPr>
          <a:xfrm>
            <a:off x="23536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0" name="CustomShape 1030"/>
          <p:cNvSpPr/>
          <p:nvPr/>
        </p:nvSpPr>
        <p:spPr>
          <a:xfrm>
            <a:off x="26661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1" name="CustomShape 1031"/>
          <p:cNvSpPr/>
          <p:nvPr/>
        </p:nvSpPr>
        <p:spPr>
          <a:xfrm>
            <a:off x="27345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32" name="CustomShape 1032"/>
          <p:cNvSpPr/>
          <p:nvPr/>
        </p:nvSpPr>
        <p:spPr>
          <a:xfrm>
            <a:off x="27345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3" name="CustomShape 1033"/>
          <p:cNvSpPr/>
          <p:nvPr/>
        </p:nvSpPr>
        <p:spPr>
          <a:xfrm>
            <a:off x="30474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4" name="CustomShape 1034"/>
          <p:cNvSpPr/>
          <p:nvPr/>
        </p:nvSpPr>
        <p:spPr>
          <a:xfrm>
            <a:off x="31154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35" name="CustomShape 1035"/>
          <p:cNvSpPr/>
          <p:nvPr/>
        </p:nvSpPr>
        <p:spPr>
          <a:xfrm>
            <a:off x="31154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6" name="CustomShape 1036"/>
          <p:cNvSpPr/>
          <p:nvPr/>
        </p:nvSpPr>
        <p:spPr>
          <a:xfrm>
            <a:off x="34282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7" name="CustomShape 1037"/>
          <p:cNvSpPr/>
          <p:nvPr/>
        </p:nvSpPr>
        <p:spPr>
          <a:xfrm>
            <a:off x="34966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38" name="CustomShape 1038"/>
          <p:cNvSpPr/>
          <p:nvPr/>
        </p:nvSpPr>
        <p:spPr>
          <a:xfrm>
            <a:off x="34966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9" name="CustomShape 1039"/>
          <p:cNvSpPr/>
          <p:nvPr/>
        </p:nvSpPr>
        <p:spPr>
          <a:xfrm>
            <a:off x="38091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0" name="CustomShape 1040"/>
          <p:cNvSpPr/>
          <p:nvPr/>
        </p:nvSpPr>
        <p:spPr>
          <a:xfrm>
            <a:off x="38775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41" name="CustomShape 1041"/>
          <p:cNvSpPr/>
          <p:nvPr/>
        </p:nvSpPr>
        <p:spPr>
          <a:xfrm>
            <a:off x="38775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2" name="CustomShape 1042"/>
          <p:cNvSpPr/>
          <p:nvPr/>
        </p:nvSpPr>
        <p:spPr>
          <a:xfrm>
            <a:off x="41900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3" name="CustomShape 1043"/>
          <p:cNvSpPr/>
          <p:nvPr/>
        </p:nvSpPr>
        <p:spPr>
          <a:xfrm>
            <a:off x="42584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44" name="CustomShape 1044"/>
          <p:cNvSpPr/>
          <p:nvPr/>
        </p:nvSpPr>
        <p:spPr>
          <a:xfrm>
            <a:off x="42584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5" name="CustomShape 1045"/>
          <p:cNvSpPr/>
          <p:nvPr/>
        </p:nvSpPr>
        <p:spPr>
          <a:xfrm>
            <a:off x="45709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6" name="CustomShape 1046"/>
          <p:cNvSpPr/>
          <p:nvPr/>
        </p:nvSpPr>
        <p:spPr>
          <a:xfrm>
            <a:off x="46393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47" name="CustomShape 1047"/>
          <p:cNvSpPr/>
          <p:nvPr/>
        </p:nvSpPr>
        <p:spPr>
          <a:xfrm>
            <a:off x="46393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8" name="CustomShape 1048"/>
          <p:cNvSpPr/>
          <p:nvPr/>
        </p:nvSpPr>
        <p:spPr>
          <a:xfrm>
            <a:off x="49518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9" name="CustomShape 1049"/>
          <p:cNvSpPr/>
          <p:nvPr/>
        </p:nvSpPr>
        <p:spPr>
          <a:xfrm>
            <a:off x="50202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50" name="CustomShape 1050"/>
          <p:cNvSpPr/>
          <p:nvPr/>
        </p:nvSpPr>
        <p:spPr>
          <a:xfrm>
            <a:off x="50202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1" name="CustomShape 1051"/>
          <p:cNvSpPr/>
          <p:nvPr/>
        </p:nvSpPr>
        <p:spPr>
          <a:xfrm>
            <a:off x="53326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2" name="CustomShape 1052"/>
          <p:cNvSpPr/>
          <p:nvPr/>
        </p:nvSpPr>
        <p:spPr>
          <a:xfrm>
            <a:off x="54010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53" name="CustomShape 1053"/>
          <p:cNvSpPr/>
          <p:nvPr/>
        </p:nvSpPr>
        <p:spPr>
          <a:xfrm>
            <a:off x="54010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4" name="CustomShape 1054"/>
          <p:cNvSpPr/>
          <p:nvPr/>
        </p:nvSpPr>
        <p:spPr>
          <a:xfrm>
            <a:off x="57135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5" name="CustomShape 1055"/>
          <p:cNvSpPr/>
          <p:nvPr/>
        </p:nvSpPr>
        <p:spPr>
          <a:xfrm>
            <a:off x="57819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56" name="CustomShape 1056"/>
          <p:cNvSpPr/>
          <p:nvPr/>
        </p:nvSpPr>
        <p:spPr>
          <a:xfrm>
            <a:off x="57819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7" name="CustomShape 1057"/>
          <p:cNvSpPr/>
          <p:nvPr/>
        </p:nvSpPr>
        <p:spPr>
          <a:xfrm>
            <a:off x="60944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8" name="CustomShape 1058"/>
          <p:cNvSpPr/>
          <p:nvPr/>
        </p:nvSpPr>
        <p:spPr>
          <a:xfrm>
            <a:off x="61628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59" name="CustomShape 1059"/>
          <p:cNvSpPr/>
          <p:nvPr/>
        </p:nvSpPr>
        <p:spPr>
          <a:xfrm>
            <a:off x="61628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0" name="CustomShape 1060"/>
          <p:cNvSpPr/>
          <p:nvPr/>
        </p:nvSpPr>
        <p:spPr>
          <a:xfrm>
            <a:off x="64753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1" name="CustomShape 1061"/>
          <p:cNvSpPr/>
          <p:nvPr/>
        </p:nvSpPr>
        <p:spPr>
          <a:xfrm>
            <a:off x="65437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62" name="CustomShape 1062"/>
          <p:cNvSpPr/>
          <p:nvPr/>
        </p:nvSpPr>
        <p:spPr>
          <a:xfrm>
            <a:off x="65437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3" name="CustomShape 1063"/>
          <p:cNvSpPr/>
          <p:nvPr/>
        </p:nvSpPr>
        <p:spPr>
          <a:xfrm>
            <a:off x="68562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4" name="CustomShape 1064"/>
          <p:cNvSpPr/>
          <p:nvPr/>
        </p:nvSpPr>
        <p:spPr>
          <a:xfrm>
            <a:off x="69246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65" name="CustomShape 1065"/>
          <p:cNvSpPr/>
          <p:nvPr/>
        </p:nvSpPr>
        <p:spPr>
          <a:xfrm>
            <a:off x="69246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6" name="CustomShape 1066"/>
          <p:cNvSpPr/>
          <p:nvPr/>
        </p:nvSpPr>
        <p:spPr>
          <a:xfrm>
            <a:off x="72370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7" name="CustomShape 1067"/>
          <p:cNvSpPr/>
          <p:nvPr/>
        </p:nvSpPr>
        <p:spPr>
          <a:xfrm>
            <a:off x="73054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68" name="CustomShape 1068"/>
          <p:cNvSpPr/>
          <p:nvPr/>
        </p:nvSpPr>
        <p:spPr>
          <a:xfrm>
            <a:off x="73054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9" name="CustomShape 1069"/>
          <p:cNvSpPr/>
          <p:nvPr/>
        </p:nvSpPr>
        <p:spPr>
          <a:xfrm>
            <a:off x="76179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0" name="CustomShape 1070"/>
          <p:cNvSpPr/>
          <p:nvPr/>
        </p:nvSpPr>
        <p:spPr>
          <a:xfrm>
            <a:off x="76863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71" name="CustomShape 1071"/>
          <p:cNvSpPr/>
          <p:nvPr/>
        </p:nvSpPr>
        <p:spPr>
          <a:xfrm>
            <a:off x="76863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2" name="CustomShape 1072"/>
          <p:cNvSpPr/>
          <p:nvPr/>
        </p:nvSpPr>
        <p:spPr>
          <a:xfrm>
            <a:off x="79988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3" name="CustomShape 1073"/>
          <p:cNvSpPr/>
          <p:nvPr/>
        </p:nvSpPr>
        <p:spPr>
          <a:xfrm>
            <a:off x="80672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74" name="CustomShape 1074"/>
          <p:cNvSpPr/>
          <p:nvPr/>
        </p:nvSpPr>
        <p:spPr>
          <a:xfrm>
            <a:off x="80672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5" name="CustomShape 1075"/>
          <p:cNvSpPr/>
          <p:nvPr/>
        </p:nvSpPr>
        <p:spPr>
          <a:xfrm>
            <a:off x="83797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6" name="CustomShape 1076"/>
          <p:cNvSpPr/>
          <p:nvPr/>
        </p:nvSpPr>
        <p:spPr>
          <a:xfrm>
            <a:off x="84481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77" name="CustomShape 1077"/>
          <p:cNvSpPr/>
          <p:nvPr/>
        </p:nvSpPr>
        <p:spPr>
          <a:xfrm>
            <a:off x="84481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8" name="CustomShape 1078"/>
          <p:cNvSpPr/>
          <p:nvPr/>
        </p:nvSpPr>
        <p:spPr>
          <a:xfrm>
            <a:off x="87609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9" name="CustomShape 1079"/>
          <p:cNvSpPr/>
          <p:nvPr/>
        </p:nvSpPr>
        <p:spPr>
          <a:xfrm>
            <a:off x="88290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80" name="CustomShape 1080"/>
          <p:cNvSpPr/>
          <p:nvPr/>
        </p:nvSpPr>
        <p:spPr>
          <a:xfrm>
            <a:off x="88290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1" name="CustomShape 1081"/>
          <p:cNvSpPr/>
          <p:nvPr/>
        </p:nvSpPr>
        <p:spPr>
          <a:xfrm>
            <a:off x="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2" name="CustomShape 1082"/>
          <p:cNvSpPr/>
          <p:nvPr/>
        </p:nvSpPr>
        <p:spPr>
          <a:xfrm>
            <a:off x="684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83" name="CustomShape 1083"/>
          <p:cNvSpPr/>
          <p:nvPr/>
        </p:nvSpPr>
        <p:spPr>
          <a:xfrm>
            <a:off x="684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4" name="CustomShape 1084"/>
          <p:cNvSpPr/>
          <p:nvPr/>
        </p:nvSpPr>
        <p:spPr>
          <a:xfrm>
            <a:off x="3808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5" name="CustomShape 1085"/>
          <p:cNvSpPr/>
          <p:nvPr/>
        </p:nvSpPr>
        <p:spPr>
          <a:xfrm>
            <a:off x="4492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86" name="CustomShape 1086"/>
          <p:cNvSpPr/>
          <p:nvPr/>
        </p:nvSpPr>
        <p:spPr>
          <a:xfrm>
            <a:off x="4492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7" name="CustomShape 1087"/>
          <p:cNvSpPr/>
          <p:nvPr/>
        </p:nvSpPr>
        <p:spPr>
          <a:xfrm>
            <a:off x="7617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8" name="CustomShape 1088"/>
          <p:cNvSpPr/>
          <p:nvPr/>
        </p:nvSpPr>
        <p:spPr>
          <a:xfrm>
            <a:off x="8301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89" name="CustomShape 1089"/>
          <p:cNvSpPr/>
          <p:nvPr/>
        </p:nvSpPr>
        <p:spPr>
          <a:xfrm>
            <a:off x="8301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0" name="CustomShape 1090"/>
          <p:cNvSpPr/>
          <p:nvPr/>
        </p:nvSpPr>
        <p:spPr>
          <a:xfrm>
            <a:off x="11426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1" name="CustomShape 1091"/>
          <p:cNvSpPr/>
          <p:nvPr/>
        </p:nvSpPr>
        <p:spPr>
          <a:xfrm>
            <a:off x="12110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92" name="CustomShape 1092"/>
          <p:cNvSpPr/>
          <p:nvPr/>
        </p:nvSpPr>
        <p:spPr>
          <a:xfrm>
            <a:off x="12110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3" name="CustomShape 1093"/>
          <p:cNvSpPr/>
          <p:nvPr/>
        </p:nvSpPr>
        <p:spPr>
          <a:xfrm>
            <a:off x="15235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4" name="CustomShape 1094"/>
          <p:cNvSpPr/>
          <p:nvPr/>
        </p:nvSpPr>
        <p:spPr>
          <a:xfrm>
            <a:off x="15919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95" name="CustomShape 1095"/>
          <p:cNvSpPr/>
          <p:nvPr/>
        </p:nvSpPr>
        <p:spPr>
          <a:xfrm>
            <a:off x="15919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6" name="CustomShape 1096"/>
          <p:cNvSpPr/>
          <p:nvPr/>
        </p:nvSpPr>
        <p:spPr>
          <a:xfrm>
            <a:off x="19044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7" name="CustomShape 1097"/>
          <p:cNvSpPr/>
          <p:nvPr/>
        </p:nvSpPr>
        <p:spPr>
          <a:xfrm>
            <a:off x="19728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98" name="CustomShape 1098"/>
          <p:cNvSpPr/>
          <p:nvPr/>
        </p:nvSpPr>
        <p:spPr>
          <a:xfrm>
            <a:off x="19728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9" name="CustomShape 1099"/>
          <p:cNvSpPr/>
          <p:nvPr/>
        </p:nvSpPr>
        <p:spPr>
          <a:xfrm>
            <a:off x="22852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0" name="CustomShape 1100"/>
          <p:cNvSpPr/>
          <p:nvPr/>
        </p:nvSpPr>
        <p:spPr>
          <a:xfrm>
            <a:off x="23536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01" name="CustomShape 1101"/>
          <p:cNvSpPr/>
          <p:nvPr/>
        </p:nvSpPr>
        <p:spPr>
          <a:xfrm>
            <a:off x="23536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2" name="CustomShape 1102"/>
          <p:cNvSpPr/>
          <p:nvPr/>
        </p:nvSpPr>
        <p:spPr>
          <a:xfrm>
            <a:off x="26661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3" name="CustomShape 1103"/>
          <p:cNvSpPr/>
          <p:nvPr/>
        </p:nvSpPr>
        <p:spPr>
          <a:xfrm>
            <a:off x="27345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04" name="CustomShape 1104"/>
          <p:cNvSpPr/>
          <p:nvPr/>
        </p:nvSpPr>
        <p:spPr>
          <a:xfrm>
            <a:off x="27345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5" name="CustomShape 1105"/>
          <p:cNvSpPr/>
          <p:nvPr/>
        </p:nvSpPr>
        <p:spPr>
          <a:xfrm>
            <a:off x="30474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6" name="CustomShape 1106"/>
          <p:cNvSpPr/>
          <p:nvPr/>
        </p:nvSpPr>
        <p:spPr>
          <a:xfrm>
            <a:off x="31154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07" name="CustomShape 1107"/>
          <p:cNvSpPr/>
          <p:nvPr/>
        </p:nvSpPr>
        <p:spPr>
          <a:xfrm>
            <a:off x="31154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8" name="CustomShape 1108"/>
          <p:cNvSpPr/>
          <p:nvPr/>
        </p:nvSpPr>
        <p:spPr>
          <a:xfrm>
            <a:off x="34282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9" name="CustomShape 1109"/>
          <p:cNvSpPr/>
          <p:nvPr/>
        </p:nvSpPr>
        <p:spPr>
          <a:xfrm>
            <a:off x="34966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10" name="CustomShape 1110"/>
          <p:cNvSpPr/>
          <p:nvPr/>
        </p:nvSpPr>
        <p:spPr>
          <a:xfrm>
            <a:off x="34966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1" name="CustomShape 1111"/>
          <p:cNvSpPr/>
          <p:nvPr/>
        </p:nvSpPr>
        <p:spPr>
          <a:xfrm>
            <a:off x="38091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2" name="CustomShape 1112"/>
          <p:cNvSpPr/>
          <p:nvPr/>
        </p:nvSpPr>
        <p:spPr>
          <a:xfrm>
            <a:off x="38775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13" name="CustomShape 1113"/>
          <p:cNvSpPr/>
          <p:nvPr/>
        </p:nvSpPr>
        <p:spPr>
          <a:xfrm>
            <a:off x="38775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4" name="CustomShape 1114"/>
          <p:cNvSpPr/>
          <p:nvPr/>
        </p:nvSpPr>
        <p:spPr>
          <a:xfrm>
            <a:off x="41900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5" name="CustomShape 1115"/>
          <p:cNvSpPr/>
          <p:nvPr/>
        </p:nvSpPr>
        <p:spPr>
          <a:xfrm>
            <a:off x="42584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16" name="CustomShape 1116"/>
          <p:cNvSpPr/>
          <p:nvPr/>
        </p:nvSpPr>
        <p:spPr>
          <a:xfrm>
            <a:off x="42584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7" name="CustomShape 1117"/>
          <p:cNvSpPr/>
          <p:nvPr/>
        </p:nvSpPr>
        <p:spPr>
          <a:xfrm>
            <a:off x="45709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8" name="CustomShape 1118"/>
          <p:cNvSpPr/>
          <p:nvPr/>
        </p:nvSpPr>
        <p:spPr>
          <a:xfrm>
            <a:off x="46393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19" name="CustomShape 1119"/>
          <p:cNvSpPr/>
          <p:nvPr/>
        </p:nvSpPr>
        <p:spPr>
          <a:xfrm>
            <a:off x="46393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0" name="CustomShape 1120"/>
          <p:cNvSpPr/>
          <p:nvPr/>
        </p:nvSpPr>
        <p:spPr>
          <a:xfrm>
            <a:off x="49518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1" name="CustomShape 1121"/>
          <p:cNvSpPr/>
          <p:nvPr/>
        </p:nvSpPr>
        <p:spPr>
          <a:xfrm>
            <a:off x="50202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22" name="CustomShape 1122"/>
          <p:cNvSpPr/>
          <p:nvPr/>
        </p:nvSpPr>
        <p:spPr>
          <a:xfrm>
            <a:off x="50202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3" name="CustomShape 1123"/>
          <p:cNvSpPr/>
          <p:nvPr/>
        </p:nvSpPr>
        <p:spPr>
          <a:xfrm>
            <a:off x="53326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4" name="CustomShape 1124"/>
          <p:cNvSpPr/>
          <p:nvPr/>
        </p:nvSpPr>
        <p:spPr>
          <a:xfrm>
            <a:off x="54010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25" name="CustomShape 1125"/>
          <p:cNvSpPr/>
          <p:nvPr/>
        </p:nvSpPr>
        <p:spPr>
          <a:xfrm>
            <a:off x="54010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6" name="CustomShape 1126"/>
          <p:cNvSpPr/>
          <p:nvPr/>
        </p:nvSpPr>
        <p:spPr>
          <a:xfrm>
            <a:off x="57135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7" name="CustomShape 1127"/>
          <p:cNvSpPr/>
          <p:nvPr/>
        </p:nvSpPr>
        <p:spPr>
          <a:xfrm>
            <a:off x="57819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28" name="CustomShape 1128"/>
          <p:cNvSpPr/>
          <p:nvPr/>
        </p:nvSpPr>
        <p:spPr>
          <a:xfrm>
            <a:off x="57819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9" name="CustomShape 1129"/>
          <p:cNvSpPr/>
          <p:nvPr/>
        </p:nvSpPr>
        <p:spPr>
          <a:xfrm>
            <a:off x="60944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0" name="CustomShape 1130"/>
          <p:cNvSpPr/>
          <p:nvPr/>
        </p:nvSpPr>
        <p:spPr>
          <a:xfrm>
            <a:off x="61628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31" name="CustomShape 1131"/>
          <p:cNvSpPr/>
          <p:nvPr/>
        </p:nvSpPr>
        <p:spPr>
          <a:xfrm>
            <a:off x="61628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2" name="CustomShape 1132"/>
          <p:cNvSpPr/>
          <p:nvPr/>
        </p:nvSpPr>
        <p:spPr>
          <a:xfrm>
            <a:off x="64753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3" name="CustomShape 1133"/>
          <p:cNvSpPr/>
          <p:nvPr/>
        </p:nvSpPr>
        <p:spPr>
          <a:xfrm>
            <a:off x="65437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34" name="CustomShape 1134"/>
          <p:cNvSpPr/>
          <p:nvPr/>
        </p:nvSpPr>
        <p:spPr>
          <a:xfrm>
            <a:off x="65437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5" name="CustomShape 1135"/>
          <p:cNvSpPr/>
          <p:nvPr/>
        </p:nvSpPr>
        <p:spPr>
          <a:xfrm>
            <a:off x="68562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6" name="CustomShape 1136"/>
          <p:cNvSpPr/>
          <p:nvPr/>
        </p:nvSpPr>
        <p:spPr>
          <a:xfrm>
            <a:off x="69246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37" name="CustomShape 1137"/>
          <p:cNvSpPr/>
          <p:nvPr/>
        </p:nvSpPr>
        <p:spPr>
          <a:xfrm>
            <a:off x="69246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8" name="CustomShape 1138"/>
          <p:cNvSpPr/>
          <p:nvPr/>
        </p:nvSpPr>
        <p:spPr>
          <a:xfrm>
            <a:off x="72370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9" name="CustomShape 1139"/>
          <p:cNvSpPr/>
          <p:nvPr/>
        </p:nvSpPr>
        <p:spPr>
          <a:xfrm>
            <a:off x="73054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40" name="CustomShape 1140"/>
          <p:cNvSpPr/>
          <p:nvPr/>
        </p:nvSpPr>
        <p:spPr>
          <a:xfrm>
            <a:off x="73054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1" name="CustomShape 1141"/>
          <p:cNvSpPr/>
          <p:nvPr/>
        </p:nvSpPr>
        <p:spPr>
          <a:xfrm>
            <a:off x="76179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2" name="CustomShape 1142"/>
          <p:cNvSpPr/>
          <p:nvPr/>
        </p:nvSpPr>
        <p:spPr>
          <a:xfrm>
            <a:off x="76863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43" name="CustomShape 1143"/>
          <p:cNvSpPr/>
          <p:nvPr/>
        </p:nvSpPr>
        <p:spPr>
          <a:xfrm>
            <a:off x="76863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4" name="CustomShape 1144"/>
          <p:cNvSpPr/>
          <p:nvPr/>
        </p:nvSpPr>
        <p:spPr>
          <a:xfrm>
            <a:off x="79988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5" name="CustomShape 1145"/>
          <p:cNvSpPr/>
          <p:nvPr/>
        </p:nvSpPr>
        <p:spPr>
          <a:xfrm>
            <a:off x="80672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46" name="CustomShape 1146"/>
          <p:cNvSpPr/>
          <p:nvPr/>
        </p:nvSpPr>
        <p:spPr>
          <a:xfrm>
            <a:off x="80672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7" name="CustomShape 1147"/>
          <p:cNvSpPr/>
          <p:nvPr/>
        </p:nvSpPr>
        <p:spPr>
          <a:xfrm>
            <a:off x="83797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8" name="CustomShape 1148"/>
          <p:cNvSpPr/>
          <p:nvPr/>
        </p:nvSpPr>
        <p:spPr>
          <a:xfrm>
            <a:off x="84481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49" name="CustomShape 1149"/>
          <p:cNvSpPr/>
          <p:nvPr/>
        </p:nvSpPr>
        <p:spPr>
          <a:xfrm>
            <a:off x="84481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0" name="CustomShape 1150"/>
          <p:cNvSpPr/>
          <p:nvPr/>
        </p:nvSpPr>
        <p:spPr>
          <a:xfrm>
            <a:off x="87609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1" name="CustomShape 1151"/>
          <p:cNvSpPr/>
          <p:nvPr/>
        </p:nvSpPr>
        <p:spPr>
          <a:xfrm>
            <a:off x="88290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52" name="CustomShape 1152"/>
          <p:cNvSpPr/>
          <p:nvPr/>
        </p:nvSpPr>
        <p:spPr>
          <a:xfrm>
            <a:off x="88290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3" name="CustomShape 1153"/>
          <p:cNvSpPr/>
          <p:nvPr/>
        </p:nvSpPr>
        <p:spPr>
          <a:xfrm>
            <a:off x="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4" name="CustomShape 1154"/>
          <p:cNvSpPr/>
          <p:nvPr/>
        </p:nvSpPr>
        <p:spPr>
          <a:xfrm>
            <a:off x="684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55" name="CustomShape 1155"/>
          <p:cNvSpPr/>
          <p:nvPr/>
        </p:nvSpPr>
        <p:spPr>
          <a:xfrm>
            <a:off x="684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6" name="CustomShape 1156"/>
          <p:cNvSpPr/>
          <p:nvPr/>
        </p:nvSpPr>
        <p:spPr>
          <a:xfrm>
            <a:off x="3808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7" name="CustomShape 1157"/>
          <p:cNvSpPr/>
          <p:nvPr/>
        </p:nvSpPr>
        <p:spPr>
          <a:xfrm>
            <a:off x="4492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58" name="CustomShape 1158"/>
          <p:cNvSpPr/>
          <p:nvPr/>
        </p:nvSpPr>
        <p:spPr>
          <a:xfrm>
            <a:off x="4492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9" name="CustomShape 1159"/>
          <p:cNvSpPr/>
          <p:nvPr/>
        </p:nvSpPr>
        <p:spPr>
          <a:xfrm>
            <a:off x="7617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0" name="CustomShape 1160"/>
          <p:cNvSpPr/>
          <p:nvPr/>
        </p:nvSpPr>
        <p:spPr>
          <a:xfrm>
            <a:off x="8301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61" name="CustomShape 1161"/>
          <p:cNvSpPr/>
          <p:nvPr/>
        </p:nvSpPr>
        <p:spPr>
          <a:xfrm>
            <a:off x="8301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2" name="CustomShape 1162"/>
          <p:cNvSpPr/>
          <p:nvPr/>
        </p:nvSpPr>
        <p:spPr>
          <a:xfrm>
            <a:off x="11426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3" name="CustomShape 1163"/>
          <p:cNvSpPr/>
          <p:nvPr/>
        </p:nvSpPr>
        <p:spPr>
          <a:xfrm>
            <a:off x="12110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64" name="CustomShape 1164"/>
          <p:cNvSpPr/>
          <p:nvPr/>
        </p:nvSpPr>
        <p:spPr>
          <a:xfrm>
            <a:off x="12110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5" name="CustomShape 1165"/>
          <p:cNvSpPr/>
          <p:nvPr/>
        </p:nvSpPr>
        <p:spPr>
          <a:xfrm>
            <a:off x="15235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6" name="CustomShape 1166"/>
          <p:cNvSpPr/>
          <p:nvPr/>
        </p:nvSpPr>
        <p:spPr>
          <a:xfrm>
            <a:off x="15919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67" name="CustomShape 1167"/>
          <p:cNvSpPr/>
          <p:nvPr/>
        </p:nvSpPr>
        <p:spPr>
          <a:xfrm>
            <a:off x="15919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8" name="CustomShape 1168"/>
          <p:cNvSpPr/>
          <p:nvPr/>
        </p:nvSpPr>
        <p:spPr>
          <a:xfrm>
            <a:off x="19044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9" name="CustomShape 1169"/>
          <p:cNvSpPr/>
          <p:nvPr/>
        </p:nvSpPr>
        <p:spPr>
          <a:xfrm>
            <a:off x="19728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70" name="CustomShape 1170"/>
          <p:cNvSpPr/>
          <p:nvPr/>
        </p:nvSpPr>
        <p:spPr>
          <a:xfrm>
            <a:off x="19728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1" name="CustomShape 1171"/>
          <p:cNvSpPr/>
          <p:nvPr/>
        </p:nvSpPr>
        <p:spPr>
          <a:xfrm>
            <a:off x="22852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2" name="CustomShape 1172"/>
          <p:cNvSpPr/>
          <p:nvPr/>
        </p:nvSpPr>
        <p:spPr>
          <a:xfrm>
            <a:off x="23536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73" name="CustomShape 1173"/>
          <p:cNvSpPr/>
          <p:nvPr/>
        </p:nvSpPr>
        <p:spPr>
          <a:xfrm>
            <a:off x="23536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4" name="CustomShape 1174"/>
          <p:cNvSpPr/>
          <p:nvPr/>
        </p:nvSpPr>
        <p:spPr>
          <a:xfrm>
            <a:off x="26661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5" name="CustomShape 1175"/>
          <p:cNvSpPr/>
          <p:nvPr/>
        </p:nvSpPr>
        <p:spPr>
          <a:xfrm>
            <a:off x="27345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76" name="CustomShape 1176"/>
          <p:cNvSpPr/>
          <p:nvPr/>
        </p:nvSpPr>
        <p:spPr>
          <a:xfrm>
            <a:off x="27345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7" name="CustomShape 1177"/>
          <p:cNvSpPr/>
          <p:nvPr/>
        </p:nvSpPr>
        <p:spPr>
          <a:xfrm>
            <a:off x="30474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8" name="CustomShape 1178"/>
          <p:cNvSpPr/>
          <p:nvPr/>
        </p:nvSpPr>
        <p:spPr>
          <a:xfrm>
            <a:off x="31154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79" name="CustomShape 1179"/>
          <p:cNvSpPr/>
          <p:nvPr/>
        </p:nvSpPr>
        <p:spPr>
          <a:xfrm>
            <a:off x="31154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0" name="CustomShape 1180"/>
          <p:cNvSpPr/>
          <p:nvPr/>
        </p:nvSpPr>
        <p:spPr>
          <a:xfrm>
            <a:off x="34282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1" name="CustomShape 1181"/>
          <p:cNvSpPr/>
          <p:nvPr/>
        </p:nvSpPr>
        <p:spPr>
          <a:xfrm>
            <a:off x="34966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82" name="CustomShape 1182"/>
          <p:cNvSpPr/>
          <p:nvPr/>
        </p:nvSpPr>
        <p:spPr>
          <a:xfrm>
            <a:off x="34966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3" name="CustomShape 1183"/>
          <p:cNvSpPr/>
          <p:nvPr/>
        </p:nvSpPr>
        <p:spPr>
          <a:xfrm>
            <a:off x="38091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4" name="CustomShape 1184"/>
          <p:cNvSpPr/>
          <p:nvPr/>
        </p:nvSpPr>
        <p:spPr>
          <a:xfrm>
            <a:off x="38775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85" name="CustomShape 1185"/>
          <p:cNvSpPr/>
          <p:nvPr/>
        </p:nvSpPr>
        <p:spPr>
          <a:xfrm>
            <a:off x="38775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6" name="CustomShape 1186"/>
          <p:cNvSpPr/>
          <p:nvPr/>
        </p:nvSpPr>
        <p:spPr>
          <a:xfrm>
            <a:off x="41900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7" name="CustomShape 1187"/>
          <p:cNvSpPr/>
          <p:nvPr/>
        </p:nvSpPr>
        <p:spPr>
          <a:xfrm>
            <a:off x="42584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88" name="CustomShape 1188"/>
          <p:cNvSpPr/>
          <p:nvPr/>
        </p:nvSpPr>
        <p:spPr>
          <a:xfrm>
            <a:off x="42584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9" name="CustomShape 1189"/>
          <p:cNvSpPr/>
          <p:nvPr/>
        </p:nvSpPr>
        <p:spPr>
          <a:xfrm>
            <a:off x="45709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0" name="CustomShape 1190"/>
          <p:cNvSpPr/>
          <p:nvPr/>
        </p:nvSpPr>
        <p:spPr>
          <a:xfrm>
            <a:off x="46393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91" name="CustomShape 1191"/>
          <p:cNvSpPr/>
          <p:nvPr/>
        </p:nvSpPr>
        <p:spPr>
          <a:xfrm>
            <a:off x="46393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2" name="CustomShape 1192"/>
          <p:cNvSpPr/>
          <p:nvPr/>
        </p:nvSpPr>
        <p:spPr>
          <a:xfrm>
            <a:off x="49518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3" name="CustomShape 1193"/>
          <p:cNvSpPr/>
          <p:nvPr/>
        </p:nvSpPr>
        <p:spPr>
          <a:xfrm>
            <a:off x="50202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94" name="CustomShape 1194"/>
          <p:cNvSpPr/>
          <p:nvPr/>
        </p:nvSpPr>
        <p:spPr>
          <a:xfrm>
            <a:off x="50202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5" name="CustomShape 1195"/>
          <p:cNvSpPr/>
          <p:nvPr/>
        </p:nvSpPr>
        <p:spPr>
          <a:xfrm>
            <a:off x="53326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6" name="CustomShape 1196"/>
          <p:cNvSpPr/>
          <p:nvPr/>
        </p:nvSpPr>
        <p:spPr>
          <a:xfrm>
            <a:off x="54010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97" name="CustomShape 1197"/>
          <p:cNvSpPr/>
          <p:nvPr/>
        </p:nvSpPr>
        <p:spPr>
          <a:xfrm>
            <a:off x="54010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8" name="CustomShape 1198"/>
          <p:cNvSpPr/>
          <p:nvPr/>
        </p:nvSpPr>
        <p:spPr>
          <a:xfrm>
            <a:off x="57135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9" name="CustomShape 1199"/>
          <p:cNvSpPr/>
          <p:nvPr/>
        </p:nvSpPr>
        <p:spPr>
          <a:xfrm>
            <a:off x="57819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00" name="CustomShape 1200"/>
          <p:cNvSpPr/>
          <p:nvPr/>
        </p:nvSpPr>
        <p:spPr>
          <a:xfrm>
            <a:off x="57819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1" name="CustomShape 1201"/>
          <p:cNvSpPr/>
          <p:nvPr/>
        </p:nvSpPr>
        <p:spPr>
          <a:xfrm>
            <a:off x="60944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2" name="CustomShape 1202"/>
          <p:cNvSpPr/>
          <p:nvPr/>
        </p:nvSpPr>
        <p:spPr>
          <a:xfrm>
            <a:off x="61628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03" name="CustomShape 1203"/>
          <p:cNvSpPr/>
          <p:nvPr/>
        </p:nvSpPr>
        <p:spPr>
          <a:xfrm>
            <a:off x="61628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4" name="CustomShape 1204"/>
          <p:cNvSpPr/>
          <p:nvPr/>
        </p:nvSpPr>
        <p:spPr>
          <a:xfrm>
            <a:off x="64753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5" name="CustomShape 1205"/>
          <p:cNvSpPr/>
          <p:nvPr/>
        </p:nvSpPr>
        <p:spPr>
          <a:xfrm>
            <a:off x="65437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06" name="CustomShape 1206"/>
          <p:cNvSpPr/>
          <p:nvPr/>
        </p:nvSpPr>
        <p:spPr>
          <a:xfrm>
            <a:off x="65437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7" name="CustomShape 1207"/>
          <p:cNvSpPr/>
          <p:nvPr/>
        </p:nvSpPr>
        <p:spPr>
          <a:xfrm>
            <a:off x="68562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8" name="CustomShape 1208"/>
          <p:cNvSpPr/>
          <p:nvPr/>
        </p:nvSpPr>
        <p:spPr>
          <a:xfrm>
            <a:off x="69246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09" name="CustomShape 1209"/>
          <p:cNvSpPr/>
          <p:nvPr/>
        </p:nvSpPr>
        <p:spPr>
          <a:xfrm>
            <a:off x="69246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0" name="CustomShape 1210"/>
          <p:cNvSpPr/>
          <p:nvPr/>
        </p:nvSpPr>
        <p:spPr>
          <a:xfrm>
            <a:off x="72370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1" name="CustomShape 1211"/>
          <p:cNvSpPr/>
          <p:nvPr/>
        </p:nvSpPr>
        <p:spPr>
          <a:xfrm>
            <a:off x="73054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12" name="CustomShape 1212"/>
          <p:cNvSpPr/>
          <p:nvPr/>
        </p:nvSpPr>
        <p:spPr>
          <a:xfrm>
            <a:off x="73054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3" name="CustomShape 1213"/>
          <p:cNvSpPr/>
          <p:nvPr/>
        </p:nvSpPr>
        <p:spPr>
          <a:xfrm>
            <a:off x="76179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4" name="CustomShape 1214"/>
          <p:cNvSpPr/>
          <p:nvPr/>
        </p:nvSpPr>
        <p:spPr>
          <a:xfrm>
            <a:off x="76863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15" name="CustomShape 1215"/>
          <p:cNvSpPr/>
          <p:nvPr/>
        </p:nvSpPr>
        <p:spPr>
          <a:xfrm>
            <a:off x="76863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6" name="CustomShape 1216"/>
          <p:cNvSpPr/>
          <p:nvPr/>
        </p:nvSpPr>
        <p:spPr>
          <a:xfrm>
            <a:off x="79988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7" name="CustomShape 1217"/>
          <p:cNvSpPr/>
          <p:nvPr/>
        </p:nvSpPr>
        <p:spPr>
          <a:xfrm>
            <a:off x="80672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18" name="CustomShape 1218"/>
          <p:cNvSpPr/>
          <p:nvPr/>
        </p:nvSpPr>
        <p:spPr>
          <a:xfrm>
            <a:off x="80672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9" name="CustomShape 1219"/>
          <p:cNvSpPr/>
          <p:nvPr/>
        </p:nvSpPr>
        <p:spPr>
          <a:xfrm>
            <a:off x="83797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0" name="CustomShape 1220"/>
          <p:cNvSpPr/>
          <p:nvPr/>
        </p:nvSpPr>
        <p:spPr>
          <a:xfrm>
            <a:off x="84481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21" name="CustomShape 1221"/>
          <p:cNvSpPr/>
          <p:nvPr/>
        </p:nvSpPr>
        <p:spPr>
          <a:xfrm>
            <a:off x="84481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2" name="CustomShape 1222"/>
          <p:cNvSpPr/>
          <p:nvPr/>
        </p:nvSpPr>
        <p:spPr>
          <a:xfrm>
            <a:off x="87609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3" name="CustomShape 1223"/>
          <p:cNvSpPr/>
          <p:nvPr/>
        </p:nvSpPr>
        <p:spPr>
          <a:xfrm>
            <a:off x="88290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24" name="CustomShape 1224"/>
          <p:cNvSpPr/>
          <p:nvPr/>
        </p:nvSpPr>
        <p:spPr>
          <a:xfrm>
            <a:off x="88290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5" name="CustomShape 1225"/>
          <p:cNvSpPr/>
          <p:nvPr/>
        </p:nvSpPr>
        <p:spPr>
          <a:xfrm>
            <a:off x="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6" name="CustomShape 1226"/>
          <p:cNvSpPr/>
          <p:nvPr/>
        </p:nvSpPr>
        <p:spPr>
          <a:xfrm>
            <a:off x="684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27" name="CustomShape 1227"/>
          <p:cNvSpPr/>
          <p:nvPr/>
        </p:nvSpPr>
        <p:spPr>
          <a:xfrm>
            <a:off x="684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8" name="CustomShape 1228"/>
          <p:cNvSpPr/>
          <p:nvPr/>
        </p:nvSpPr>
        <p:spPr>
          <a:xfrm>
            <a:off x="3808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9" name="CustomShape 1229"/>
          <p:cNvSpPr/>
          <p:nvPr/>
        </p:nvSpPr>
        <p:spPr>
          <a:xfrm>
            <a:off x="4492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30" name="CustomShape 1230"/>
          <p:cNvSpPr/>
          <p:nvPr/>
        </p:nvSpPr>
        <p:spPr>
          <a:xfrm>
            <a:off x="4492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1" name="CustomShape 1231"/>
          <p:cNvSpPr/>
          <p:nvPr/>
        </p:nvSpPr>
        <p:spPr>
          <a:xfrm>
            <a:off x="7617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2" name="CustomShape 1232"/>
          <p:cNvSpPr/>
          <p:nvPr/>
        </p:nvSpPr>
        <p:spPr>
          <a:xfrm>
            <a:off x="8301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33" name="CustomShape 1233"/>
          <p:cNvSpPr/>
          <p:nvPr/>
        </p:nvSpPr>
        <p:spPr>
          <a:xfrm>
            <a:off x="8301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4" name="CustomShape 1234"/>
          <p:cNvSpPr/>
          <p:nvPr/>
        </p:nvSpPr>
        <p:spPr>
          <a:xfrm>
            <a:off x="11426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5" name="CustomShape 1235"/>
          <p:cNvSpPr/>
          <p:nvPr/>
        </p:nvSpPr>
        <p:spPr>
          <a:xfrm>
            <a:off x="12110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36" name="CustomShape 1236"/>
          <p:cNvSpPr/>
          <p:nvPr/>
        </p:nvSpPr>
        <p:spPr>
          <a:xfrm>
            <a:off x="12110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7" name="CustomShape 1237"/>
          <p:cNvSpPr/>
          <p:nvPr/>
        </p:nvSpPr>
        <p:spPr>
          <a:xfrm>
            <a:off x="15235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8" name="CustomShape 1238"/>
          <p:cNvSpPr/>
          <p:nvPr/>
        </p:nvSpPr>
        <p:spPr>
          <a:xfrm>
            <a:off x="15919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39" name="CustomShape 1239"/>
          <p:cNvSpPr/>
          <p:nvPr/>
        </p:nvSpPr>
        <p:spPr>
          <a:xfrm>
            <a:off x="15919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0" name="CustomShape 1240"/>
          <p:cNvSpPr/>
          <p:nvPr/>
        </p:nvSpPr>
        <p:spPr>
          <a:xfrm>
            <a:off x="19044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1" name="CustomShape 1241"/>
          <p:cNvSpPr/>
          <p:nvPr/>
        </p:nvSpPr>
        <p:spPr>
          <a:xfrm>
            <a:off x="19728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42" name="CustomShape 1242"/>
          <p:cNvSpPr/>
          <p:nvPr/>
        </p:nvSpPr>
        <p:spPr>
          <a:xfrm>
            <a:off x="19728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3" name="CustomShape 1243"/>
          <p:cNvSpPr/>
          <p:nvPr/>
        </p:nvSpPr>
        <p:spPr>
          <a:xfrm>
            <a:off x="22852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4" name="CustomShape 1244"/>
          <p:cNvSpPr/>
          <p:nvPr/>
        </p:nvSpPr>
        <p:spPr>
          <a:xfrm>
            <a:off x="23536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45" name="CustomShape 1245"/>
          <p:cNvSpPr/>
          <p:nvPr/>
        </p:nvSpPr>
        <p:spPr>
          <a:xfrm>
            <a:off x="2353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6" name="CustomShape 1246"/>
          <p:cNvSpPr/>
          <p:nvPr/>
        </p:nvSpPr>
        <p:spPr>
          <a:xfrm>
            <a:off x="26661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7" name="CustomShape 1247"/>
          <p:cNvSpPr/>
          <p:nvPr/>
        </p:nvSpPr>
        <p:spPr>
          <a:xfrm>
            <a:off x="27345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48" name="CustomShape 1248"/>
          <p:cNvSpPr/>
          <p:nvPr/>
        </p:nvSpPr>
        <p:spPr>
          <a:xfrm>
            <a:off x="2734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9" name="CustomShape 1249"/>
          <p:cNvSpPr/>
          <p:nvPr/>
        </p:nvSpPr>
        <p:spPr>
          <a:xfrm>
            <a:off x="30474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0" name="CustomShape 1250"/>
          <p:cNvSpPr/>
          <p:nvPr/>
        </p:nvSpPr>
        <p:spPr>
          <a:xfrm>
            <a:off x="31154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51" name="CustomShape 1251"/>
          <p:cNvSpPr/>
          <p:nvPr/>
        </p:nvSpPr>
        <p:spPr>
          <a:xfrm>
            <a:off x="3115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2" name="CustomShape 1252"/>
          <p:cNvSpPr/>
          <p:nvPr/>
        </p:nvSpPr>
        <p:spPr>
          <a:xfrm>
            <a:off x="34282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3" name="CustomShape 1253"/>
          <p:cNvSpPr/>
          <p:nvPr/>
        </p:nvSpPr>
        <p:spPr>
          <a:xfrm>
            <a:off x="34966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54" name="CustomShape 1254"/>
          <p:cNvSpPr/>
          <p:nvPr/>
        </p:nvSpPr>
        <p:spPr>
          <a:xfrm>
            <a:off x="3496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5" name="CustomShape 1255"/>
          <p:cNvSpPr/>
          <p:nvPr/>
        </p:nvSpPr>
        <p:spPr>
          <a:xfrm>
            <a:off x="38091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6" name="CustomShape 1256"/>
          <p:cNvSpPr/>
          <p:nvPr/>
        </p:nvSpPr>
        <p:spPr>
          <a:xfrm>
            <a:off x="38775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57" name="CustomShape 1257"/>
          <p:cNvSpPr/>
          <p:nvPr/>
        </p:nvSpPr>
        <p:spPr>
          <a:xfrm>
            <a:off x="3877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8" name="CustomShape 1258"/>
          <p:cNvSpPr/>
          <p:nvPr/>
        </p:nvSpPr>
        <p:spPr>
          <a:xfrm>
            <a:off x="41900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9" name="CustomShape 1259"/>
          <p:cNvSpPr/>
          <p:nvPr/>
        </p:nvSpPr>
        <p:spPr>
          <a:xfrm>
            <a:off x="42584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60" name="CustomShape 1260"/>
          <p:cNvSpPr/>
          <p:nvPr/>
        </p:nvSpPr>
        <p:spPr>
          <a:xfrm>
            <a:off x="4258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1" name="CustomShape 1261"/>
          <p:cNvSpPr/>
          <p:nvPr/>
        </p:nvSpPr>
        <p:spPr>
          <a:xfrm>
            <a:off x="45709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2" name="CustomShape 1262"/>
          <p:cNvSpPr/>
          <p:nvPr/>
        </p:nvSpPr>
        <p:spPr>
          <a:xfrm>
            <a:off x="46393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63" name="CustomShape 1263"/>
          <p:cNvSpPr/>
          <p:nvPr/>
        </p:nvSpPr>
        <p:spPr>
          <a:xfrm>
            <a:off x="46393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4" name="CustomShape 1264"/>
          <p:cNvSpPr/>
          <p:nvPr/>
        </p:nvSpPr>
        <p:spPr>
          <a:xfrm>
            <a:off x="49518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5" name="CustomShape 1265"/>
          <p:cNvSpPr/>
          <p:nvPr/>
        </p:nvSpPr>
        <p:spPr>
          <a:xfrm>
            <a:off x="50202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66" name="CustomShape 1266"/>
          <p:cNvSpPr/>
          <p:nvPr/>
        </p:nvSpPr>
        <p:spPr>
          <a:xfrm>
            <a:off x="50202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7" name="CustomShape 1267"/>
          <p:cNvSpPr/>
          <p:nvPr/>
        </p:nvSpPr>
        <p:spPr>
          <a:xfrm>
            <a:off x="53326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8" name="CustomShape 1268"/>
          <p:cNvSpPr/>
          <p:nvPr/>
        </p:nvSpPr>
        <p:spPr>
          <a:xfrm>
            <a:off x="54010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69" name="CustomShape 1269"/>
          <p:cNvSpPr/>
          <p:nvPr/>
        </p:nvSpPr>
        <p:spPr>
          <a:xfrm>
            <a:off x="54010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0" name="CustomShape 1270"/>
          <p:cNvSpPr/>
          <p:nvPr/>
        </p:nvSpPr>
        <p:spPr>
          <a:xfrm>
            <a:off x="57135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1" name="CustomShape 1271"/>
          <p:cNvSpPr/>
          <p:nvPr/>
        </p:nvSpPr>
        <p:spPr>
          <a:xfrm>
            <a:off x="57819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72" name="CustomShape 1272"/>
          <p:cNvSpPr/>
          <p:nvPr/>
        </p:nvSpPr>
        <p:spPr>
          <a:xfrm>
            <a:off x="57819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3" name="CustomShape 1273"/>
          <p:cNvSpPr/>
          <p:nvPr/>
        </p:nvSpPr>
        <p:spPr>
          <a:xfrm>
            <a:off x="60944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4" name="CustomShape 1274"/>
          <p:cNvSpPr/>
          <p:nvPr/>
        </p:nvSpPr>
        <p:spPr>
          <a:xfrm>
            <a:off x="61628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75" name="CustomShape 1275"/>
          <p:cNvSpPr/>
          <p:nvPr/>
        </p:nvSpPr>
        <p:spPr>
          <a:xfrm>
            <a:off x="61628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6" name="CustomShape 1276"/>
          <p:cNvSpPr/>
          <p:nvPr/>
        </p:nvSpPr>
        <p:spPr>
          <a:xfrm>
            <a:off x="64753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7" name="CustomShape 1277"/>
          <p:cNvSpPr/>
          <p:nvPr/>
        </p:nvSpPr>
        <p:spPr>
          <a:xfrm>
            <a:off x="65437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78" name="CustomShape 1278"/>
          <p:cNvSpPr/>
          <p:nvPr/>
        </p:nvSpPr>
        <p:spPr>
          <a:xfrm>
            <a:off x="65437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9" name="CustomShape 1279"/>
          <p:cNvSpPr/>
          <p:nvPr/>
        </p:nvSpPr>
        <p:spPr>
          <a:xfrm>
            <a:off x="68562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0" name="CustomShape 1280"/>
          <p:cNvSpPr/>
          <p:nvPr/>
        </p:nvSpPr>
        <p:spPr>
          <a:xfrm>
            <a:off x="69246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81" name="CustomShape 1281"/>
          <p:cNvSpPr/>
          <p:nvPr/>
        </p:nvSpPr>
        <p:spPr>
          <a:xfrm>
            <a:off x="69246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2" name="CustomShape 1282"/>
          <p:cNvSpPr/>
          <p:nvPr/>
        </p:nvSpPr>
        <p:spPr>
          <a:xfrm>
            <a:off x="72370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3" name="CustomShape 1283"/>
          <p:cNvSpPr/>
          <p:nvPr/>
        </p:nvSpPr>
        <p:spPr>
          <a:xfrm>
            <a:off x="73054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84" name="CustomShape 1284"/>
          <p:cNvSpPr/>
          <p:nvPr/>
        </p:nvSpPr>
        <p:spPr>
          <a:xfrm>
            <a:off x="73054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5" name="CustomShape 1285"/>
          <p:cNvSpPr/>
          <p:nvPr/>
        </p:nvSpPr>
        <p:spPr>
          <a:xfrm>
            <a:off x="76179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6" name="CustomShape 1286"/>
          <p:cNvSpPr/>
          <p:nvPr/>
        </p:nvSpPr>
        <p:spPr>
          <a:xfrm>
            <a:off x="76863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87" name="CustomShape 1287"/>
          <p:cNvSpPr/>
          <p:nvPr/>
        </p:nvSpPr>
        <p:spPr>
          <a:xfrm>
            <a:off x="76863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8" name="CustomShape 1288"/>
          <p:cNvSpPr/>
          <p:nvPr/>
        </p:nvSpPr>
        <p:spPr>
          <a:xfrm>
            <a:off x="79988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9" name="CustomShape 1289"/>
          <p:cNvSpPr/>
          <p:nvPr/>
        </p:nvSpPr>
        <p:spPr>
          <a:xfrm>
            <a:off x="80672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90" name="CustomShape 1290"/>
          <p:cNvSpPr/>
          <p:nvPr/>
        </p:nvSpPr>
        <p:spPr>
          <a:xfrm>
            <a:off x="80672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1" name="CustomShape 1291"/>
          <p:cNvSpPr/>
          <p:nvPr/>
        </p:nvSpPr>
        <p:spPr>
          <a:xfrm>
            <a:off x="83797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2" name="CustomShape 1292"/>
          <p:cNvSpPr/>
          <p:nvPr/>
        </p:nvSpPr>
        <p:spPr>
          <a:xfrm>
            <a:off x="84481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93" name="CustomShape 1293"/>
          <p:cNvSpPr/>
          <p:nvPr/>
        </p:nvSpPr>
        <p:spPr>
          <a:xfrm>
            <a:off x="84481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4" name="CustomShape 1294"/>
          <p:cNvSpPr/>
          <p:nvPr/>
        </p:nvSpPr>
        <p:spPr>
          <a:xfrm>
            <a:off x="87609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5" name="CustomShape 1295"/>
          <p:cNvSpPr/>
          <p:nvPr/>
        </p:nvSpPr>
        <p:spPr>
          <a:xfrm>
            <a:off x="88290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96" name="CustomShape 1296"/>
          <p:cNvSpPr/>
          <p:nvPr/>
        </p:nvSpPr>
        <p:spPr>
          <a:xfrm>
            <a:off x="88290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7" name="CustomShape 1297"/>
          <p:cNvSpPr/>
          <p:nvPr/>
        </p:nvSpPr>
        <p:spPr>
          <a:xfrm rot="5400000">
            <a:off x="8485200" y="5801760"/>
            <a:ext cx="1820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© Copyright Showeet.com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8" name="CustomShape 1298"/>
          <p:cNvSpPr/>
          <p:nvPr/>
        </p:nvSpPr>
        <p:spPr>
          <a:xfrm>
            <a:off x="0" y="0"/>
            <a:ext cx="9141480" cy="6857640"/>
          </a:xfrm>
          <a:prstGeom prst="rect">
            <a:avLst/>
          </a:prstGeom>
          <a:solidFill>
            <a:srgbClr val="ffffff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9" name="PlaceHolder 1299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00" name="PlaceHolder 1300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01" name="PlaceHolder 130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02" name="PlaceHolder 130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03" name="PlaceHolder 130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C75DA3-C1DE-4649-90AB-3C5F0EDC5D1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8" name="CustomShape 1"/>
          <p:cNvSpPr/>
          <p:nvPr/>
        </p:nvSpPr>
        <p:spPr>
          <a:xfrm>
            <a:off x="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9" name="CustomShape 2"/>
          <p:cNvSpPr/>
          <p:nvPr/>
        </p:nvSpPr>
        <p:spPr>
          <a:xfrm>
            <a:off x="684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40" name="CustomShape 3"/>
          <p:cNvSpPr/>
          <p:nvPr/>
        </p:nvSpPr>
        <p:spPr>
          <a:xfrm>
            <a:off x="684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1" name="CustomShape 4"/>
          <p:cNvSpPr/>
          <p:nvPr/>
        </p:nvSpPr>
        <p:spPr>
          <a:xfrm>
            <a:off x="3808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2" name="CustomShape 5"/>
          <p:cNvSpPr/>
          <p:nvPr/>
        </p:nvSpPr>
        <p:spPr>
          <a:xfrm>
            <a:off x="4492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43" name="CustomShape 6"/>
          <p:cNvSpPr/>
          <p:nvPr/>
        </p:nvSpPr>
        <p:spPr>
          <a:xfrm>
            <a:off x="4492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4" name="CustomShape 7"/>
          <p:cNvSpPr/>
          <p:nvPr/>
        </p:nvSpPr>
        <p:spPr>
          <a:xfrm>
            <a:off x="7617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5" name="CustomShape 8"/>
          <p:cNvSpPr/>
          <p:nvPr/>
        </p:nvSpPr>
        <p:spPr>
          <a:xfrm>
            <a:off x="8301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46" name="CustomShape 9"/>
          <p:cNvSpPr/>
          <p:nvPr/>
        </p:nvSpPr>
        <p:spPr>
          <a:xfrm>
            <a:off x="8301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7" name="CustomShape 10"/>
          <p:cNvSpPr/>
          <p:nvPr/>
        </p:nvSpPr>
        <p:spPr>
          <a:xfrm>
            <a:off x="11426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8" name="CustomShape 11"/>
          <p:cNvSpPr/>
          <p:nvPr/>
        </p:nvSpPr>
        <p:spPr>
          <a:xfrm>
            <a:off x="12110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49" name="CustomShape 12"/>
          <p:cNvSpPr/>
          <p:nvPr/>
        </p:nvSpPr>
        <p:spPr>
          <a:xfrm>
            <a:off x="12110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0" name="CustomShape 13"/>
          <p:cNvSpPr/>
          <p:nvPr/>
        </p:nvSpPr>
        <p:spPr>
          <a:xfrm>
            <a:off x="15235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1" name="CustomShape 14"/>
          <p:cNvSpPr/>
          <p:nvPr/>
        </p:nvSpPr>
        <p:spPr>
          <a:xfrm>
            <a:off x="15919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52" name="CustomShape 15"/>
          <p:cNvSpPr/>
          <p:nvPr/>
        </p:nvSpPr>
        <p:spPr>
          <a:xfrm>
            <a:off x="15919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3" name="CustomShape 16"/>
          <p:cNvSpPr/>
          <p:nvPr/>
        </p:nvSpPr>
        <p:spPr>
          <a:xfrm>
            <a:off x="19044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4" name="CustomShape 17"/>
          <p:cNvSpPr/>
          <p:nvPr/>
        </p:nvSpPr>
        <p:spPr>
          <a:xfrm>
            <a:off x="19728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55" name="CustomShape 18"/>
          <p:cNvSpPr/>
          <p:nvPr/>
        </p:nvSpPr>
        <p:spPr>
          <a:xfrm>
            <a:off x="19728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6" name="CustomShape 19"/>
          <p:cNvSpPr/>
          <p:nvPr/>
        </p:nvSpPr>
        <p:spPr>
          <a:xfrm>
            <a:off x="22852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7" name="CustomShape 20"/>
          <p:cNvSpPr/>
          <p:nvPr/>
        </p:nvSpPr>
        <p:spPr>
          <a:xfrm>
            <a:off x="23536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58" name="CustomShape 21"/>
          <p:cNvSpPr/>
          <p:nvPr/>
        </p:nvSpPr>
        <p:spPr>
          <a:xfrm>
            <a:off x="2353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9" name="CustomShape 22"/>
          <p:cNvSpPr/>
          <p:nvPr/>
        </p:nvSpPr>
        <p:spPr>
          <a:xfrm>
            <a:off x="26661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0" name="CustomShape 23"/>
          <p:cNvSpPr/>
          <p:nvPr/>
        </p:nvSpPr>
        <p:spPr>
          <a:xfrm>
            <a:off x="27345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61" name="CustomShape 24"/>
          <p:cNvSpPr/>
          <p:nvPr/>
        </p:nvSpPr>
        <p:spPr>
          <a:xfrm>
            <a:off x="2734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2" name="CustomShape 25"/>
          <p:cNvSpPr/>
          <p:nvPr/>
        </p:nvSpPr>
        <p:spPr>
          <a:xfrm>
            <a:off x="30474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3" name="CustomShape 26"/>
          <p:cNvSpPr/>
          <p:nvPr/>
        </p:nvSpPr>
        <p:spPr>
          <a:xfrm>
            <a:off x="31154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64" name="CustomShape 27"/>
          <p:cNvSpPr/>
          <p:nvPr/>
        </p:nvSpPr>
        <p:spPr>
          <a:xfrm>
            <a:off x="3115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5" name="CustomShape 28"/>
          <p:cNvSpPr/>
          <p:nvPr/>
        </p:nvSpPr>
        <p:spPr>
          <a:xfrm>
            <a:off x="34282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6" name="CustomShape 29"/>
          <p:cNvSpPr/>
          <p:nvPr/>
        </p:nvSpPr>
        <p:spPr>
          <a:xfrm>
            <a:off x="34966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67" name="CustomShape 30"/>
          <p:cNvSpPr/>
          <p:nvPr/>
        </p:nvSpPr>
        <p:spPr>
          <a:xfrm>
            <a:off x="3496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8" name="CustomShape 31"/>
          <p:cNvSpPr/>
          <p:nvPr/>
        </p:nvSpPr>
        <p:spPr>
          <a:xfrm>
            <a:off x="38091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9" name="CustomShape 32"/>
          <p:cNvSpPr/>
          <p:nvPr/>
        </p:nvSpPr>
        <p:spPr>
          <a:xfrm>
            <a:off x="38775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70" name="CustomShape 33"/>
          <p:cNvSpPr/>
          <p:nvPr/>
        </p:nvSpPr>
        <p:spPr>
          <a:xfrm>
            <a:off x="3877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1" name="CustomShape 34"/>
          <p:cNvSpPr/>
          <p:nvPr/>
        </p:nvSpPr>
        <p:spPr>
          <a:xfrm>
            <a:off x="41900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2" name="CustomShape 35"/>
          <p:cNvSpPr/>
          <p:nvPr/>
        </p:nvSpPr>
        <p:spPr>
          <a:xfrm>
            <a:off x="42584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73" name="CustomShape 36"/>
          <p:cNvSpPr/>
          <p:nvPr/>
        </p:nvSpPr>
        <p:spPr>
          <a:xfrm>
            <a:off x="4258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4" name="CustomShape 37"/>
          <p:cNvSpPr/>
          <p:nvPr/>
        </p:nvSpPr>
        <p:spPr>
          <a:xfrm>
            <a:off x="45709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5" name="CustomShape 38"/>
          <p:cNvSpPr/>
          <p:nvPr/>
        </p:nvSpPr>
        <p:spPr>
          <a:xfrm>
            <a:off x="46393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76" name="CustomShape 39"/>
          <p:cNvSpPr/>
          <p:nvPr/>
        </p:nvSpPr>
        <p:spPr>
          <a:xfrm>
            <a:off x="46393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7" name="CustomShape 40"/>
          <p:cNvSpPr/>
          <p:nvPr/>
        </p:nvSpPr>
        <p:spPr>
          <a:xfrm>
            <a:off x="49518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8" name="CustomShape 41"/>
          <p:cNvSpPr/>
          <p:nvPr/>
        </p:nvSpPr>
        <p:spPr>
          <a:xfrm>
            <a:off x="50202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79" name="CustomShape 42"/>
          <p:cNvSpPr/>
          <p:nvPr/>
        </p:nvSpPr>
        <p:spPr>
          <a:xfrm>
            <a:off x="50202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0" name="CustomShape 43"/>
          <p:cNvSpPr/>
          <p:nvPr/>
        </p:nvSpPr>
        <p:spPr>
          <a:xfrm>
            <a:off x="53326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1" name="CustomShape 44"/>
          <p:cNvSpPr/>
          <p:nvPr/>
        </p:nvSpPr>
        <p:spPr>
          <a:xfrm>
            <a:off x="54010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82" name="CustomShape 45"/>
          <p:cNvSpPr/>
          <p:nvPr/>
        </p:nvSpPr>
        <p:spPr>
          <a:xfrm>
            <a:off x="54010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3" name="CustomShape 46"/>
          <p:cNvSpPr/>
          <p:nvPr/>
        </p:nvSpPr>
        <p:spPr>
          <a:xfrm>
            <a:off x="57135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4" name="CustomShape 47"/>
          <p:cNvSpPr/>
          <p:nvPr/>
        </p:nvSpPr>
        <p:spPr>
          <a:xfrm>
            <a:off x="57819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85" name="CustomShape 48"/>
          <p:cNvSpPr/>
          <p:nvPr/>
        </p:nvSpPr>
        <p:spPr>
          <a:xfrm>
            <a:off x="57819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6" name="CustomShape 49"/>
          <p:cNvSpPr/>
          <p:nvPr/>
        </p:nvSpPr>
        <p:spPr>
          <a:xfrm>
            <a:off x="60944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7" name="CustomShape 50"/>
          <p:cNvSpPr/>
          <p:nvPr/>
        </p:nvSpPr>
        <p:spPr>
          <a:xfrm>
            <a:off x="61628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88" name="CustomShape 51"/>
          <p:cNvSpPr/>
          <p:nvPr/>
        </p:nvSpPr>
        <p:spPr>
          <a:xfrm>
            <a:off x="61628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9" name="CustomShape 52"/>
          <p:cNvSpPr/>
          <p:nvPr/>
        </p:nvSpPr>
        <p:spPr>
          <a:xfrm>
            <a:off x="64753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0" name="CustomShape 53"/>
          <p:cNvSpPr/>
          <p:nvPr/>
        </p:nvSpPr>
        <p:spPr>
          <a:xfrm>
            <a:off x="65437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91" name="CustomShape 54"/>
          <p:cNvSpPr/>
          <p:nvPr/>
        </p:nvSpPr>
        <p:spPr>
          <a:xfrm>
            <a:off x="65437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2" name="CustomShape 55"/>
          <p:cNvSpPr/>
          <p:nvPr/>
        </p:nvSpPr>
        <p:spPr>
          <a:xfrm>
            <a:off x="68562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3" name="CustomShape 56"/>
          <p:cNvSpPr/>
          <p:nvPr/>
        </p:nvSpPr>
        <p:spPr>
          <a:xfrm>
            <a:off x="69246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94" name="CustomShape 57"/>
          <p:cNvSpPr/>
          <p:nvPr/>
        </p:nvSpPr>
        <p:spPr>
          <a:xfrm>
            <a:off x="69246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5" name="CustomShape 58"/>
          <p:cNvSpPr/>
          <p:nvPr/>
        </p:nvSpPr>
        <p:spPr>
          <a:xfrm>
            <a:off x="72370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6" name="CustomShape 59"/>
          <p:cNvSpPr/>
          <p:nvPr/>
        </p:nvSpPr>
        <p:spPr>
          <a:xfrm>
            <a:off x="73054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97" name="CustomShape 60"/>
          <p:cNvSpPr/>
          <p:nvPr/>
        </p:nvSpPr>
        <p:spPr>
          <a:xfrm>
            <a:off x="73054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8" name="CustomShape 61"/>
          <p:cNvSpPr/>
          <p:nvPr/>
        </p:nvSpPr>
        <p:spPr>
          <a:xfrm>
            <a:off x="76179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9" name="CustomShape 62"/>
          <p:cNvSpPr/>
          <p:nvPr/>
        </p:nvSpPr>
        <p:spPr>
          <a:xfrm>
            <a:off x="76863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00" name="CustomShape 63"/>
          <p:cNvSpPr/>
          <p:nvPr/>
        </p:nvSpPr>
        <p:spPr>
          <a:xfrm>
            <a:off x="76863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1" name="CustomShape 64"/>
          <p:cNvSpPr/>
          <p:nvPr/>
        </p:nvSpPr>
        <p:spPr>
          <a:xfrm>
            <a:off x="79988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2" name="CustomShape 65"/>
          <p:cNvSpPr/>
          <p:nvPr/>
        </p:nvSpPr>
        <p:spPr>
          <a:xfrm>
            <a:off x="80672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03" name="CustomShape 66"/>
          <p:cNvSpPr/>
          <p:nvPr/>
        </p:nvSpPr>
        <p:spPr>
          <a:xfrm>
            <a:off x="80672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4" name="CustomShape 67"/>
          <p:cNvSpPr/>
          <p:nvPr/>
        </p:nvSpPr>
        <p:spPr>
          <a:xfrm>
            <a:off x="83797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5" name="CustomShape 68"/>
          <p:cNvSpPr/>
          <p:nvPr/>
        </p:nvSpPr>
        <p:spPr>
          <a:xfrm>
            <a:off x="84481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06" name="CustomShape 69"/>
          <p:cNvSpPr/>
          <p:nvPr/>
        </p:nvSpPr>
        <p:spPr>
          <a:xfrm>
            <a:off x="84481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7" name="CustomShape 70"/>
          <p:cNvSpPr/>
          <p:nvPr/>
        </p:nvSpPr>
        <p:spPr>
          <a:xfrm>
            <a:off x="87609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8" name="CustomShape 71"/>
          <p:cNvSpPr/>
          <p:nvPr/>
        </p:nvSpPr>
        <p:spPr>
          <a:xfrm>
            <a:off x="88290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09" name="CustomShape 72"/>
          <p:cNvSpPr/>
          <p:nvPr/>
        </p:nvSpPr>
        <p:spPr>
          <a:xfrm>
            <a:off x="88290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0" name="CustomShape 73"/>
          <p:cNvSpPr/>
          <p:nvPr/>
        </p:nvSpPr>
        <p:spPr>
          <a:xfrm>
            <a:off x="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1" name="CustomShape 74"/>
          <p:cNvSpPr/>
          <p:nvPr/>
        </p:nvSpPr>
        <p:spPr>
          <a:xfrm>
            <a:off x="684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12" name="CustomShape 75"/>
          <p:cNvSpPr/>
          <p:nvPr/>
        </p:nvSpPr>
        <p:spPr>
          <a:xfrm>
            <a:off x="684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3" name="CustomShape 76"/>
          <p:cNvSpPr/>
          <p:nvPr/>
        </p:nvSpPr>
        <p:spPr>
          <a:xfrm>
            <a:off x="3808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4" name="CustomShape 77"/>
          <p:cNvSpPr/>
          <p:nvPr/>
        </p:nvSpPr>
        <p:spPr>
          <a:xfrm>
            <a:off x="4492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15" name="CustomShape 78"/>
          <p:cNvSpPr/>
          <p:nvPr/>
        </p:nvSpPr>
        <p:spPr>
          <a:xfrm>
            <a:off x="4492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6" name="CustomShape 79"/>
          <p:cNvSpPr/>
          <p:nvPr/>
        </p:nvSpPr>
        <p:spPr>
          <a:xfrm>
            <a:off x="7617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7" name="CustomShape 80"/>
          <p:cNvSpPr/>
          <p:nvPr/>
        </p:nvSpPr>
        <p:spPr>
          <a:xfrm>
            <a:off x="8301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18" name="CustomShape 81"/>
          <p:cNvSpPr/>
          <p:nvPr/>
        </p:nvSpPr>
        <p:spPr>
          <a:xfrm>
            <a:off x="8301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9" name="CustomShape 82"/>
          <p:cNvSpPr/>
          <p:nvPr/>
        </p:nvSpPr>
        <p:spPr>
          <a:xfrm>
            <a:off x="11426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0" name="CustomShape 83"/>
          <p:cNvSpPr/>
          <p:nvPr/>
        </p:nvSpPr>
        <p:spPr>
          <a:xfrm>
            <a:off x="12110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21" name="CustomShape 84"/>
          <p:cNvSpPr/>
          <p:nvPr/>
        </p:nvSpPr>
        <p:spPr>
          <a:xfrm>
            <a:off x="12110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2" name="CustomShape 85"/>
          <p:cNvSpPr/>
          <p:nvPr/>
        </p:nvSpPr>
        <p:spPr>
          <a:xfrm>
            <a:off x="15235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3" name="CustomShape 86"/>
          <p:cNvSpPr/>
          <p:nvPr/>
        </p:nvSpPr>
        <p:spPr>
          <a:xfrm>
            <a:off x="15919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24" name="CustomShape 87"/>
          <p:cNvSpPr/>
          <p:nvPr/>
        </p:nvSpPr>
        <p:spPr>
          <a:xfrm>
            <a:off x="15919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5" name="CustomShape 88"/>
          <p:cNvSpPr/>
          <p:nvPr/>
        </p:nvSpPr>
        <p:spPr>
          <a:xfrm>
            <a:off x="19044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6" name="CustomShape 89"/>
          <p:cNvSpPr/>
          <p:nvPr/>
        </p:nvSpPr>
        <p:spPr>
          <a:xfrm>
            <a:off x="19728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27" name="CustomShape 90"/>
          <p:cNvSpPr/>
          <p:nvPr/>
        </p:nvSpPr>
        <p:spPr>
          <a:xfrm>
            <a:off x="19728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8" name="CustomShape 91"/>
          <p:cNvSpPr/>
          <p:nvPr/>
        </p:nvSpPr>
        <p:spPr>
          <a:xfrm>
            <a:off x="22852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9" name="CustomShape 92"/>
          <p:cNvSpPr/>
          <p:nvPr/>
        </p:nvSpPr>
        <p:spPr>
          <a:xfrm>
            <a:off x="23536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30" name="CustomShape 93"/>
          <p:cNvSpPr/>
          <p:nvPr/>
        </p:nvSpPr>
        <p:spPr>
          <a:xfrm>
            <a:off x="2353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1" name="CustomShape 94"/>
          <p:cNvSpPr/>
          <p:nvPr/>
        </p:nvSpPr>
        <p:spPr>
          <a:xfrm>
            <a:off x="26661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2" name="CustomShape 95"/>
          <p:cNvSpPr/>
          <p:nvPr/>
        </p:nvSpPr>
        <p:spPr>
          <a:xfrm>
            <a:off x="27345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33" name="CustomShape 96"/>
          <p:cNvSpPr/>
          <p:nvPr/>
        </p:nvSpPr>
        <p:spPr>
          <a:xfrm>
            <a:off x="2734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4" name="CustomShape 97"/>
          <p:cNvSpPr/>
          <p:nvPr/>
        </p:nvSpPr>
        <p:spPr>
          <a:xfrm>
            <a:off x="30474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5" name="CustomShape 98"/>
          <p:cNvSpPr/>
          <p:nvPr/>
        </p:nvSpPr>
        <p:spPr>
          <a:xfrm>
            <a:off x="31154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36" name="CustomShape 99"/>
          <p:cNvSpPr/>
          <p:nvPr/>
        </p:nvSpPr>
        <p:spPr>
          <a:xfrm>
            <a:off x="3115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7" name="CustomShape 100"/>
          <p:cNvSpPr/>
          <p:nvPr/>
        </p:nvSpPr>
        <p:spPr>
          <a:xfrm>
            <a:off x="34282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8" name="CustomShape 101"/>
          <p:cNvSpPr/>
          <p:nvPr/>
        </p:nvSpPr>
        <p:spPr>
          <a:xfrm>
            <a:off x="34966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39" name="CustomShape 102"/>
          <p:cNvSpPr/>
          <p:nvPr/>
        </p:nvSpPr>
        <p:spPr>
          <a:xfrm>
            <a:off x="3496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0" name="CustomShape 103"/>
          <p:cNvSpPr/>
          <p:nvPr/>
        </p:nvSpPr>
        <p:spPr>
          <a:xfrm>
            <a:off x="38091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1" name="CustomShape 104"/>
          <p:cNvSpPr/>
          <p:nvPr/>
        </p:nvSpPr>
        <p:spPr>
          <a:xfrm>
            <a:off x="38775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42" name="CustomShape 105"/>
          <p:cNvSpPr/>
          <p:nvPr/>
        </p:nvSpPr>
        <p:spPr>
          <a:xfrm>
            <a:off x="3877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3" name="CustomShape 106"/>
          <p:cNvSpPr/>
          <p:nvPr/>
        </p:nvSpPr>
        <p:spPr>
          <a:xfrm>
            <a:off x="41900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4" name="CustomShape 107"/>
          <p:cNvSpPr/>
          <p:nvPr/>
        </p:nvSpPr>
        <p:spPr>
          <a:xfrm>
            <a:off x="42584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45" name="CustomShape 108"/>
          <p:cNvSpPr/>
          <p:nvPr/>
        </p:nvSpPr>
        <p:spPr>
          <a:xfrm>
            <a:off x="4258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6" name="CustomShape 109"/>
          <p:cNvSpPr/>
          <p:nvPr/>
        </p:nvSpPr>
        <p:spPr>
          <a:xfrm>
            <a:off x="45709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7" name="CustomShape 110"/>
          <p:cNvSpPr/>
          <p:nvPr/>
        </p:nvSpPr>
        <p:spPr>
          <a:xfrm>
            <a:off x="46393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48" name="CustomShape 111"/>
          <p:cNvSpPr/>
          <p:nvPr/>
        </p:nvSpPr>
        <p:spPr>
          <a:xfrm>
            <a:off x="46393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9" name="CustomShape 112"/>
          <p:cNvSpPr/>
          <p:nvPr/>
        </p:nvSpPr>
        <p:spPr>
          <a:xfrm>
            <a:off x="49518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0" name="CustomShape 113"/>
          <p:cNvSpPr/>
          <p:nvPr/>
        </p:nvSpPr>
        <p:spPr>
          <a:xfrm>
            <a:off x="50202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51" name="CustomShape 114"/>
          <p:cNvSpPr/>
          <p:nvPr/>
        </p:nvSpPr>
        <p:spPr>
          <a:xfrm>
            <a:off x="50202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2" name="CustomShape 115"/>
          <p:cNvSpPr/>
          <p:nvPr/>
        </p:nvSpPr>
        <p:spPr>
          <a:xfrm>
            <a:off x="53326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3" name="CustomShape 116"/>
          <p:cNvSpPr/>
          <p:nvPr/>
        </p:nvSpPr>
        <p:spPr>
          <a:xfrm>
            <a:off x="54010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54" name="CustomShape 117"/>
          <p:cNvSpPr/>
          <p:nvPr/>
        </p:nvSpPr>
        <p:spPr>
          <a:xfrm>
            <a:off x="54010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5" name="CustomShape 118"/>
          <p:cNvSpPr/>
          <p:nvPr/>
        </p:nvSpPr>
        <p:spPr>
          <a:xfrm>
            <a:off x="57135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6" name="CustomShape 119"/>
          <p:cNvSpPr/>
          <p:nvPr/>
        </p:nvSpPr>
        <p:spPr>
          <a:xfrm>
            <a:off x="57819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57" name="CustomShape 120"/>
          <p:cNvSpPr/>
          <p:nvPr/>
        </p:nvSpPr>
        <p:spPr>
          <a:xfrm>
            <a:off x="57819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8" name="CustomShape 121"/>
          <p:cNvSpPr/>
          <p:nvPr/>
        </p:nvSpPr>
        <p:spPr>
          <a:xfrm>
            <a:off x="60944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9" name="CustomShape 122"/>
          <p:cNvSpPr/>
          <p:nvPr/>
        </p:nvSpPr>
        <p:spPr>
          <a:xfrm>
            <a:off x="61628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60" name="CustomShape 123"/>
          <p:cNvSpPr/>
          <p:nvPr/>
        </p:nvSpPr>
        <p:spPr>
          <a:xfrm>
            <a:off x="61628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1" name="CustomShape 124"/>
          <p:cNvSpPr/>
          <p:nvPr/>
        </p:nvSpPr>
        <p:spPr>
          <a:xfrm>
            <a:off x="64753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2" name="CustomShape 125"/>
          <p:cNvSpPr/>
          <p:nvPr/>
        </p:nvSpPr>
        <p:spPr>
          <a:xfrm>
            <a:off x="65437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63" name="CustomShape 126"/>
          <p:cNvSpPr/>
          <p:nvPr/>
        </p:nvSpPr>
        <p:spPr>
          <a:xfrm>
            <a:off x="65437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4" name="CustomShape 127"/>
          <p:cNvSpPr/>
          <p:nvPr/>
        </p:nvSpPr>
        <p:spPr>
          <a:xfrm>
            <a:off x="68562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5" name="CustomShape 128"/>
          <p:cNvSpPr/>
          <p:nvPr/>
        </p:nvSpPr>
        <p:spPr>
          <a:xfrm>
            <a:off x="69246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66" name="CustomShape 129"/>
          <p:cNvSpPr/>
          <p:nvPr/>
        </p:nvSpPr>
        <p:spPr>
          <a:xfrm>
            <a:off x="69246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7" name="CustomShape 130"/>
          <p:cNvSpPr/>
          <p:nvPr/>
        </p:nvSpPr>
        <p:spPr>
          <a:xfrm>
            <a:off x="72370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8" name="CustomShape 131"/>
          <p:cNvSpPr/>
          <p:nvPr/>
        </p:nvSpPr>
        <p:spPr>
          <a:xfrm>
            <a:off x="73054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69" name="CustomShape 132"/>
          <p:cNvSpPr/>
          <p:nvPr/>
        </p:nvSpPr>
        <p:spPr>
          <a:xfrm>
            <a:off x="73054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0" name="CustomShape 133"/>
          <p:cNvSpPr/>
          <p:nvPr/>
        </p:nvSpPr>
        <p:spPr>
          <a:xfrm>
            <a:off x="76179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1" name="CustomShape 134"/>
          <p:cNvSpPr/>
          <p:nvPr/>
        </p:nvSpPr>
        <p:spPr>
          <a:xfrm>
            <a:off x="76863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72" name="CustomShape 135"/>
          <p:cNvSpPr/>
          <p:nvPr/>
        </p:nvSpPr>
        <p:spPr>
          <a:xfrm>
            <a:off x="76863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3" name="CustomShape 136"/>
          <p:cNvSpPr/>
          <p:nvPr/>
        </p:nvSpPr>
        <p:spPr>
          <a:xfrm>
            <a:off x="79988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4" name="CustomShape 137"/>
          <p:cNvSpPr/>
          <p:nvPr/>
        </p:nvSpPr>
        <p:spPr>
          <a:xfrm>
            <a:off x="80672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75" name="CustomShape 138"/>
          <p:cNvSpPr/>
          <p:nvPr/>
        </p:nvSpPr>
        <p:spPr>
          <a:xfrm>
            <a:off x="80672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6" name="CustomShape 139"/>
          <p:cNvSpPr/>
          <p:nvPr/>
        </p:nvSpPr>
        <p:spPr>
          <a:xfrm>
            <a:off x="83797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7" name="CustomShape 140"/>
          <p:cNvSpPr/>
          <p:nvPr/>
        </p:nvSpPr>
        <p:spPr>
          <a:xfrm>
            <a:off x="84481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78" name="CustomShape 141"/>
          <p:cNvSpPr/>
          <p:nvPr/>
        </p:nvSpPr>
        <p:spPr>
          <a:xfrm>
            <a:off x="84481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9" name="CustomShape 142"/>
          <p:cNvSpPr/>
          <p:nvPr/>
        </p:nvSpPr>
        <p:spPr>
          <a:xfrm>
            <a:off x="87609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0" name="CustomShape 143"/>
          <p:cNvSpPr/>
          <p:nvPr/>
        </p:nvSpPr>
        <p:spPr>
          <a:xfrm>
            <a:off x="88290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81" name="CustomShape 144"/>
          <p:cNvSpPr/>
          <p:nvPr/>
        </p:nvSpPr>
        <p:spPr>
          <a:xfrm>
            <a:off x="88290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2" name="CustomShape 145"/>
          <p:cNvSpPr/>
          <p:nvPr/>
        </p:nvSpPr>
        <p:spPr>
          <a:xfrm>
            <a:off x="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3" name="CustomShape 146"/>
          <p:cNvSpPr/>
          <p:nvPr/>
        </p:nvSpPr>
        <p:spPr>
          <a:xfrm>
            <a:off x="684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84" name="CustomShape 147"/>
          <p:cNvSpPr/>
          <p:nvPr/>
        </p:nvSpPr>
        <p:spPr>
          <a:xfrm>
            <a:off x="684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5" name="CustomShape 148"/>
          <p:cNvSpPr/>
          <p:nvPr/>
        </p:nvSpPr>
        <p:spPr>
          <a:xfrm>
            <a:off x="3808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6" name="CustomShape 149"/>
          <p:cNvSpPr/>
          <p:nvPr/>
        </p:nvSpPr>
        <p:spPr>
          <a:xfrm>
            <a:off x="4492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87" name="CustomShape 150"/>
          <p:cNvSpPr/>
          <p:nvPr/>
        </p:nvSpPr>
        <p:spPr>
          <a:xfrm>
            <a:off x="4492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8" name="CustomShape 151"/>
          <p:cNvSpPr/>
          <p:nvPr/>
        </p:nvSpPr>
        <p:spPr>
          <a:xfrm>
            <a:off x="7617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9" name="CustomShape 152"/>
          <p:cNvSpPr/>
          <p:nvPr/>
        </p:nvSpPr>
        <p:spPr>
          <a:xfrm>
            <a:off x="8301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90" name="CustomShape 153"/>
          <p:cNvSpPr/>
          <p:nvPr/>
        </p:nvSpPr>
        <p:spPr>
          <a:xfrm>
            <a:off x="8301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1" name="CustomShape 154"/>
          <p:cNvSpPr/>
          <p:nvPr/>
        </p:nvSpPr>
        <p:spPr>
          <a:xfrm>
            <a:off x="11426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2" name="CustomShape 155"/>
          <p:cNvSpPr/>
          <p:nvPr/>
        </p:nvSpPr>
        <p:spPr>
          <a:xfrm>
            <a:off x="12110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93" name="CustomShape 156"/>
          <p:cNvSpPr/>
          <p:nvPr/>
        </p:nvSpPr>
        <p:spPr>
          <a:xfrm>
            <a:off x="12110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4" name="CustomShape 157"/>
          <p:cNvSpPr/>
          <p:nvPr/>
        </p:nvSpPr>
        <p:spPr>
          <a:xfrm>
            <a:off x="15235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5" name="CustomShape 158"/>
          <p:cNvSpPr/>
          <p:nvPr/>
        </p:nvSpPr>
        <p:spPr>
          <a:xfrm>
            <a:off x="15919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96" name="CustomShape 159"/>
          <p:cNvSpPr/>
          <p:nvPr/>
        </p:nvSpPr>
        <p:spPr>
          <a:xfrm>
            <a:off x="15919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7" name="CustomShape 160"/>
          <p:cNvSpPr/>
          <p:nvPr/>
        </p:nvSpPr>
        <p:spPr>
          <a:xfrm>
            <a:off x="19044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8" name="CustomShape 161"/>
          <p:cNvSpPr/>
          <p:nvPr/>
        </p:nvSpPr>
        <p:spPr>
          <a:xfrm>
            <a:off x="19728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99" name="CustomShape 162"/>
          <p:cNvSpPr/>
          <p:nvPr/>
        </p:nvSpPr>
        <p:spPr>
          <a:xfrm>
            <a:off x="19728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0" name="CustomShape 163"/>
          <p:cNvSpPr/>
          <p:nvPr/>
        </p:nvSpPr>
        <p:spPr>
          <a:xfrm>
            <a:off x="22852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1" name="CustomShape 164"/>
          <p:cNvSpPr/>
          <p:nvPr/>
        </p:nvSpPr>
        <p:spPr>
          <a:xfrm>
            <a:off x="23536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02" name="CustomShape 165"/>
          <p:cNvSpPr/>
          <p:nvPr/>
        </p:nvSpPr>
        <p:spPr>
          <a:xfrm>
            <a:off x="23536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3" name="CustomShape 166"/>
          <p:cNvSpPr/>
          <p:nvPr/>
        </p:nvSpPr>
        <p:spPr>
          <a:xfrm>
            <a:off x="26661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4" name="CustomShape 167"/>
          <p:cNvSpPr/>
          <p:nvPr/>
        </p:nvSpPr>
        <p:spPr>
          <a:xfrm>
            <a:off x="27345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05" name="CustomShape 168"/>
          <p:cNvSpPr/>
          <p:nvPr/>
        </p:nvSpPr>
        <p:spPr>
          <a:xfrm>
            <a:off x="27345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6" name="CustomShape 169"/>
          <p:cNvSpPr/>
          <p:nvPr/>
        </p:nvSpPr>
        <p:spPr>
          <a:xfrm>
            <a:off x="30474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7" name="CustomShape 170"/>
          <p:cNvSpPr/>
          <p:nvPr/>
        </p:nvSpPr>
        <p:spPr>
          <a:xfrm>
            <a:off x="31154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08" name="CustomShape 171"/>
          <p:cNvSpPr/>
          <p:nvPr/>
        </p:nvSpPr>
        <p:spPr>
          <a:xfrm>
            <a:off x="31154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9" name="CustomShape 172"/>
          <p:cNvSpPr/>
          <p:nvPr/>
        </p:nvSpPr>
        <p:spPr>
          <a:xfrm>
            <a:off x="34282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0" name="CustomShape 173"/>
          <p:cNvSpPr/>
          <p:nvPr/>
        </p:nvSpPr>
        <p:spPr>
          <a:xfrm>
            <a:off x="34966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11" name="CustomShape 174"/>
          <p:cNvSpPr/>
          <p:nvPr/>
        </p:nvSpPr>
        <p:spPr>
          <a:xfrm>
            <a:off x="34966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2" name="CustomShape 175"/>
          <p:cNvSpPr/>
          <p:nvPr/>
        </p:nvSpPr>
        <p:spPr>
          <a:xfrm>
            <a:off x="38091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3" name="CustomShape 176"/>
          <p:cNvSpPr/>
          <p:nvPr/>
        </p:nvSpPr>
        <p:spPr>
          <a:xfrm>
            <a:off x="38775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14" name="CustomShape 177"/>
          <p:cNvSpPr/>
          <p:nvPr/>
        </p:nvSpPr>
        <p:spPr>
          <a:xfrm>
            <a:off x="38775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5" name="CustomShape 178"/>
          <p:cNvSpPr/>
          <p:nvPr/>
        </p:nvSpPr>
        <p:spPr>
          <a:xfrm>
            <a:off x="41900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6" name="CustomShape 179"/>
          <p:cNvSpPr/>
          <p:nvPr/>
        </p:nvSpPr>
        <p:spPr>
          <a:xfrm>
            <a:off x="42584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17" name="CustomShape 180"/>
          <p:cNvSpPr/>
          <p:nvPr/>
        </p:nvSpPr>
        <p:spPr>
          <a:xfrm>
            <a:off x="42584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8" name="CustomShape 181"/>
          <p:cNvSpPr/>
          <p:nvPr/>
        </p:nvSpPr>
        <p:spPr>
          <a:xfrm>
            <a:off x="45709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9" name="CustomShape 182"/>
          <p:cNvSpPr/>
          <p:nvPr/>
        </p:nvSpPr>
        <p:spPr>
          <a:xfrm>
            <a:off x="46393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20" name="CustomShape 183"/>
          <p:cNvSpPr/>
          <p:nvPr/>
        </p:nvSpPr>
        <p:spPr>
          <a:xfrm>
            <a:off x="46393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1" name="CustomShape 184"/>
          <p:cNvSpPr/>
          <p:nvPr/>
        </p:nvSpPr>
        <p:spPr>
          <a:xfrm>
            <a:off x="49518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2" name="CustomShape 185"/>
          <p:cNvSpPr/>
          <p:nvPr/>
        </p:nvSpPr>
        <p:spPr>
          <a:xfrm>
            <a:off x="50202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23" name="CustomShape 186"/>
          <p:cNvSpPr/>
          <p:nvPr/>
        </p:nvSpPr>
        <p:spPr>
          <a:xfrm>
            <a:off x="50202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4" name="CustomShape 187"/>
          <p:cNvSpPr/>
          <p:nvPr/>
        </p:nvSpPr>
        <p:spPr>
          <a:xfrm>
            <a:off x="53326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5" name="CustomShape 188"/>
          <p:cNvSpPr/>
          <p:nvPr/>
        </p:nvSpPr>
        <p:spPr>
          <a:xfrm>
            <a:off x="54010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26" name="CustomShape 189"/>
          <p:cNvSpPr/>
          <p:nvPr/>
        </p:nvSpPr>
        <p:spPr>
          <a:xfrm>
            <a:off x="54010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7" name="CustomShape 190"/>
          <p:cNvSpPr/>
          <p:nvPr/>
        </p:nvSpPr>
        <p:spPr>
          <a:xfrm>
            <a:off x="57135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8" name="CustomShape 191"/>
          <p:cNvSpPr/>
          <p:nvPr/>
        </p:nvSpPr>
        <p:spPr>
          <a:xfrm>
            <a:off x="57819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29" name="CustomShape 192"/>
          <p:cNvSpPr/>
          <p:nvPr/>
        </p:nvSpPr>
        <p:spPr>
          <a:xfrm>
            <a:off x="57819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0" name="CustomShape 193"/>
          <p:cNvSpPr/>
          <p:nvPr/>
        </p:nvSpPr>
        <p:spPr>
          <a:xfrm>
            <a:off x="60944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1" name="CustomShape 194"/>
          <p:cNvSpPr/>
          <p:nvPr/>
        </p:nvSpPr>
        <p:spPr>
          <a:xfrm>
            <a:off x="61628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32" name="CustomShape 195"/>
          <p:cNvSpPr/>
          <p:nvPr/>
        </p:nvSpPr>
        <p:spPr>
          <a:xfrm>
            <a:off x="61628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3" name="CustomShape 196"/>
          <p:cNvSpPr/>
          <p:nvPr/>
        </p:nvSpPr>
        <p:spPr>
          <a:xfrm>
            <a:off x="64753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4" name="CustomShape 197"/>
          <p:cNvSpPr/>
          <p:nvPr/>
        </p:nvSpPr>
        <p:spPr>
          <a:xfrm>
            <a:off x="65437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35" name="CustomShape 198"/>
          <p:cNvSpPr/>
          <p:nvPr/>
        </p:nvSpPr>
        <p:spPr>
          <a:xfrm>
            <a:off x="65437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6" name="CustomShape 199"/>
          <p:cNvSpPr/>
          <p:nvPr/>
        </p:nvSpPr>
        <p:spPr>
          <a:xfrm>
            <a:off x="68562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7" name="CustomShape 200"/>
          <p:cNvSpPr/>
          <p:nvPr/>
        </p:nvSpPr>
        <p:spPr>
          <a:xfrm>
            <a:off x="69246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38" name="CustomShape 201"/>
          <p:cNvSpPr/>
          <p:nvPr/>
        </p:nvSpPr>
        <p:spPr>
          <a:xfrm>
            <a:off x="69246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9" name="CustomShape 202"/>
          <p:cNvSpPr/>
          <p:nvPr/>
        </p:nvSpPr>
        <p:spPr>
          <a:xfrm>
            <a:off x="72370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0" name="CustomShape 203"/>
          <p:cNvSpPr/>
          <p:nvPr/>
        </p:nvSpPr>
        <p:spPr>
          <a:xfrm>
            <a:off x="73054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41" name="CustomShape 204"/>
          <p:cNvSpPr/>
          <p:nvPr/>
        </p:nvSpPr>
        <p:spPr>
          <a:xfrm>
            <a:off x="73054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2" name="CustomShape 205"/>
          <p:cNvSpPr/>
          <p:nvPr/>
        </p:nvSpPr>
        <p:spPr>
          <a:xfrm>
            <a:off x="76179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3" name="CustomShape 206"/>
          <p:cNvSpPr/>
          <p:nvPr/>
        </p:nvSpPr>
        <p:spPr>
          <a:xfrm>
            <a:off x="76863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44" name="CustomShape 207"/>
          <p:cNvSpPr/>
          <p:nvPr/>
        </p:nvSpPr>
        <p:spPr>
          <a:xfrm>
            <a:off x="76863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5" name="CustomShape 208"/>
          <p:cNvSpPr/>
          <p:nvPr/>
        </p:nvSpPr>
        <p:spPr>
          <a:xfrm>
            <a:off x="79988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6" name="CustomShape 209"/>
          <p:cNvSpPr/>
          <p:nvPr/>
        </p:nvSpPr>
        <p:spPr>
          <a:xfrm>
            <a:off x="80672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47" name="CustomShape 210"/>
          <p:cNvSpPr/>
          <p:nvPr/>
        </p:nvSpPr>
        <p:spPr>
          <a:xfrm>
            <a:off x="80672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8" name="CustomShape 211"/>
          <p:cNvSpPr/>
          <p:nvPr/>
        </p:nvSpPr>
        <p:spPr>
          <a:xfrm>
            <a:off x="83797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9" name="CustomShape 212"/>
          <p:cNvSpPr/>
          <p:nvPr/>
        </p:nvSpPr>
        <p:spPr>
          <a:xfrm>
            <a:off x="84481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50" name="CustomShape 213"/>
          <p:cNvSpPr/>
          <p:nvPr/>
        </p:nvSpPr>
        <p:spPr>
          <a:xfrm>
            <a:off x="84481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1" name="CustomShape 214"/>
          <p:cNvSpPr/>
          <p:nvPr/>
        </p:nvSpPr>
        <p:spPr>
          <a:xfrm>
            <a:off x="87609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2" name="CustomShape 215"/>
          <p:cNvSpPr/>
          <p:nvPr/>
        </p:nvSpPr>
        <p:spPr>
          <a:xfrm>
            <a:off x="88290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53" name="CustomShape 216"/>
          <p:cNvSpPr/>
          <p:nvPr/>
        </p:nvSpPr>
        <p:spPr>
          <a:xfrm>
            <a:off x="88290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4" name="CustomShape 217"/>
          <p:cNvSpPr/>
          <p:nvPr/>
        </p:nvSpPr>
        <p:spPr>
          <a:xfrm>
            <a:off x="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5" name="CustomShape 218"/>
          <p:cNvSpPr/>
          <p:nvPr/>
        </p:nvSpPr>
        <p:spPr>
          <a:xfrm>
            <a:off x="684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56" name="CustomShape 219"/>
          <p:cNvSpPr/>
          <p:nvPr/>
        </p:nvSpPr>
        <p:spPr>
          <a:xfrm>
            <a:off x="684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7" name="CustomShape 220"/>
          <p:cNvSpPr/>
          <p:nvPr/>
        </p:nvSpPr>
        <p:spPr>
          <a:xfrm>
            <a:off x="3808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8" name="CustomShape 221"/>
          <p:cNvSpPr/>
          <p:nvPr/>
        </p:nvSpPr>
        <p:spPr>
          <a:xfrm>
            <a:off x="4492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59" name="CustomShape 222"/>
          <p:cNvSpPr/>
          <p:nvPr/>
        </p:nvSpPr>
        <p:spPr>
          <a:xfrm>
            <a:off x="4492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0" name="CustomShape 223"/>
          <p:cNvSpPr/>
          <p:nvPr/>
        </p:nvSpPr>
        <p:spPr>
          <a:xfrm>
            <a:off x="7617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1" name="CustomShape 224"/>
          <p:cNvSpPr/>
          <p:nvPr/>
        </p:nvSpPr>
        <p:spPr>
          <a:xfrm>
            <a:off x="8301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62" name="CustomShape 225"/>
          <p:cNvSpPr/>
          <p:nvPr/>
        </p:nvSpPr>
        <p:spPr>
          <a:xfrm>
            <a:off x="8301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3" name="CustomShape 226"/>
          <p:cNvSpPr/>
          <p:nvPr/>
        </p:nvSpPr>
        <p:spPr>
          <a:xfrm>
            <a:off x="11426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4" name="CustomShape 227"/>
          <p:cNvSpPr/>
          <p:nvPr/>
        </p:nvSpPr>
        <p:spPr>
          <a:xfrm>
            <a:off x="12110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65" name="CustomShape 228"/>
          <p:cNvSpPr/>
          <p:nvPr/>
        </p:nvSpPr>
        <p:spPr>
          <a:xfrm>
            <a:off x="12110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6" name="CustomShape 229"/>
          <p:cNvSpPr/>
          <p:nvPr/>
        </p:nvSpPr>
        <p:spPr>
          <a:xfrm>
            <a:off x="15235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7" name="CustomShape 230"/>
          <p:cNvSpPr/>
          <p:nvPr/>
        </p:nvSpPr>
        <p:spPr>
          <a:xfrm>
            <a:off x="15919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68" name="CustomShape 231"/>
          <p:cNvSpPr/>
          <p:nvPr/>
        </p:nvSpPr>
        <p:spPr>
          <a:xfrm>
            <a:off x="15919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9" name="CustomShape 232"/>
          <p:cNvSpPr/>
          <p:nvPr/>
        </p:nvSpPr>
        <p:spPr>
          <a:xfrm>
            <a:off x="19044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0" name="CustomShape 233"/>
          <p:cNvSpPr/>
          <p:nvPr/>
        </p:nvSpPr>
        <p:spPr>
          <a:xfrm>
            <a:off x="19728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71" name="CustomShape 234"/>
          <p:cNvSpPr/>
          <p:nvPr/>
        </p:nvSpPr>
        <p:spPr>
          <a:xfrm>
            <a:off x="19728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2" name="CustomShape 235"/>
          <p:cNvSpPr/>
          <p:nvPr/>
        </p:nvSpPr>
        <p:spPr>
          <a:xfrm>
            <a:off x="22852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3" name="CustomShape 236"/>
          <p:cNvSpPr/>
          <p:nvPr/>
        </p:nvSpPr>
        <p:spPr>
          <a:xfrm>
            <a:off x="23536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74" name="CustomShape 237"/>
          <p:cNvSpPr/>
          <p:nvPr/>
        </p:nvSpPr>
        <p:spPr>
          <a:xfrm>
            <a:off x="23536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5" name="CustomShape 238"/>
          <p:cNvSpPr/>
          <p:nvPr/>
        </p:nvSpPr>
        <p:spPr>
          <a:xfrm>
            <a:off x="26661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6" name="CustomShape 239"/>
          <p:cNvSpPr/>
          <p:nvPr/>
        </p:nvSpPr>
        <p:spPr>
          <a:xfrm>
            <a:off x="27345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77" name="CustomShape 240"/>
          <p:cNvSpPr/>
          <p:nvPr/>
        </p:nvSpPr>
        <p:spPr>
          <a:xfrm>
            <a:off x="27345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8" name="CustomShape 241"/>
          <p:cNvSpPr/>
          <p:nvPr/>
        </p:nvSpPr>
        <p:spPr>
          <a:xfrm>
            <a:off x="30474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9" name="CustomShape 242"/>
          <p:cNvSpPr/>
          <p:nvPr/>
        </p:nvSpPr>
        <p:spPr>
          <a:xfrm>
            <a:off x="31154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80" name="CustomShape 243"/>
          <p:cNvSpPr/>
          <p:nvPr/>
        </p:nvSpPr>
        <p:spPr>
          <a:xfrm>
            <a:off x="31154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1" name="CustomShape 244"/>
          <p:cNvSpPr/>
          <p:nvPr/>
        </p:nvSpPr>
        <p:spPr>
          <a:xfrm>
            <a:off x="34282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2" name="CustomShape 245"/>
          <p:cNvSpPr/>
          <p:nvPr/>
        </p:nvSpPr>
        <p:spPr>
          <a:xfrm>
            <a:off x="34966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83" name="CustomShape 246"/>
          <p:cNvSpPr/>
          <p:nvPr/>
        </p:nvSpPr>
        <p:spPr>
          <a:xfrm>
            <a:off x="34966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4" name="CustomShape 247"/>
          <p:cNvSpPr/>
          <p:nvPr/>
        </p:nvSpPr>
        <p:spPr>
          <a:xfrm>
            <a:off x="38091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5" name="CustomShape 248"/>
          <p:cNvSpPr/>
          <p:nvPr/>
        </p:nvSpPr>
        <p:spPr>
          <a:xfrm>
            <a:off x="38775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86" name="CustomShape 249"/>
          <p:cNvSpPr/>
          <p:nvPr/>
        </p:nvSpPr>
        <p:spPr>
          <a:xfrm>
            <a:off x="38775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7" name="CustomShape 250"/>
          <p:cNvSpPr/>
          <p:nvPr/>
        </p:nvSpPr>
        <p:spPr>
          <a:xfrm>
            <a:off x="41900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8" name="CustomShape 251"/>
          <p:cNvSpPr/>
          <p:nvPr/>
        </p:nvSpPr>
        <p:spPr>
          <a:xfrm>
            <a:off x="42584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89" name="CustomShape 252"/>
          <p:cNvSpPr/>
          <p:nvPr/>
        </p:nvSpPr>
        <p:spPr>
          <a:xfrm>
            <a:off x="42584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0" name="CustomShape 253"/>
          <p:cNvSpPr/>
          <p:nvPr/>
        </p:nvSpPr>
        <p:spPr>
          <a:xfrm>
            <a:off x="45709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1" name="CustomShape 254"/>
          <p:cNvSpPr/>
          <p:nvPr/>
        </p:nvSpPr>
        <p:spPr>
          <a:xfrm>
            <a:off x="46393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92" name="CustomShape 255"/>
          <p:cNvSpPr/>
          <p:nvPr/>
        </p:nvSpPr>
        <p:spPr>
          <a:xfrm>
            <a:off x="46393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3" name="CustomShape 256"/>
          <p:cNvSpPr/>
          <p:nvPr/>
        </p:nvSpPr>
        <p:spPr>
          <a:xfrm>
            <a:off x="49518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4" name="CustomShape 257"/>
          <p:cNvSpPr/>
          <p:nvPr/>
        </p:nvSpPr>
        <p:spPr>
          <a:xfrm>
            <a:off x="50202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95" name="CustomShape 258"/>
          <p:cNvSpPr/>
          <p:nvPr/>
        </p:nvSpPr>
        <p:spPr>
          <a:xfrm>
            <a:off x="50202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6" name="CustomShape 259"/>
          <p:cNvSpPr/>
          <p:nvPr/>
        </p:nvSpPr>
        <p:spPr>
          <a:xfrm>
            <a:off x="53326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7" name="CustomShape 260"/>
          <p:cNvSpPr/>
          <p:nvPr/>
        </p:nvSpPr>
        <p:spPr>
          <a:xfrm>
            <a:off x="54010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98" name="CustomShape 261"/>
          <p:cNvSpPr/>
          <p:nvPr/>
        </p:nvSpPr>
        <p:spPr>
          <a:xfrm>
            <a:off x="54010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9" name="CustomShape 262"/>
          <p:cNvSpPr/>
          <p:nvPr/>
        </p:nvSpPr>
        <p:spPr>
          <a:xfrm>
            <a:off x="57135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0" name="CustomShape 263"/>
          <p:cNvSpPr/>
          <p:nvPr/>
        </p:nvSpPr>
        <p:spPr>
          <a:xfrm>
            <a:off x="57819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01" name="CustomShape 264"/>
          <p:cNvSpPr/>
          <p:nvPr/>
        </p:nvSpPr>
        <p:spPr>
          <a:xfrm>
            <a:off x="57819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2" name="CustomShape 265"/>
          <p:cNvSpPr/>
          <p:nvPr/>
        </p:nvSpPr>
        <p:spPr>
          <a:xfrm>
            <a:off x="60944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3" name="CustomShape 266"/>
          <p:cNvSpPr/>
          <p:nvPr/>
        </p:nvSpPr>
        <p:spPr>
          <a:xfrm>
            <a:off x="61628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04" name="CustomShape 267"/>
          <p:cNvSpPr/>
          <p:nvPr/>
        </p:nvSpPr>
        <p:spPr>
          <a:xfrm>
            <a:off x="61628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5" name="CustomShape 268"/>
          <p:cNvSpPr/>
          <p:nvPr/>
        </p:nvSpPr>
        <p:spPr>
          <a:xfrm>
            <a:off x="64753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6" name="CustomShape 269"/>
          <p:cNvSpPr/>
          <p:nvPr/>
        </p:nvSpPr>
        <p:spPr>
          <a:xfrm>
            <a:off x="65437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07" name="CustomShape 270"/>
          <p:cNvSpPr/>
          <p:nvPr/>
        </p:nvSpPr>
        <p:spPr>
          <a:xfrm>
            <a:off x="65437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8" name="CustomShape 271"/>
          <p:cNvSpPr/>
          <p:nvPr/>
        </p:nvSpPr>
        <p:spPr>
          <a:xfrm>
            <a:off x="68562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9" name="CustomShape 272"/>
          <p:cNvSpPr/>
          <p:nvPr/>
        </p:nvSpPr>
        <p:spPr>
          <a:xfrm>
            <a:off x="69246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10" name="CustomShape 273"/>
          <p:cNvSpPr/>
          <p:nvPr/>
        </p:nvSpPr>
        <p:spPr>
          <a:xfrm>
            <a:off x="69246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1" name="CustomShape 274"/>
          <p:cNvSpPr/>
          <p:nvPr/>
        </p:nvSpPr>
        <p:spPr>
          <a:xfrm>
            <a:off x="72370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2" name="CustomShape 275"/>
          <p:cNvSpPr/>
          <p:nvPr/>
        </p:nvSpPr>
        <p:spPr>
          <a:xfrm>
            <a:off x="73054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13" name="CustomShape 276"/>
          <p:cNvSpPr/>
          <p:nvPr/>
        </p:nvSpPr>
        <p:spPr>
          <a:xfrm>
            <a:off x="73054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4" name="CustomShape 277"/>
          <p:cNvSpPr/>
          <p:nvPr/>
        </p:nvSpPr>
        <p:spPr>
          <a:xfrm>
            <a:off x="76179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5" name="CustomShape 278"/>
          <p:cNvSpPr/>
          <p:nvPr/>
        </p:nvSpPr>
        <p:spPr>
          <a:xfrm>
            <a:off x="76863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16" name="CustomShape 279"/>
          <p:cNvSpPr/>
          <p:nvPr/>
        </p:nvSpPr>
        <p:spPr>
          <a:xfrm>
            <a:off x="76863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7" name="CustomShape 280"/>
          <p:cNvSpPr/>
          <p:nvPr/>
        </p:nvSpPr>
        <p:spPr>
          <a:xfrm>
            <a:off x="79988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8" name="CustomShape 281"/>
          <p:cNvSpPr/>
          <p:nvPr/>
        </p:nvSpPr>
        <p:spPr>
          <a:xfrm>
            <a:off x="80672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19" name="CustomShape 282"/>
          <p:cNvSpPr/>
          <p:nvPr/>
        </p:nvSpPr>
        <p:spPr>
          <a:xfrm>
            <a:off x="80672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0" name="CustomShape 283"/>
          <p:cNvSpPr/>
          <p:nvPr/>
        </p:nvSpPr>
        <p:spPr>
          <a:xfrm>
            <a:off x="83797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1" name="CustomShape 284"/>
          <p:cNvSpPr/>
          <p:nvPr/>
        </p:nvSpPr>
        <p:spPr>
          <a:xfrm>
            <a:off x="84481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22" name="CustomShape 285"/>
          <p:cNvSpPr/>
          <p:nvPr/>
        </p:nvSpPr>
        <p:spPr>
          <a:xfrm>
            <a:off x="84481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3" name="CustomShape 286"/>
          <p:cNvSpPr/>
          <p:nvPr/>
        </p:nvSpPr>
        <p:spPr>
          <a:xfrm>
            <a:off x="87609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4" name="CustomShape 287"/>
          <p:cNvSpPr/>
          <p:nvPr/>
        </p:nvSpPr>
        <p:spPr>
          <a:xfrm>
            <a:off x="88290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25" name="CustomShape 288"/>
          <p:cNvSpPr/>
          <p:nvPr/>
        </p:nvSpPr>
        <p:spPr>
          <a:xfrm>
            <a:off x="88290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6" name="CustomShape 289"/>
          <p:cNvSpPr/>
          <p:nvPr/>
        </p:nvSpPr>
        <p:spPr>
          <a:xfrm>
            <a:off x="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7" name="CustomShape 290"/>
          <p:cNvSpPr/>
          <p:nvPr/>
        </p:nvSpPr>
        <p:spPr>
          <a:xfrm>
            <a:off x="684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28" name="CustomShape 291"/>
          <p:cNvSpPr/>
          <p:nvPr/>
        </p:nvSpPr>
        <p:spPr>
          <a:xfrm>
            <a:off x="684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9" name="CustomShape 292"/>
          <p:cNvSpPr/>
          <p:nvPr/>
        </p:nvSpPr>
        <p:spPr>
          <a:xfrm>
            <a:off x="3808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0" name="CustomShape 293"/>
          <p:cNvSpPr/>
          <p:nvPr/>
        </p:nvSpPr>
        <p:spPr>
          <a:xfrm>
            <a:off x="4492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31" name="CustomShape 294"/>
          <p:cNvSpPr/>
          <p:nvPr/>
        </p:nvSpPr>
        <p:spPr>
          <a:xfrm>
            <a:off x="4492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2" name="CustomShape 295"/>
          <p:cNvSpPr/>
          <p:nvPr/>
        </p:nvSpPr>
        <p:spPr>
          <a:xfrm>
            <a:off x="7617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3" name="CustomShape 296"/>
          <p:cNvSpPr/>
          <p:nvPr/>
        </p:nvSpPr>
        <p:spPr>
          <a:xfrm>
            <a:off x="8301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34" name="CustomShape 297"/>
          <p:cNvSpPr/>
          <p:nvPr/>
        </p:nvSpPr>
        <p:spPr>
          <a:xfrm>
            <a:off x="8301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5" name="CustomShape 298"/>
          <p:cNvSpPr/>
          <p:nvPr/>
        </p:nvSpPr>
        <p:spPr>
          <a:xfrm>
            <a:off x="11426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6" name="CustomShape 299"/>
          <p:cNvSpPr/>
          <p:nvPr/>
        </p:nvSpPr>
        <p:spPr>
          <a:xfrm>
            <a:off x="12110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37" name="CustomShape 300"/>
          <p:cNvSpPr/>
          <p:nvPr/>
        </p:nvSpPr>
        <p:spPr>
          <a:xfrm>
            <a:off x="12110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8" name="CustomShape 301"/>
          <p:cNvSpPr/>
          <p:nvPr/>
        </p:nvSpPr>
        <p:spPr>
          <a:xfrm>
            <a:off x="15235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9" name="CustomShape 302"/>
          <p:cNvSpPr/>
          <p:nvPr/>
        </p:nvSpPr>
        <p:spPr>
          <a:xfrm>
            <a:off x="15919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40" name="CustomShape 303"/>
          <p:cNvSpPr/>
          <p:nvPr/>
        </p:nvSpPr>
        <p:spPr>
          <a:xfrm>
            <a:off x="15919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1" name="CustomShape 304"/>
          <p:cNvSpPr/>
          <p:nvPr/>
        </p:nvSpPr>
        <p:spPr>
          <a:xfrm>
            <a:off x="19044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2" name="CustomShape 305"/>
          <p:cNvSpPr/>
          <p:nvPr/>
        </p:nvSpPr>
        <p:spPr>
          <a:xfrm>
            <a:off x="19728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43" name="CustomShape 306"/>
          <p:cNvSpPr/>
          <p:nvPr/>
        </p:nvSpPr>
        <p:spPr>
          <a:xfrm>
            <a:off x="19728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4" name="CustomShape 307"/>
          <p:cNvSpPr/>
          <p:nvPr/>
        </p:nvSpPr>
        <p:spPr>
          <a:xfrm>
            <a:off x="22852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5" name="CustomShape 308"/>
          <p:cNvSpPr/>
          <p:nvPr/>
        </p:nvSpPr>
        <p:spPr>
          <a:xfrm>
            <a:off x="23536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46" name="CustomShape 309"/>
          <p:cNvSpPr/>
          <p:nvPr/>
        </p:nvSpPr>
        <p:spPr>
          <a:xfrm>
            <a:off x="23536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7" name="CustomShape 310"/>
          <p:cNvSpPr/>
          <p:nvPr/>
        </p:nvSpPr>
        <p:spPr>
          <a:xfrm>
            <a:off x="26661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8" name="CustomShape 311"/>
          <p:cNvSpPr/>
          <p:nvPr/>
        </p:nvSpPr>
        <p:spPr>
          <a:xfrm>
            <a:off x="27345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49" name="CustomShape 312"/>
          <p:cNvSpPr/>
          <p:nvPr/>
        </p:nvSpPr>
        <p:spPr>
          <a:xfrm>
            <a:off x="27345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0" name="CustomShape 313"/>
          <p:cNvSpPr/>
          <p:nvPr/>
        </p:nvSpPr>
        <p:spPr>
          <a:xfrm>
            <a:off x="30474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1" name="CustomShape 314"/>
          <p:cNvSpPr/>
          <p:nvPr/>
        </p:nvSpPr>
        <p:spPr>
          <a:xfrm>
            <a:off x="31154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52" name="CustomShape 315"/>
          <p:cNvSpPr/>
          <p:nvPr/>
        </p:nvSpPr>
        <p:spPr>
          <a:xfrm>
            <a:off x="31154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3" name="CustomShape 316"/>
          <p:cNvSpPr/>
          <p:nvPr/>
        </p:nvSpPr>
        <p:spPr>
          <a:xfrm>
            <a:off x="34282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4" name="CustomShape 317"/>
          <p:cNvSpPr/>
          <p:nvPr/>
        </p:nvSpPr>
        <p:spPr>
          <a:xfrm>
            <a:off x="34966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55" name="CustomShape 318"/>
          <p:cNvSpPr/>
          <p:nvPr/>
        </p:nvSpPr>
        <p:spPr>
          <a:xfrm>
            <a:off x="34966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6" name="CustomShape 319"/>
          <p:cNvSpPr/>
          <p:nvPr/>
        </p:nvSpPr>
        <p:spPr>
          <a:xfrm>
            <a:off x="38091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7" name="CustomShape 320"/>
          <p:cNvSpPr/>
          <p:nvPr/>
        </p:nvSpPr>
        <p:spPr>
          <a:xfrm>
            <a:off x="38775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58" name="CustomShape 321"/>
          <p:cNvSpPr/>
          <p:nvPr/>
        </p:nvSpPr>
        <p:spPr>
          <a:xfrm>
            <a:off x="38775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9" name="CustomShape 322"/>
          <p:cNvSpPr/>
          <p:nvPr/>
        </p:nvSpPr>
        <p:spPr>
          <a:xfrm>
            <a:off x="41900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0" name="CustomShape 323"/>
          <p:cNvSpPr/>
          <p:nvPr/>
        </p:nvSpPr>
        <p:spPr>
          <a:xfrm>
            <a:off x="42584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61" name="CustomShape 324"/>
          <p:cNvSpPr/>
          <p:nvPr/>
        </p:nvSpPr>
        <p:spPr>
          <a:xfrm>
            <a:off x="42584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2" name="CustomShape 325"/>
          <p:cNvSpPr/>
          <p:nvPr/>
        </p:nvSpPr>
        <p:spPr>
          <a:xfrm>
            <a:off x="45709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3" name="CustomShape 326"/>
          <p:cNvSpPr/>
          <p:nvPr/>
        </p:nvSpPr>
        <p:spPr>
          <a:xfrm>
            <a:off x="46393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64" name="CustomShape 327"/>
          <p:cNvSpPr/>
          <p:nvPr/>
        </p:nvSpPr>
        <p:spPr>
          <a:xfrm>
            <a:off x="46393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5" name="CustomShape 328"/>
          <p:cNvSpPr/>
          <p:nvPr/>
        </p:nvSpPr>
        <p:spPr>
          <a:xfrm>
            <a:off x="49518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6" name="CustomShape 329"/>
          <p:cNvSpPr/>
          <p:nvPr/>
        </p:nvSpPr>
        <p:spPr>
          <a:xfrm>
            <a:off x="50202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67" name="CustomShape 330"/>
          <p:cNvSpPr/>
          <p:nvPr/>
        </p:nvSpPr>
        <p:spPr>
          <a:xfrm>
            <a:off x="50202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8" name="CustomShape 331"/>
          <p:cNvSpPr/>
          <p:nvPr/>
        </p:nvSpPr>
        <p:spPr>
          <a:xfrm>
            <a:off x="53326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9" name="CustomShape 332"/>
          <p:cNvSpPr/>
          <p:nvPr/>
        </p:nvSpPr>
        <p:spPr>
          <a:xfrm>
            <a:off x="54010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70" name="CustomShape 333"/>
          <p:cNvSpPr/>
          <p:nvPr/>
        </p:nvSpPr>
        <p:spPr>
          <a:xfrm>
            <a:off x="54010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1" name="CustomShape 334"/>
          <p:cNvSpPr/>
          <p:nvPr/>
        </p:nvSpPr>
        <p:spPr>
          <a:xfrm>
            <a:off x="57135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2" name="CustomShape 335"/>
          <p:cNvSpPr/>
          <p:nvPr/>
        </p:nvSpPr>
        <p:spPr>
          <a:xfrm>
            <a:off x="57819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73" name="CustomShape 336"/>
          <p:cNvSpPr/>
          <p:nvPr/>
        </p:nvSpPr>
        <p:spPr>
          <a:xfrm>
            <a:off x="57819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4" name="CustomShape 337"/>
          <p:cNvSpPr/>
          <p:nvPr/>
        </p:nvSpPr>
        <p:spPr>
          <a:xfrm>
            <a:off x="60944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5" name="CustomShape 338"/>
          <p:cNvSpPr/>
          <p:nvPr/>
        </p:nvSpPr>
        <p:spPr>
          <a:xfrm>
            <a:off x="61628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76" name="CustomShape 339"/>
          <p:cNvSpPr/>
          <p:nvPr/>
        </p:nvSpPr>
        <p:spPr>
          <a:xfrm>
            <a:off x="61628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7" name="CustomShape 340"/>
          <p:cNvSpPr/>
          <p:nvPr/>
        </p:nvSpPr>
        <p:spPr>
          <a:xfrm>
            <a:off x="64753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8" name="CustomShape 341"/>
          <p:cNvSpPr/>
          <p:nvPr/>
        </p:nvSpPr>
        <p:spPr>
          <a:xfrm>
            <a:off x="65437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79" name="CustomShape 342"/>
          <p:cNvSpPr/>
          <p:nvPr/>
        </p:nvSpPr>
        <p:spPr>
          <a:xfrm>
            <a:off x="65437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0" name="CustomShape 343"/>
          <p:cNvSpPr/>
          <p:nvPr/>
        </p:nvSpPr>
        <p:spPr>
          <a:xfrm>
            <a:off x="68562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1" name="CustomShape 344"/>
          <p:cNvSpPr/>
          <p:nvPr/>
        </p:nvSpPr>
        <p:spPr>
          <a:xfrm>
            <a:off x="69246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82" name="CustomShape 345"/>
          <p:cNvSpPr/>
          <p:nvPr/>
        </p:nvSpPr>
        <p:spPr>
          <a:xfrm>
            <a:off x="69246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3" name="CustomShape 346"/>
          <p:cNvSpPr/>
          <p:nvPr/>
        </p:nvSpPr>
        <p:spPr>
          <a:xfrm>
            <a:off x="72370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4" name="CustomShape 347"/>
          <p:cNvSpPr/>
          <p:nvPr/>
        </p:nvSpPr>
        <p:spPr>
          <a:xfrm>
            <a:off x="73054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85" name="CustomShape 348"/>
          <p:cNvSpPr/>
          <p:nvPr/>
        </p:nvSpPr>
        <p:spPr>
          <a:xfrm>
            <a:off x="73054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6" name="CustomShape 349"/>
          <p:cNvSpPr/>
          <p:nvPr/>
        </p:nvSpPr>
        <p:spPr>
          <a:xfrm>
            <a:off x="76179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7" name="CustomShape 350"/>
          <p:cNvSpPr/>
          <p:nvPr/>
        </p:nvSpPr>
        <p:spPr>
          <a:xfrm>
            <a:off x="76863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88" name="CustomShape 351"/>
          <p:cNvSpPr/>
          <p:nvPr/>
        </p:nvSpPr>
        <p:spPr>
          <a:xfrm>
            <a:off x="76863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9" name="CustomShape 352"/>
          <p:cNvSpPr/>
          <p:nvPr/>
        </p:nvSpPr>
        <p:spPr>
          <a:xfrm>
            <a:off x="79988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0" name="CustomShape 353"/>
          <p:cNvSpPr/>
          <p:nvPr/>
        </p:nvSpPr>
        <p:spPr>
          <a:xfrm>
            <a:off x="80672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91" name="CustomShape 354"/>
          <p:cNvSpPr/>
          <p:nvPr/>
        </p:nvSpPr>
        <p:spPr>
          <a:xfrm>
            <a:off x="80672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2" name="CustomShape 355"/>
          <p:cNvSpPr/>
          <p:nvPr/>
        </p:nvSpPr>
        <p:spPr>
          <a:xfrm>
            <a:off x="83797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3" name="CustomShape 356"/>
          <p:cNvSpPr/>
          <p:nvPr/>
        </p:nvSpPr>
        <p:spPr>
          <a:xfrm>
            <a:off x="84481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94" name="CustomShape 357"/>
          <p:cNvSpPr/>
          <p:nvPr/>
        </p:nvSpPr>
        <p:spPr>
          <a:xfrm>
            <a:off x="84481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5" name="CustomShape 358"/>
          <p:cNvSpPr/>
          <p:nvPr/>
        </p:nvSpPr>
        <p:spPr>
          <a:xfrm>
            <a:off x="87609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6" name="CustomShape 359"/>
          <p:cNvSpPr/>
          <p:nvPr/>
        </p:nvSpPr>
        <p:spPr>
          <a:xfrm>
            <a:off x="88290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97" name="CustomShape 360"/>
          <p:cNvSpPr/>
          <p:nvPr/>
        </p:nvSpPr>
        <p:spPr>
          <a:xfrm>
            <a:off x="88290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8" name="CustomShape 361"/>
          <p:cNvSpPr/>
          <p:nvPr/>
        </p:nvSpPr>
        <p:spPr>
          <a:xfrm>
            <a:off x="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9" name="CustomShape 362"/>
          <p:cNvSpPr/>
          <p:nvPr/>
        </p:nvSpPr>
        <p:spPr>
          <a:xfrm>
            <a:off x="684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00" name="CustomShape 363"/>
          <p:cNvSpPr/>
          <p:nvPr/>
        </p:nvSpPr>
        <p:spPr>
          <a:xfrm>
            <a:off x="684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1" name="CustomShape 364"/>
          <p:cNvSpPr/>
          <p:nvPr/>
        </p:nvSpPr>
        <p:spPr>
          <a:xfrm>
            <a:off x="3808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2" name="CustomShape 365"/>
          <p:cNvSpPr/>
          <p:nvPr/>
        </p:nvSpPr>
        <p:spPr>
          <a:xfrm>
            <a:off x="4492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03" name="CustomShape 366"/>
          <p:cNvSpPr/>
          <p:nvPr/>
        </p:nvSpPr>
        <p:spPr>
          <a:xfrm>
            <a:off x="4492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4" name="CustomShape 367"/>
          <p:cNvSpPr/>
          <p:nvPr/>
        </p:nvSpPr>
        <p:spPr>
          <a:xfrm>
            <a:off x="7617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5" name="CustomShape 368"/>
          <p:cNvSpPr/>
          <p:nvPr/>
        </p:nvSpPr>
        <p:spPr>
          <a:xfrm>
            <a:off x="8301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06" name="CustomShape 369"/>
          <p:cNvSpPr/>
          <p:nvPr/>
        </p:nvSpPr>
        <p:spPr>
          <a:xfrm>
            <a:off x="8301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7" name="CustomShape 370"/>
          <p:cNvSpPr/>
          <p:nvPr/>
        </p:nvSpPr>
        <p:spPr>
          <a:xfrm>
            <a:off x="11426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8" name="CustomShape 371"/>
          <p:cNvSpPr/>
          <p:nvPr/>
        </p:nvSpPr>
        <p:spPr>
          <a:xfrm>
            <a:off x="12110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09" name="CustomShape 372"/>
          <p:cNvSpPr/>
          <p:nvPr/>
        </p:nvSpPr>
        <p:spPr>
          <a:xfrm>
            <a:off x="12110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0" name="CustomShape 373"/>
          <p:cNvSpPr/>
          <p:nvPr/>
        </p:nvSpPr>
        <p:spPr>
          <a:xfrm>
            <a:off x="15235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1" name="CustomShape 374"/>
          <p:cNvSpPr/>
          <p:nvPr/>
        </p:nvSpPr>
        <p:spPr>
          <a:xfrm>
            <a:off x="15919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12" name="CustomShape 375"/>
          <p:cNvSpPr/>
          <p:nvPr/>
        </p:nvSpPr>
        <p:spPr>
          <a:xfrm>
            <a:off x="15919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3" name="CustomShape 376"/>
          <p:cNvSpPr/>
          <p:nvPr/>
        </p:nvSpPr>
        <p:spPr>
          <a:xfrm>
            <a:off x="19044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4" name="CustomShape 377"/>
          <p:cNvSpPr/>
          <p:nvPr/>
        </p:nvSpPr>
        <p:spPr>
          <a:xfrm>
            <a:off x="19728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15" name="CustomShape 378"/>
          <p:cNvSpPr/>
          <p:nvPr/>
        </p:nvSpPr>
        <p:spPr>
          <a:xfrm>
            <a:off x="19728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6" name="CustomShape 379"/>
          <p:cNvSpPr/>
          <p:nvPr/>
        </p:nvSpPr>
        <p:spPr>
          <a:xfrm>
            <a:off x="22852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7" name="CustomShape 380"/>
          <p:cNvSpPr/>
          <p:nvPr/>
        </p:nvSpPr>
        <p:spPr>
          <a:xfrm>
            <a:off x="23536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18" name="CustomShape 381"/>
          <p:cNvSpPr/>
          <p:nvPr/>
        </p:nvSpPr>
        <p:spPr>
          <a:xfrm>
            <a:off x="23536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9" name="CustomShape 382"/>
          <p:cNvSpPr/>
          <p:nvPr/>
        </p:nvSpPr>
        <p:spPr>
          <a:xfrm>
            <a:off x="26661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0" name="CustomShape 383"/>
          <p:cNvSpPr/>
          <p:nvPr/>
        </p:nvSpPr>
        <p:spPr>
          <a:xfrm>
            <a:off x="27345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21" name="CustomShape 384"/>
          <p:cNvSpPr/>
          <p:nvPr/>
        </p:nvSpPr>
        <p:spPr>
          <a:xfrm>
            <a:off x="27345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2" name="CustomShape 385"/>
          <p:cNvSpPr/>
          <p:nvPr/>
        </p:nvSpPr>
        <p:spPr>
          <a:xfrm>
            <a:off x="30474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3" name="CustomShape 386"/>
          <p:cNvSpPr/>
          <p:nvPr/>
        </p:nvSpPr>
        <p:spPr>
          <a:xfrm>
            <a:off x="31154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24" name="CustomShape 387"/>
          <p:cNvSpPr/>
          <p:nvPr/>
        </p:nvSpPr>
        <p:spPr>
          <a:xfrm>
            <a:off x="31154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5" name="CustomShape 388"/>
          <p:cNvSpPr/>
          <p:nvPr/>
        </p:nvSpPr>
        <p:spPr>
          <a:xfrm>
            <a:off x="34282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6" name="CustomShape 389"/>
          <p:cNvSpPr/>
          <p:nvPr/>
        </p:nvSpPr>
        <p:spPr>
          <a:xfrm>
            <a:off x="34966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27" name="CustomShape 390"/>
          <p:cNvSpPr/>
          <p:nvPr/>
        </p:nvSpPr>
        <p:spPr>
          <a:xfrm>
            <a:off x="34966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8" name="CustomShape 391"/>
          <p:cNvSpPr/>
          <p:nvPr/>
        </p:nvSpPr>
        <p:spPr>
          <a:xfrm>
            <a:off x="38091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9" name="CustomShape 392"/>
          <p:cNvSpPr/>
          <p:nvPr/>
        </p:nvSpPr>
        <p:spPr>
          <a:xfrm>
            <a:off x="38775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30" name="CustomShape 393"/>
          <p:cNvSpPr/>
          <p:nvPr/>
        </p:nvSpPr>
        <p:spPr>
          <a:xfrm>
            <a:off x="38775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1" name="CustomShape 394"/>
          <p:cNvSpPr/>
          <p:nvPr/>
        </p:nvSpPr>
        <p:spPr>
          <a:xfrm>
            <a:off x="41900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2" name="CustomShape 395"/>
          <p:cNvSpPr/>
          <p:nvPr/>
        </p:nvSpPr>
        <p:spPr>
          <a:xfrm>
            <a:off x="42584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33" name="CustomShape 396"/>
          <p:cNvSpPr/>
          <p:nvPr/>
        </p:nvSpPr>
        <p:spPr>
          <a:xfrm>
            <a:off x="42584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4" name="CustomShape 397"/>
          <p:cNvSpPr/>
          <p:nvPr/>
        </p:nvSpPr>
        <p:spPr>
          <a:xfrm>
            <a:off x="45709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5" name="CustomShape 398"/>
          <p:cNvSpPr/>
          <p:nvPr/>
        </p:nvSpPr>
        <p:spPr>
          <a:xfrm>
            <a:off x="46393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36" name="CustomShape 399"/>
          <p:cNvSpPr/>
          <p:nvPr/>
        </p:nvSpPr>
        <p:spPr>
          <a:xfrm>
            <a:off x="46393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7" name="CustomShape 400"/>
          <p:cNvSpPr/>
          <p:nvPr/>
        </p:nvSpPr>
        <p:spPr>
          <a:xfrm>
            <a:off x="49518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8" name="CustomShape 401"/>
          <p:cNvSpPr/>
          <p:nvPr/>
        </p:nvSpPr>
        <p:spPr>
          <a:xfrm>
            <a:off x="50202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39" name="CustomShape 402"/>
          <p:cNvSpPr/>
          <p:nvPr/>
        </p:nvSpPr>
        <p:spPr>
          <a:xfrm>
            <a:off x="50202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0" name="CustomShape 403"/>
          <p:cNvSpPr/>
          <p:nvPr/>
        </p:nvSpPr>
        <p:spPr>
          <a:xfrm>
            <a:off x="53326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1" name="CustomShape 404"/>
          <p:cNvSpPr/>
          <p:nvPr/>
        </p:nvSpPr>
        <p:spPr>
          <a:xfrm>
            <a:off x="54010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42" name="CustomShape 405"/>
          <p:cNvSpPr/>
          <p:nvPr/>
        </p:nvSpPr>
        <p:spPr>
          <a:xfrm>
            <a:off x="54010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3" name="CustomShape 406"/>
          <p:cNvSpPr/>
          <p:nvPr/>
        </p:nvSpPr>
        <p:spPr>
          <a:xfrm>
            <a:off x="57135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4" name="CustomShape 407"/>
          <p:cNvSpPr/>
          <p:nvPr/>
        </p:nvSpPr>
        <p:spPr>
          <a:xfrm>
            <a:off x="57819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45" name="CustomShape 408"/>
          <p:cNvSpPr/>
          <p:nvPr/>
        </p:nvSpPr>
        <p:spPr>
          <a:xfrm>
            <a:off x="57819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6" name="CustomShape 409"/>
          <p:cNvSpPr/>
          <p:nvPr/>
        </p:nvSpPr>
        <p:spPr>
          <a:xfrm>
            <a:off x="60944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7" name="CustomShape 410"/>
          <p:cNvSpPr/>
          <p:nvPr/>
        </p:nvSpPr>
        <p:spPr>
          <a:xfrm>
            <a:off x="61628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48" name="CustomShape 411"/>
          <p:cNvSpPr/>
          <p:nvPr/>
        </p:nvSpPr>
        <p:spPr>
          <a:xfrm>
            <a:off x="61628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9" name="CustomShape 412"/>
          <p:cNvSpPr/>
          <p:nvPr/>
        </p:nvSpPr>
        <p:spPr>
          <a:xfrm>
            <a:off x="64753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0" name="CustomShape 413"/>
          <p:cNvSpPr/>
          <p:nvPr/>
        </p:nvSpPr>
        <p:spPr>
          <a:xfrm>
            <a:off x="65437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51" name="CustomShape 414"/>
          <p:cNvSpPr/>
          <p:nvPr/>
        </p:nvSpPr>
        <p:spPr>
          <a:xfrm>
            <a:off x="65437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2" name="CustomShape 415"/>
          <p:cNvSpPr/>
          <p:nvPr/>
        </p:nvSpPr>
        <p:spPr>
          <a:xfrm>
            <a:off x="68562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3" name="CustomShape 416"/>
          <p:cNvSpPr/>
          <p:nvPr/>
        </p:nvSpPr>
        <p:spPr>
          <a:xfrm>
            <a:off x="69246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54" name="CustomShape 417"/>
          <p:cNvSpPr/>
          <p:nvPr/>
        </p:nvSpPr>
        <p:spPr>
          <a:xfrm>
            <a:off x="69246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5" name="CustomShape 418"/>
          <p:cNvSpPr/>
          <p:nvPr/>
        </p:nvSpPr>
        <p:spPr>
          <a:xfrm>
            <a:off x="72370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6" name="CustomShape 419"/>
          <p:cNvSpPr/>
          <p:nvPr/>
        </p:nvSpPr>
        <p:spPr>
          <a:xfrm>
            <a:off x="73054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57" name="CustomShape 420"/>
          <p:cNvSpPr/>
          <p:nvPr/>
        </p:nvSpPr>
        <p:spPr>
          <a:xfrm>
            <a:off x="73054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8" name="CustomShape 421"/>
          <p:cNvSpPr/>
          <p:nvPr/>
        </p:nvSpPr>
        <p:spPr>
          <a:xfrm>
            <a:off x="76179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9" name="CustomShape 422"/>
          <p:cNvSpPr/>
          <p:nvPr/>
        </p:nvSpPr>
        <p:spPr>
          <a:xfrm>
            <a:off x="76863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60" name="CustomShape 423"/>
          <p:cNvSpPr/>
          <p:nvPr/>
        </p:nvSpPr>
        <p:spPr>
          <a:xfrm>
            <a:off x="76863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1" name="CustomShape 424"/>
          <p:cNvSpPr/>
          <p:nvPr/>
        </p:nvSpPr>
        <p:spPr>
          <a:xfrm>
            <a:off x="79988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2" name="CustomShape 425"/>
          <p:cNvSpPr/>
          <p:nvPr/>
        </p:nvSpPr>
        <p:spPr>
          <a:xfrm>
            <a:off x="80672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63" name="CustomShape 426"/>
          <p:cNvSpPr/>
          <p:nvPr/>
        </p:nvSpPr>
        <p:spPr>
          <a:xfrm>
            <a:off x="80672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4" name="CustomShape 427"/>
          <p:cNvSpPr/>
          <p:nvPr/>
        </p:nvSpPr>
        <p:spPr>
          <a:xfrm>
            <a:off x="83797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5" name="CustomShape 428"/>
          <p:cNvSpPr/>
          <p:nvPr/>
        </p:nvSpPr>
        <p:spPr>
          <a:xfrm>
            <a:off x="84481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66" name="CustomShape 429"/>
          <p:cNvSpPr/>
          <p:nvPr/>
        </p:nvSpPr>
        <p:spPr>
          <a:xfrm>
            <a:off x="84481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7" name="CustomShape 430"/>
          <p:cNvSpPr/>
          <p:nvPr/>
        </p:nvSpPr>
        <p:spPr>
          <a:xfrm>
            <a:off x="87609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8" name="CustomShape 431"/>
          <p:cNvSpPr/>
          <p:nvPr/>
        </p:nvSpPr>
        <p:spPr>
          <a:xfrm>
            <a:off x="88290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69" name="CustomShape 432"/>
          <p:cNvSpPr/>
          <p:nvPr/>
        </p:nvSpPr>
        <p:spPr>
          <a:xfrm>
            <a:off x="88290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0" name="CustomShape 433"/>
          <p:cNvSpPr/>
          <p:nvPr/>
        </p:nvSpPr>
        <p:spPr>
          <a:xfrm>
            <a:off x="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1" name="CustomShape 434"/>
          <p:cNvSpPr/>
          <p:nvPr/>
        </p:nvSpPr>
        <p:spPr>
          <a:xfrm>
            <a:off x="684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72" name="CustomShape 435"/>
          <p:cNvSpPr/>
          <p:nvPr/>
        </p:nvSpPr>
        <p:spPr>
          <a:xfrm>
            <a:off x="684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3" name="CustomShape 436"/>
          <p:cNvSpPr/>
          <p:nvPr/>
        </p:nvSpPr>
        <p:spPr>
          <a:xfrm>
            <a:off x="3808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4" name="CustomShape 437"/>
          <p:cNvSpPr/>
          <p:nvPr/>
        </p:nvSpPr>
        <p:spPr>
          <a:xfrm>
            <a:off x="4492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75" name="CustomShape 438"/>
          <p:cNvSpPr/>
          <p:nvPr/>
        </p:nvSpPr>
        <p:spPr>
          <a:xfrm>
            <a:off x="4492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6" name="CustomShape 439"/>
          <p:cNvSpPr/>
          <p:nvPr/>
        </p:nvSpPr>
        <p:spPr>
          <a:xfrm>
            <a:off x="7617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7" name="CustomShape 440"/>
          <p:cNvSpPr/>
          <p:nvPr/>
        </p:nvSpPr>
        <p:spPr>
          <a:xfrm>
            <a:off x="8301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78" name="CustomShape 441"/>
          <p:cNvSpPr/>
          <p:nvPr/>
        </p:nvSpPr>
        <p:spPr>
          <a:xfrm>
            <a:off x="8301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9" name="CustomShape 442"/>
          <p:cNvSpPr/>
          <p:nvPr/>
        </p:nvSpPr>
        <p:spPr>
          <a:xfrm>
            <a:off x="11426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0" name="CustomShape 443"/>
          <p:cNvSpPr/>
          <p:nvPr/>
        </p:nvSpPr>
        <p:spPr>
          <a:xfrm>
            <a:off x="12110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81" name="CustomShape 444"/>
          <p:cNvSpPr/>
          <p:nvPr/>
        </p:nvSpPr>
        <p:spPr>
          <a:xfrm>
            <a:off x="12110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2" name="CustomShape 445"/>
          <p:cNvSpPr/>
          <p:nvPr/>
        </p:nvSpPr>
        <p:spPr>
          <a:xfrm>
            <a:off x="15235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3" name="CustomShape 446"/>
          <p:cNvSpPr/>
          <p:nvPr/>
        </p:nvSpPr>
        <p:spPr>
          <a:xfrm>
            <a:off x="15919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84" name="CustomShape 447"/>
          <p:cNvSpPr/>
          <p:nvPr/>
        </p:nvSpPr>
        <p:spPr>
          <a:xfrm>
            <a:off x="15919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5" name="CustomShape 448"/>
          <p:cNvSpPr/>
          <p:nvPr/>
        </p:nvSpPr>
        <p:spPr>
          <a:xfrm>
            <a:off x="19044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6" name="CustomShape 449"/>
          <p:cNvSpPr/>
          <p:nvPr/>
        </p:nvSpPr>
        <p:spPr>
          <a:xfrm>
            <a:off x="19728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87" name="CustomShape 450"/>
          <p:cNvSpPr/>
          <p:nvPr/>
        </p:nvSpPr>
        <p:spPr>
          <a:xfrm>
            <a:off x="19728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8" name="CustomShape 451"/>
          <p:cNvSpPr/>
          <p:nvPr/>
        </p:nvSpPr>
        <p:spPr>
          <a:xfrm>
            <a:off x="22852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9" name="CustomShape 452"/>
          <p:cNvSpPr/>
          <p:nvPr/>
        </p:nvSpPr>
        <p:spPr>
          <a:xfrm>
            <a:off x="23536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90" name="CustomShape 453"/>
          <p:cNvSpPr/>
          <p:nvPr/>
        </p:nvSpPr>
        <p:spPr>
          <a:xfrm>
            <a:off x="23536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1" name="CustomShape 454"/>
          <p:cNvSpPr/>
          <p:nvPr/>
        </p:nvSpPr>
        <p:spPr>
          <a:xfrm>
            <a:off x="26661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2" name="CustomShape 455"/>
          <p:cNvSpPr/>
          <p:nvPr/>
        </p:nvSpPr>
        <p:spPr>
          <a:xfrm>
            <a:off x="27345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93" name="CustomShape 456"/>
          <p:cNvSpPr/>
          <p:nvPr/>
        </p:nvSpPr>
        <p:spPr>
          <a:xfrm>
            <a:off x="27345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4" name="CustomShape 457"/>
          <p:cNvSpPr/>
          <p:nvPr/>
        </p:nvSpPr>
        <p:spPr>
          <a:xfrm>
            <a:off x="30474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5" name="CustomShape 458"/>
          <p:cNvSpPr/>
          <p:nvPr/>
        </p:nvSpPr>
        <p:spPr>
          <a:xfrm>
            <a:off x="31154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96" name="CustomShape 459"/>
          <p:cNvSpPr/>
          <p:nvPr/>
        </p:nvSpPr>
        <p:spPr>
          <a:xfrm>
            <a:off x="31154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7" name="CustomShape 460"/>
          <p:cNvSpPr/>
          <p:nvPr/>
        </p:nvSpPr>
        <p:spPr>
          <a:xfrm>
            <a:off x="34282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8" name="CustomShape 461"/>
          <p:cNvSpPr/>
          <p:nvPr/>
        </p:nvSpPr>
        <p:spPr>
          <a:xfrm>
            <a:off x="34966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99" name="CustomShape 462"/>
          <p:cNvSpPr/>
          <p:nvPr/>
        </p:nvSpPr>
        <p:spPr>
          <a:xfrm>
            <a:off x="34966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0" name="CustomShape 463"/>
          <p:cNvSpPr/>
          <p:nvPr/>
        </p:nvSpPr>
        <p:spPr>
          <a:xfrm>
            <a:off x="38091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1" name="CustomShape 464"/>
          <p:cNvSpPr/>
          <p:nvPr/>
        </p:nvSpPr>
        <p:spPr>
          <a:xfrm>
            <a:off x="38775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02" name="CustomShape 465"/>
          <p:cNvSpPr/>
          <p:nvPr/>
        </p:nvSpPr>
        <p:spPr>
          <a:xfrm>
            <a:off x="38775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3" name="CustomShape 466"/>
          <p:cNvSpPr/>
          <p:nvPr/>
        </p:nvSpPr>
        <p:spPr>
          <a:xfrm>
            <a:off x="41900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4" name="CustomShape 467"/>
          <p:cNvSpPr/>
          <p:nvPr/>
        </p:nvSpPr>
        <p:spPr>
          <a:xfrm>
            <a:off x="42584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05" name="CustomShape 468"/>
          <p:cNvSpPr/>
          <p:nvPr/>
        </p:nvSpPr>
        <p:spPr>
          <a:xfrm>
            <a:off x="42584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6" name="CustomShape 469"/>
          <p:cNvSpPr/>
          <p:nvPr/>
        </p:nvSpPr>
        <p:spPr>
          <a:xfrm>
            <a:off x="45709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7" name="CustomShape 470"/>
          <p:cNvSpPr/>
          <p:nvPr/>
        </p:nvSpPr>
        <p:spPr>
          <a:xfrm>
            <a:off x="46393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08" name="CustomShape 471"/>
          <p:cNvSpPr/>
          <p:nvPr/>
        </p:nvSpPr>
        <p:spPr>
          <a:xfrm>
            <a:off x="46393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9" name="CustomShape 472"/>
          <p:cNvSpPr/>
          <p:nvPr/>
        </p:nvSpPr>
        <p:spPr>
          <a:xfrm>
            <a:off x="49518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0" name="CustomShape 473"/>
          <p:cNvSpPr/>
          <p:nvPr/>
        </p:nvSpPr>
        <p:spPr>
          <a:xfrm>
            <a:off x="50202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11" name="CustomShape 474"/>
          <p:cNvSpPr/>
          <p:nvPr/>
        </p:nvSpPr>
        <p:spPr>
          <a:xfrm>
            <a:off x="50202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2" name="CustomShape 475"/>
          <p:cNvSpPr/>
          <p:nvPr/>
        </p:nvSpPr>
        <p:spPr>
          <a:xfrm>
            <a:off x="53326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3" name="CustomShape 476"/>
          <p:cNvSpPr/>
          <p:nvPr/>
        </p:nvSpPr>
        <p:spPr>
          <a:xfrm>
            <a:off x="54010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14" name="CustomShape 477"/>
          <p:cNvSpPr/>
          <p:nvPr/>
        </p:nvSpPr>
        <p:spPr>
          <a:xfrm>
            <a:off x="54010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5" name="CustomShape 478"/>
          <p:cNvSpPr/>
          <p:nvPr/>
        </p:nvSpPr>
        <p:spPr>
          <a:xfrm>
            <a:off x="57135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6" name="CustomShape 479"/>
          <p:cNvSpPr/>
          <p:nvPr/>
        </p:nvSpPr>
        <p:spPr>
          <a:xfrm>
            <a:off x="57819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17" name="CustomShape 480"/>
          <p:cNvSpPr/>
          <p:nvPr/>
        </p:nvSpPr>
        <p:spPr>
          <a:xfrm>
            <a:off x="57819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8" name="CustomShape 481"/>
          <p:cNvSpPr/>
          <p:nvPr/>
        </p:nvSpPr>
        <p:spPr>
          <a:xfrm>
            <a:off x="60944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9" name="CustomShape 482"/>
          <p:cNvSpPr/>
          <p:nvPr/>
        </p:nvSpPr>
        <p:spPr>
          <a:xfrm>
            <a:off x="61628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20" name="CustomShape 483"/>
          <p:cNvSpPr/>
          <p:nvPr/>
        </p:nvSpPr>
        <p:spPr>
          <a:xfrm>
            <a:off x="61628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1" name="CustomShape 484"/>
          <p:cNvSpPr/>
          <p:nvPr/>
        </p:nvSpPr>
        <p:spPr>
          <a:xfrm>
            <a:off x="64753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2" name="CustomShape 485"/>
          <p:cNvSpPr/>
          <p:nvPr/>
        </p:nvSpPr>
        <p:spPr>
          <a:xfrm>
            <a:off x="65437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23" name="CustomShape 486"/>
          <p:cNvSpPr/>
          <p:nvPr/>
        </p:nvSpPr>
        <p:spPr>
          <a:xfrm>
            <a:off x="65437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4" name="CustomShape 487"/>
          <p:cNvSpPr/>
          <p:nvPr/>
        </p:nvSpPr>
        <p:spPr>
          <a:xfrm>
            <a:off x="68562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5" name="CustomShape 488"/>
          <p:cNvSpPr/>
          <p:nvPr/>
        </p:nvSpPr>
        <p:spPr>
          <a:xfrm>
            <a:off x="69246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26" name="CustomShape 489"/>
          <p:cNvSpPr/>
          <p:nvPr/>
        </p:nvSpPr>
        <p:spPr>
          <a:xfrm>
            <a:off x="69246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7" name="CustomShape 490"/>
          <p:cNvSpPr/>
          <p:nvPr/>
        </p:nvSpPr>
        <p:spPr>
          <a:xfrm>
            <a:off x="72370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8" name="CustomShape 491"/>
          <p:cNvSpPr/>
          <p:nvPr/>
        </p:nvSpPr>
        <p:spPr>
          <a:xfrm>
            <a:off x="73054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29" name="CustomShape 492"/>
          <p:cNvSpPr/>
          <p:nvPr/>
        </p:nvSpPr>
        <p:spPr>
          <a:xfrm>
            <a:off x="73054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0" name="CustomShape 493"/>
          <p:cNvSpPr/>
          <p:nvPr/>
        </p:nvSpPr>
        <p:spPr>
          <a:xfrm>
            <a:off x="76179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1" name="CustomShape 494"/>
          <p:cNvSpPr/>
          <p:nvPr/>
        </p:nvSpPr>
        <p:spPr>
          <a:xfrm>
            <a:off x="76863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32" name="CustomShape 495"/>
          <p:cNvSpPr/>
          <p:nvPr/>
        </p:nvSpPr>
        <p:spPr>
          <a:xfrm>
            <a:off x="76863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3" name="CustomShape 496"/>
          <p:cNvSpPr/>
          <p:nvPr/>
        </p:nvSpPr>
        <p:spPr>
          <a:xfrm>
            <a:off x="79988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4" name="CustomShape 497"/>
          <p:cNvSpPr/>
          <p:nvPr/>
        </p:nvSpPr>
        <p:spPr>
          <a:xfrm>
            <a:off x="80672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35" name="CustomShape 498"/>
          <p:cNvSpPr/>
          <p:nvPr/>
        </p:nvSpPr>
        <p:spPr>
          <a:xfrm>
            <a:off x="80672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6" name="CustomShape 499"/>
          <p:cNvSpPr/>
          <p:nvPr/>
        </p:nvSpPr>
        <p:spPr>
          <a:xfrm>
            <a:off x="83797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7" name="CustomShape 500"/>
          <p:cNvSpPr/>
          <p:nvPr/>
        </p:nvSpPr>
        <p:spPr>
          <a:xfrm>
            <a:off x="84481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38" name="CustomShape 501"/>
          <p:cNvSpPr/>
          <p:nvPr/>
        </p:nvSpPr>
        <p:spPr>
          <a:xfrm>
            <a:off x="84481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9" name="CustomShape 502"/>
          <p:cNvSpPr/>
          <p:nvPr/>
        </p:nvSpPr>
        <p:spPr>
          <a:xfrm>
            <a:off x="87609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0" name="CustomShape 503"/>
          <p:cNvSpPr/>
          <p:nvPr/>
        </p:nvSpPr>
        <p:spPr>
          <a:xfrm>
            <a:off x="88290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41" name="CustomShape 504"/>
          <p:cNvSpPr/>
          <p:nvPr/>
        </p:nvSpPr>
        <p:spPr>
          <a:xfrm>
            <a:off x="88290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2" name="CustomShape 505"/>
          <p:cNvSpPr/>
          <p:nvPr/>
        </p:nvSpPr>
        <p:spPr>
          <a:xfrm>
            <a:off x="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3" name="CustomShape 506"/>
          <p:cNvSpPr/>
          <p:nvPr/>
        </p:nvSpPr>
        <p:spPr>
          <a:xfrm>
            <a:off x="684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44" name="CustomShape 507"/>
          <p:cNvSpPr/>
          <p:nvPr/>
        </p:nvSpPr>
        <p:spPr>
          <a:xfrm>
            <a:off x="684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5" name="CustomShape 508"/>
          <p:cNvSpPr/>
          <p:nvPr/>
        </p:nvSpPr>
        <p:spPr>
          <a:xfrm>
            <a:off x="3808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6" name="CustomShape 509"/>
          <p:cNvSpPr/>
          <p:nvPr/>
        </p:nvSpPr>
        <p:spPr>
          <a:xfrm>
            <a:off x="4492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47" name="CustomShape 510"/>
          <p:cNvSpPr/>
          <p:nvPr/>
        </p:nvSpPr>
        <p:spPr>
          <a:xfrm>
            <a:off x="4492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8" name="CustomShape 511"/>
          <p:cNvSpPr/>
          <p:nvPr/>
        </p:nvSpPr>
        <p:spPr>
          <a:xfrm>
            <a:off x="7617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9" name="CustomShape 512"/>
          <p:cNvSpPr/>
          <p:nvPr/>
        </p:nvSpPr>
        <p:spPr>
          <a:xfrm>
            <a:off x="8301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50" name="CustomShape 513"/>
          <p:cNvSpPr/>
          <p:nvPr/>
        </p:nvSpPr>
        <p:spPr>
          <a:xfrm>
            <a:off x="8301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1" name="CustomShape 514"/>
          <p:cNvSpPr/>
          <p:nvPr/>
        </p:nvSpPr>
        <p:spPr>
          <a:xfrm>
            <a:off x="11426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2" name="CustomShape 515"/>
          <p:cNvSpPr/>
          <p:nvPr/>
        </p:nvSpPr>
        <p:spPr>
          <a:xfrm>
            <a:off x="12110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53" name="CustomShape 516"/>
          <p:cNvSpPr/>
          <p:nvPr/>
        </p:nvSpPr>
        <p:spPr>
          <a:xfrm>
            <a:off x="12110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4" name="CustomShape 517"/>
          <p:cNvSpPr/>
          <p:nvPr/>
        </p:nvSpPr>
        <p:spPr>
          <a:xfrm>
            <a:off x="15235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5" name="CustomShape 518"/>
          <p:cNvSpPr/>
          <p:nvPr/>
        </p:nvSpPr>
        <p:spPr>
          <a:xfrm>
            <a:off x="15919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56" name="CustomShape 519"/>
          <p:cNvSpPr/>
          <p:nvPr/>
        </p:nvSpPr>
        <p:spPr>
          <a:xfrm>
            <a:off x="15919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7" name="CustomShape 520"/>
          <p:cNvSpPr/>
          <p:nvPr/>
        </p:nvSpPr>
        <p:spPr>
          <a:xfrm>
            <a:off x="19044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8" name="CustomShape 521"/>
          <p:cNvSpPr/>
          <p:nvPr/>
        </p:nvSpPr>
        <p:spPr>
          <a:xfrm>
            <a:off x="19728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59" name="CustomShape 522"/>
          <p:cNvSpPr/>
          <p:nvPr/>
        </p:nvSpPr>
        <p:spPr>
          <a:xfrm>
            <a:off x="19728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0" name="CustomShape 523"/>
          <p:cNvSpPr/>
          <p:nvPr/>
        </p:nvSpPr>
        <p:spPr>
          <a:xfrm>
            <a:off x="22852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1" name="CustomShape 524"/>
          <p:cNvSpPr/>
          <p:nvPr/>
        </p:nvSpPr>
        <p:spPr>
          <a:xfrm>
            <a:off x="23536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62" name="CustomShape 525"/>
          <p:cNvSpPr/>
          <p:nvPr/>
        </p:nvSpPr>
        <p:spPr>
          <a:xfrm>
            <a:off x="23536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3" name="CustomShape 526"/>
          <p:cNvSpPr/>
          <p:nvPr/>
        </p:nvSpPr>
        <p:spPr>
          <a:xfrm>
            <a:off x="26661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4" name="CustomShape 527"/>
          <p:cNvSpPr/>
          <p:nvPr/>
        </p:nvSpPr>
        <p:spPr>
          <a:xfrm>
            <a:off x="27345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65" name="CustomShape 528"/>
          <p:cNvSpPr/>
          <p:nvPr/>
        </p:nvSpPr>
        <p:spPr>
          <a:xfrm>
            <a:off x="27345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6" name="CustomShape 529"/>
          <p:cNvSpPr/>
          <p:nvPr/>
        </p:nvSpPr>
        <p:spPr>
          <a:xfrm>
            <a:off x="30474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7" name="CustomShape 530"/>
          <p:cNvSpPr/>
          <p:nvPr/>
        </p:nvSpPr>
        <p:spPr>
          <a:xfrm>
            <a:off x="31154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68" name="CustomShape 531"/>
          <p:cNvSpPr/>
          <p:nvPr/>
        </p:nvSpPr>
        <p:spPr>
          <a:xfrm>
            <a:off x="31154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9" name="CustomShape 532"/>
          <p:cNvSpPr/>
          <p:nvPr/>
        </p:nvSpPr>
        <p:spPr>
          <a:xfrm>
            <a:off x="34282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0" name="CustomShape 533"/>
          <p:cNvSpPr/>
          <p:nvPr/>
        </p:nvSpPr>
        <p:spPr>
          <a:xfrm>
            <a:off x="34966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71" name="CustomShape 534"/>
          <p:cNvSpPr/>
          <p:nvPr/>
        </p:nvSpPr>
        <p:spPr>
          <a:xfrm>
            <a:off x="34966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2" name="CustomShape 535"/>
          <p:cNvSpPr/>
          <p:nvPr/>
        </p:nvSpPr>
        <p:spPr>
          <a:xfrm>
            <a:off x="38091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3" name="CustomShape 536"/>
          <p:cNvSpPr/>
          <p:nvPr/>
        </p:nvSpPr>
        <p:spPr>
          <a:xfrm>
            <a:off x="38775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74" name="CustomShape 537"/>
          <p:cNvSpPr/>
          <p:nvPr/>
        </p:nvSpPr>
        <p:spPr>
          <a:xfrm>
            <a:off x="38775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5" name="CustomShape 538"/>
          <p:cNvSpPr/>
          <p:nvPr/>
        </p:nvSpPr>
        <p:spPr>
          <a:xfrm>
            <a:off x="41900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6" name="CustomShape 539"/>
          <p:cNvSpPr/>
          <p:nvPr/>
        </p:nvSpPr>
        <p:spPr>
          <a:xfrm>
            <a:off x="42584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77" name="CustomShape 540"/>
          <p:cNvSpPr/>
          <p:nvPr/>
        </p:nvSpPr>
        <p:spPr>
          <a:xfrm>
            <a:off x="42584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8" name="CustomShape 541"/>
          <p:cNvSpPr/>
          <p:nvPr/>
        </p:nvSpPr>
        <p:spPr>
          <a:xfrm>
            <a:off x="45709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9" name="CustomShape 542"/>
          <p:cNvSpPr/>
          <p:nvPr/>
        </p:nvSpPr>
        <p:spPr>
          <a:xfrm>
            <a:off x="46393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80" name="CustomShape 543"/>
          <p:cNvSpPr/>
          <p:nvPr/>
        </p:nvSpPr>
        <p:spPr>
          <a:xfrm>
            <a:off x="46393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1" name="CustomShape 544"/>
          <p:cNvSpPr/>
          <p:nvPr/>
        </p:nvSpPr>
        <p:spPr>
          <a:xfrm>
            <a:off x="49518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2" name="CustomShape 545"/>
          <p:cNvSpPr/>
          <p:nvPr/>
        </p:nvSpPr>
        <p:spPr>
          <a:xfrm>
            <a:off x="50202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83" name="CustomShape 546"/>
          <p:cNvSpPr/>
          <p:nvPr/>
        </p:nvSpPr>
        <p:spPr>
          <a:xfrm>
            <a:off x="50202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4" name="CustomShape 547"/>
          <p:cNvSpPr/>
          <p:nvPr/>
        </p:nvSpPr>
        <p:spPr>
          <a:xfrm>
            <a:off x="53326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5" name="CustomShape 548"/>
          <p:cNvSpPr/>
          <p:nvPr/>
        </p:nvSpPr>
        <p:spPr>
          <a:xfrm>
            <a:off x="54010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86" name="CustomShape 549"/>
          <p:cNvSpPr/>
          <p:nvPr/>
        </p:nvSpPr>
        <p:spPr>
          <a:xfrm>
            <a:off x="54010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7" name="CustomShape 550"/>
          <p:cNvSpPr/>
          <p:nvPr/>
        </p:nvSpPr>
        <p:spPr>
          <a:xfrm>
            <a:off x="57135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8" name="CustomShape 551"/>
          <p:cNvSpPr/>
          <p:nvPr/>
        </p:nvSpPr>
        <p:spPr>
          <a:xfrm>
            <a:off x="57819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89" name="CustomShape 552"/>
          <p:cNvSpPr/>
          <p:nvPr/>
        </p:nvSpPr>
        <p:spPr>
          <a:xfrm>
            <a:off x="57819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0" name="CustomShape 553"/>
          <p:cNvSpPr/>
          <p:nvPr/>
        </p:nvSpPr>
        <p:spPr>
          <a:xfrm>
            <a:off x="60944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1" name="CustomShape 554"/>
          <p:cNvSpPr/>
          <p:nvPr/>
        </p:nvSpPr>
        <p:spPr>
          <a:xfrm>
            <a:off x="61628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92" name="CustomShape 555"/>
          <p:cNvSpPr/>
          <p:nvPr/>
        </p:nvSpPr>
        <p:spPr>
          <a:xfrm>
            <a:off x="61628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3" name="CustomShape 556"/>
          <p:cNvSpPr/>
          <p:nvPr/>
        </p:nvSpPr>
        <p:spPr>
          <a:xfrm>
            <a:off x="64753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4" name="CustomShape 557"/>
          <p:cNvSpPr/>
          <p:nvPr/>
        </p:nvSpPr>
        <p:spPr>
          <a:xfrm>
            <a:off x="65437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95" name="CustomShape 558"/>
          <p:cNvSpPr/>
          <p:nvPr/>
        </p:nvSpPr>
        <p:spPr>
          <a:xfrm>
            <a:off x="65437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6" name="CustomShape 559"/>
          <p:cNvSpPr/>
          <p:nvPr/>
        </p:nvSpPr>
        <p:spPr>
          <a:xfrm>
            <a:off x="68562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7" name="CustomShape 560"/>
          <p:cNvSpPr/>
          <p:nvPr/>
        </p:nvSpPr>
        <p:spPr>
          <a:xfrm>
            <a:off x="69246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98" name="CustomShape 561"/>
          <p:cNvSpPr/>
          <p:nvPr/>
        </p:nvSpPr>
        <p:spPr>
          <a:xfrm>
            <a:off x="69246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9" name="CustomShape 562"/>
          <p:cNvSpPr/>
          <p:nvPr/>
        </p:nvSpPr>
        <p:spPr>
          <a:xfrm>
            <a:off x="72370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0" name="CustomShape 563"/>
          <p:cNvSpPr/>
          <p:nvPr/>
        </p:nvSpPr>
        <p:spPr>
          <a:xfrm>
            <a:off x="73054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01" name="CustomShape 564"/>
          <p:cNvSpPr/>
          <p:nvPr/>
        </p:nvSpPr>
        <p:spPr>
          <a:xfrm>
            <a:off x="73054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2" name="CustomShape 565"/>
          <p:cNvSpPr/>
          <p:nvPr/>
        </p:nvSpPr>
        <p:spPr>
          <a:xfrm>
            <a:off x="76179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3" name="CustomShape 566"/>
          <p:cNvSpPr/>
          <p:nvPr/>
        </p:nvSpPr>
        <p:spPr>
          <a:xfrm>
            <a:off x="76863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04" name="CustomShape 567"/>
          <p:cNvSpPr/>
          <p:nvPr/>
        </p:nvSpPr>
        <p:spPr>
          <a:xfrm>
            <a:off x="76863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5" name="CustomShape 568"/>
          <p:cNvSpPr/>
          <p:nvPr/>
        </p:nvSpPr>
        <p:spPr>
          <a:xfrm>
            <a:off x="79988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6" name="CustomShape 569"/>
          <p:cNvSpPr/>
          <p:nvPr/>
        </p:nvSpPr>
        <p:spPr>
          <a:xfrm>
            <a:off x="80672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07" name="CustomShape 570"/>
          <p:cNvSpPr/>
          <p:nvPr/>
        </p:nvSpPr>
        <p:spPr>
          <a:xfrm>
            <a:off x="80672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8" name="CustomShape 571"/>
          <p:cNvSpPr/>
          <p:nvPr/>
        </p:nvSpPr>
        <p:spPr>
          <a:xfrm>
            <a:off x="83797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9" name="CustomShape 572"/>
          <p:cNvSpPr/>
          <p:nvPr/>
        </p:nvSpPr>
        <p:spPr>
          <a:xfrm>
            <a:off x="84481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10" name="CustomShape 573"/>
          <p:cNvSpPr/>
          <p:nvPr/>
        </p:nvSpPr>
        <p:spPr>
          <a:xfrm>
            <a:off x="84481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1" name="CustomShape 574"/>
          <p:cNvSpPr/>
          <p:nvPr/>
        </p:nvSpPr>
        <p:spPr>
          <a:xfrm>
            <a:off x="87609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2" name="CustomShape 575"/>
          <p:cNvSpPr/>
          <p:nvPr/>
        </p:nvSpPr>
        <p:spPr>
          <a:xfrm>
            <a:off x="88290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13" name="CustomShape 576"/>
          <p:cNvSpPr/>
          <p:nvPr/>
        </p:nvSpPr>
        <p:spPr>
          <a:xfrm>
            <a:off x="88290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4" name="CustomShape 577"/>
          <p:cNvSpPr/>
          <p:nvPr/>
        </p:nvSpPr>
        <p:spPr>
          <a:xfrm>
            <a:off x="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5" name="CustomShape 578"/>
          <p:cNvSpPr/>
          <p:nvPr/>
        </p:nvSpPr>
        <p:spPr>
          <a:xfrm>
            <a:off x="684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16" name="CustomShape 579"/>
          <p:cNvSpPr/>
          <p:nvPr/>
        </p:nvSpPr>
        <p:spPr>
          <a:xfrm>
            <a:off x="684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7" name="CustomShape 580"/>
          <p:cNvSpPr/>
          <p:nvPr/>
        </p:nvSpPr>
        <p:spPr>
          <a:xfrm>
            <a:off x="3808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8" name="CustomShape 581"/>
          <p:cNvSpPr/>
          <p:nvPr/>
        </p:nvSpPr>
        <p:spPr>
          <a:xfrm>
            <a:off x="4492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19" name="CustomShape 582"/>
          <p:cNvSpPr/>
          <p:nvPr/>
        </p:nvSpPr>
        <p:spPr>
          <a:xfrm>
            <a:off x="4492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0" name="CustomShape 583"/>
          <p:cNvSpPr/>
          <p:nvPr/>
        </p:nvSpPr>
        <p:spPr>
          <a:xfrm>
            <a:off x="7617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1" name="CustomShape 584"/>
          <p:cNvSpPr/>
          <p:nvPr/>
        </p:nvSpPr>
        <p:spPr>
          <a:xfrm>
            <a:off x="8301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22" name="CustomShape 585"/>
          <p:cNvSpPr/>
          <p:nvPr/>
        </p:nvSpPr>
        <p:spPr>
          <a:xfrm>
            <a:off x="8301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3" name="CustomShape 586"/>
          <p:cNvSpPr/>
          <p:nvPr/>
        </p:nvSpPr>
        <p:spPr>
          <a:xfrm>
            <a:off x="11426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4" name="CustomShape 587"/>
          <p:cNvSpPr/>
          <p:nvPr/>
        </p:nvSpPr>
        <p:spPr>
          <a:xfrm>
            <a:off x="12110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25" name="CustomShape 588"/>
          <p:cNvSpPr/>
          <p:nvPr/>
        </p:nvSpPr>
        <p:spPr>
          <a:xfrm>
            <a:off x="12110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6" name="CustomShape 589"/>
          <p:cNvSpPr/>
          <p:nvPr/>
        </p:nvSpPr>
        <p:spPr>
          <a:xfrm>
            <a:off x="15235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7" name="CustomShape 590"/>
          <p:cNvSpPr/>
          <p:nvPr/>
        </p:nvSpPr>
        <p:spPr>
          <a:xfrm>
            <a:off x="15919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28" name="CustomShape 591"/>
          <p:cNvSpPr/>
          <p:nvPr/>
        </p:nvSpPr>
        <p:spPr>
          <a:xfrm>
            <a:off x="15919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9" name="CustomShape 592"/>
          <p:cNvSpPr/>
          <p:nvPr/>
        </p:nvSpPr>
        <p:spPr>
          <a:xfrm>
            <a:off x="19044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0" name="CustomShape 593"/>
          <p:cNvSpPr/>
          <p:nvPr/>
        </p:nvSpPr>
        <p:spPr>
          <a:xfrm>
            <a:off x="19728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31" name="CustomShape 594"/>
          <p:cNvSpPr/>
          <p:nvPr/>
        </p:nvSpPr>
        <p:spPr>
          <a:xfrm>
            <a:off x="19728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2" name="CustomShape 595"/>
          <p:cNvSpPr/>
          <p:nvPr/>
        </p:nvSpPr>
        <p:spPr>
          <a:xfrm>
            <a:off x="22852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3" name="CustomShape 596"/>
          <p:cNvSpPr/>
          <p:nvPr/>
        </p:nvSpPr>
        <p:spPr>
          <a:xfrm>
            <a:off x="23536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34" name="CustomShape 597"/>
          <p:cNvSpPr/>
          <p:nvPr/>
        </p:nvSpPr>
        <p:spPr>
          <a:xfrm>
            <a:off x="23536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5" name="CustomShape 598"/>
          <p:cNvSpPr/>
          <p:nvPr/>
        </p:nvSpPr>
        <p:spPr>
          <a:xfrm>
            <a:off x="26661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6" name="CustomShape 599"/>
          <p:cNvSpPr/>
          <p:nvPr/>
        </p:nvSpPr>
        <p:spPr>
          <a:xfrm>
            <a:off x="27345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37" name="CustomShape 600"/>
          <p:cNvSpPr/>
          <p:nvPr/>
        </p:nvSpPr>
        <p:spPr>
          <a:xfrm>
            <a:off x="27345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8" name="CustomShape 601"/>
          <p:cNvSpPr/>
          <p:nvPr/>
        </p:nvSpPr>
        <p:spPr>
          <a:xfrm>
            <a:off x="30474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9" name="CustomShape 602"/>
          <p:cNvSpPr/>
          <p:nvPr/>
        </p:nvSpPr>
        <p:spPr>
          <a:xfrm>
            <a:off x="31154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40" name="CustomShape 603"/>
          <p:cNvSpPr/>
          <p:nvPr/>
        </p:nvSpPr>
        <p:spPr>
          <a:xfrm>
            <a:off x="31154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1" name="CustomShape 604"/>
          <p:cNvSpPr/>
          <p:nvPr/>
        </p:nvSpPr>
        <p:spPr>
          <a:xfrm>
            <a:off x="34282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2" name="CustomShape 605"/>
          <p:cNvSpPr/>
          <p:nvPr/>
        </p:nvSpPr>
        <p:spPr>
          <a:xfrm>
            <a:off x="34966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43" name="CustomShape 606"/>
          <p:cNvSpPr/>
          <p:nvPr/>
        </p:nvSpPr>
        <p:spPr>
          <a:xfrm>
            <a:off x="34966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4" name="CustomShape 607"/>
          <p:cNvSpPr/>
          <p:nvPr/>
        </p:nvSpPr>
        <p:spPr>
          <a:xfrm>
            <a:off x="38091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5" name="CustomShape 608"/>
          <p:cNvSpPr/>
          <p:nvPr/>
        </p:nvSpPr>
        <p:spPr>
          <a:xfrm>
            <a:off x="38775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46" name="CustomShape 609"/>
          <p:cNvSpPr/>
          <p:nvPr/>
        </p:nvSpPr>
        <p:spPr>
          <a:xfrm>
            <a:off x="38775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7" name="CustomShape 610"/>
          <p:cNvSpPr/>
          <p:nvPr/>
        </p:nvSpPr>
        <p:spPr>
          <a:xfrm>
            <a:off x="41900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8" name="CustomShape 611"/>
          <p:cNvSpPr/>
          <p:nvPr/>
        </p:nvSpPr>
        <p:spPr>
          <a:xfrm>
            <a:off x="42584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49" name="CustomShape 612"/>
          <p:cNvSpPr/>
          <p:nvPr/>
        </p:nvSpPr>
        <p:spPr>
          <a:xfrm>
            <a:off x="42584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0" name="CustomShape 613"/>
          <p:cNvSpPr/>
          <p:nvPr/>
        </p:nvSpPr>
        <p:spPr>
          <a:xfrm>
            <a:off x="45709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1" name="CustomShape 614"/>
          <p:cNvSpPr/>
          <p:nvPr/>
        </p:nvSpPr>
        <p:spPr>
          <a:xfrm>
            <a:off x="46393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52" name="CustomShape 615"/>
          <p:cNvSpPr/>
          <p:nvPr/>
        </p:nvSpPr>
        <p:spPr>
          <a:xfrm>
            <a:off x="46393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3" name="CustomShape 616"/>
          <p:cNvSpPr/>
          <p:nvPr/>
        </p:nvSpPr>
        <p:spPr>
          <a:xfrm>
            <a:off x="49518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4" name="CustomShape 617"/>
          <p:cNvSpPr/>
          <p:nvPr/>
        </p:nvSpPr>
        <p:spPr>
          <a:xfrm>
            <a:off x="50202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55" name="CustomShape 618"/>
          <p:cNvSpPr/>
          <p:nvPr/>
        </p:nvSpPr>
        <p:spPr>
          <a:xfrm>
            <a:off x="50202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6" name="CustomShape 619"/>
          <p:cNvSpPr/>
          <p:nvPr/>
        </p:nvSpPr>
        <p:spPr>
          <a:xfrm>
            <a:off x="53326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7" name="CustomShape 620"/>
          <p:cNvSpPr/>
          <p:nvPr/>
        </p:nvSpPr>
        <p:spPr>
          <a:xfrm>
            <a:off x="54010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58" name="CustomShape 621"/>
          <p:cNvSpPr/>
          <p:nvPr/>
        </p:nvSpPr>
        <p:spPr>
          <a:xfrm>
            <a:off x="54010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9" name="CustomShape 622"/>
          <p:cNvSpPr/>
          <p:nvPr/>
        </p:nvSpPr>
        <p:spPr>
          <a:xfrm>
            <a:off x="57135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0" name="CustomShape 623"/>
          <p:cNvSpPr/>
          <p:nvPr/>
        </p:nvSpPr>
        <p:spPr>
          <a:xfrm>
            <a:off x="57819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61" name="CustomShape 624"/>
          <p:cNvSpPr/>
          <p:nvPr/>
        </p:nvSpPr>
        <p:spPr>
          <a:xfrm>
            <a:off x="57819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2" name="CustomShape 625"/>
          <p:cNvSpPr/>
          <p:nvPr/>
        </p:nvSpPr>
        <p:spPr>
          <a:xfrm>
            <a:off x="60944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3" name="CustomShape 626"/>
          <p:cNvSpPr/>
          <p:nvPr/>
        </p:nvSpPr>
        <p:spPr>
          <a:xfrm>
            <a:off x="61628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64" name="CustomShape 627"/>
          <p:cNvSpPr/>
          <p:nvPr/>
        </p:nvSpPr>
        <p:spPr>
          <a:xfrm>
            <a:off x="61628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5" name="CustomShape 628"/>
          <p:cNvSpPr/>
          <p:nvPr/>
        </p:nvSpPr>
        <p:spPr>
          <a:xfrm>
            <a:off x="64753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6" name="CustomShape 629"/>
          <p:cNvSpPr/>
          <p:nvPr/>
        </p:nvSpPr>
        <p:spPr>
          <a:xfrm>
            <a:off x="65437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67" name="CustomShape 630"/>
          <p:cNvSpPr/>
          <p:nvPr/>
        </p:nvSpPr>
        <p:spPr>
          <a:xfrm>
            <a:off x="65437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8" name="CustomShape 631"/>
          <p:cNvSpPr/>
          <p:nvPr/>
        </p:nvSpPr>
        <p:spPr>
          <a:xfrm>
            <a:off x="68562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9" name="CustomShape 632"/>
          <p:cNvSpPr/>
          <p:nvPr/>
        </p:nvSpPr>
        <p:spPr>
          <a:xfrm>
            <a:off x="69246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70" name="CustomShape 633"/>
          <p:cNvSpPr/>
          <p:nvPr/>
        </p:nvSpPr>
        <p:spPr>
          <a:xfrm>
            <a:off x="69246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1" name="CustomShape 634"/>
          <p:cNvSpPr/>
          <p:nvPr/>
        </p:nvSpPr>
        <p:spPr>
          <a:xfrm>
            <a:off x="72370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2" name="CustomShape 635"/>
          <p:cNvSpPr/>
          <p:nvPr/>
        </p:nvSpPr>
        <p:spPr>
          <a:xfrm>
            <a:off x="73054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73" name="CustomShape 636"/>
          <p:cNvSpPr/>
          <p:nvPr/>
        </p:nvSpPr>
        <p:spPr>
          <a:xfrm>
            <a:off x="73054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4" name="CustomShape 637"/>
          <p:cNvSpPr/>
          <p:nvPr/>
        </p:nvSpPr>
        <p:spPr>
          <a:xfrm>
            <a:off x="76179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5" name="CustomShape 638"/>
          <p:cNvSpPr/>
          <p:nvPr/>
        </p:nvSpPr>
        <p:spPr>
          <a:xfrm>
            <a:off x="76863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76" name="CustomShape 639"/>
          <p:cNvSpPr/>
          <p:nvPr/>
        </p:nvSpPr>
        <p:spPr>
          <a:xfrm>
            <a:off x="76863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7" name="CustomShape 640"/>
          <p:cNvSpPr/>
          <p:nvPr/>
        </p:nvSpPr>
        <p:spPr>
          <a:xfrm>
            <a:off x="79988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8" name="CustomShape 641"/>
          <p:cNvSpPr/>
          <p:nvPr/>
        </p:nvSpPr>
        <p:spPr>
          <a:xfrm>
            <a:off x="80672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79" name="CustomShape 642"/>
          <p:cNvSpPr/>
          <p:nvPr/>
        </p:nvSpPr>
        <p:spPr>
          <a:xfrm>
            <a:off x="80672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0" name="CustomShape 643"/>
          <p:cNvSpPr/>
          <p:nvPr/>
        </p:nvSpPr>
        <p:spPr>
          <a:xfrm>
            <a:off x="83797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1" name="CustomShape 644"/>
          <p:cNvSpPr/>
          <p:nvPr/>
        </p:nvSpPr>
        <p:spPr>
          <a:xfrm>
            <a:off x="84481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82" name="CustomShape 645"/>
          <p:cNvSpPr/>
          <p:nvPr/>
        </p:nvSpPr>
        <p:spPr>
          <a:xfrm>
            <a:off x="84481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3" name="CustomShape 646"/>
          <p:cNvSpPr/>
          <p:nvPr/>
        </p:nvSpPr>
        <p:spPr>
          <a:xfrm>
            <a:off x="87609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4" name="CustomShape 647"/>
          <p:cNvSpPr/>
          <p:nvPr/>
        </p:nvSpPr>
        <p:spPr>
          <a:xfrm>
            <a:off x="88290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85" name="CustomShape 648"/>
          <p:cNvSpPr/>
          <p:nvPr/>
        </p:nvSpPr>
        <p:spPr>
          <a:xfrm>
            <a:off x="88290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6" name="CustomShape 649"/>
          <p:cNvSpPr/>
          <p:nvPr/>
        </p:nvSpPr>
        <p:spPr>
          <a:xfrm>
            <a:off x="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7" name="CustomShape 650"/>
          <p:cNvSpPr/>
          <p:nvPr/>
        </p:nvSpPr>
        <p:spPr>
          <a:xfrm>
            <a:off x="684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88" name="CustomShape 651"/>
          <p:cNvSpPr/>
          <p:nvPr/>
        </p:nvSpPr>
        <p:spPr>
          <a:xfrm>
            <a:off x="684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9" name="CustomShape 652"/>
          <p:cNvSpPr/>
          <p:nvPr/>
        </p:nvSpPr>
        <p:spPr>
          <a:xfrm>
            <a:off x="3808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0" name="CustomShape 653"/>
          <p:cNvSpPr/>
          <p:nvPr/>
        </p:nvSpPr>
        <p:spPr>
          <a:xfrm>
            <a:off x="4492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91" name="CustomShape 654"/>
          <p:cNvSpPr/>
          <p:nvPr/>
        </p:nvSpPr>
        <p:spPr>
          <a:xfrm>
            <a:off x="4492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2" name="CustomShape 655"/>
          <p:cNvSpPr/>
          <p:nvPr/>
        </p:nvSpPr>
        <p:spPr>
          <a:xfrm>
            <a:off x="7617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3" name="CustomShape 656"/>
          <p:cNvSpPr/>
          <p:nvPr/>
        </p:nvSpPr>
        <p:spPr>
          <a:xfrm>
            <a:off x="8301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94" name="CustomShape 657"/>
          <p:cNvSpPr/>
          <p:nvPr/>
        </p:nvSpPr>
        <p:spPr>
          <a:xfrm>
            <a:off x="8301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5" name="CustomShape 658"/>
          <p:cNvSpPr/>
          <p:nvPr/>
        </p:nvSpPr>
        <p:spPr>
          <a:xfrm>
            <a:off x="11426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6" name="CustomShape 659"/>
          <p:cNvSpPr/>
          <p:nvPr/>
        </p:nvSpPr>
        <p:spPr>
          <a:xfrm>
            <a:off x="12110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97" name="CustomShape 660"/>
          <p:cNvSpPr/>
          <p:nvPr/>
        </p:nvSpPr>
        <p:spPr>
          <a:xfrm>
            <a:off x="12110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8" name="CustomShape 661"/>
          <p:cNvSpPr/>
          <p:nvPr/>
        </p:nvSpPr>
        <p:spPr>
          <a:xfrm>
            <a:off x="15235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9" name="CustomShape 662"/>
          <p:cNvSpPr/>
          <p:nvPr/>
        </p:nvSpPr>
        <p:spPr>
          <a:xfrm>
            <a:off x="15919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00" name="CustomShape 663"/>
          <p:cNvSpPr/>
          <p:nvPr/>
        </p:nvSpPr>
        <p:spPr>
          <a:xfrm>
            <a:off x="15919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1" name="CustomShape 664"/>
          <p:cNvSpPr/>
          <p:nvPr/>
        </p:nvSpPr>
        <p:spPr>
          <a:xfrm>
            <a:off x="19044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2" name="CustomShape 665"/>
          <p:cNvSpPr/>
          <p:nvPr/>
        </p:nvSpPr>
        <p:spPr>
          <a:xfrm>
            <a:off x="19728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03" name="CustomShape 666"/>
          <p:cNvSpPr/>
          <p:nvPr/>
        </p:nvSpPr>
        <p:spPr>
          <a:xfrm>
            <a:off x="19728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4" name="CustomShape 667"/>
          <p:cNvSpPr/>
          <p:nvPr/>
        </p:nvSpPr>
        <p:spPr>
          <a:xfrm>
            <a:off x="22852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5" name="CustomShape 668"/>
          <p:cNvSpPr/>
          <p:nvPr/>
        </p:nvSpPr>
        <p:spPr>
          <a:xfrm>
            <a:off x="23536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06" name="CustomShape 669"/>
          <p:cNvSpPr/>
          <p:nvPr/>
        </p:nvSpPr>
        <p:spPr>
          <a:xfrm>
            <a:off x="23536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7" name="CustomShape 670"/>
          <p:cNvSpPr/>
          <p:nvPr/>
        </p:nvSpPr>
        <p:spPr>
          <a:xfrm>
            <a:off x="26661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8" name="CustomShape 671"/>
          <p:cNvSpPr/>
          <p:nvPr/>
        </p:nvSpPr>
        <p:spPr>
          <a:xfrm>
            <a:off x="27345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09" name="CustomShape 672"/>
          <p:cNvSpPr/>
          <p:nvPr/>
        </p:nvSpPr>
        <p:spPr>
          <a:xfrm>
            <a:off x="27345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0" name="CustomShape 673"/>
          <p:cNvSpPr/>
          <p:nvPr/>
        </p:nvSpPr>
        <p:spPr>
          <a:xfrm>
            <a:off x="30474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1" name="CustomShape 674"/>
          <p:cNvSpPr/>
          <p:nvPr/>
        </p:nvSpPr>
        <p:spPr>
          <a:xfrm>
            <a:off x="31154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12" name="CustomShape 675"/>
          <p:cNvSpPr/>
          <p:nvPr/>
        </p:nvSpPr>
        <p:spPr>
          <a:xfrm>
            <a:off x="31154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3" name="CustomShape 676"/>
          <p:cNvSpPr/>
          <p:nvPr/>
        </p:nvSpPr>
        <p:spPr>
          <a:xfrm>
            <a:off x="34282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4" name="CustomShape 677"/>
          <p:cNvSpPr/>
          <p:nvPr/>
        </p:nvSpPr>
        <p:spPr>
          <a:xfrm>
            <a:off x="34966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15" name="CustomShape 678"/>
          <p:cNvSpPr/>
          <p:nvPr/>
        </p:nvSpPr>
        <p:spPr>
          <a:xfrm>
            <a:off x="34966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6" name="CustomShape 679"/>
          <p:cNvSpPr/>
          <p:nvPr/>
        </p:nvSpPr>
        <p:spPr>
          <a:xfrm>
            <a:off x="38091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7" name="CustomShape 680"/>
          <p:cNvSpPr/>
          <p:nvPr/>
        </p:nvSpPr>
        <p:spPr>
          <a:xfrm>
            <a:off x="38775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18" name="CustomShape 681"/>
          <p:cNvSpPr/>
          <p:nvPr/>
        </p:nvSpPr>
        <p:spPr>
          <a:xfrm>
            <a:off x="38775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9" name="CustomShape 682"/>
          <p:cNvSpPr/>
          <p:nvPr/>
        </p:nvSpPr>
        <p:spPr>
          <a:xfrm>
            <a:off x="41900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0" name="CustomShape 683"/>
          <p:cNvSpPr/>
          <p:nvPr/>
        </p:nvSpPr>
        <p:spPr>
          <a:xfrm>
            <a:off x="42584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21" name="CustomShape 684"/>
          <p:cNvSpPr/>
          <p:nvPr/>
        </p:nvSpPr>
        <p:spPr>
          <a:xfrm>
            <a:off x="42584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2" name="CustomShape 685"/>
          <p:cNvSpPr/>
          <p:nvPr/>
        </p:nvSpPr>
        <p:spPr>
          <a:xfrm>
            <a:off x="45709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3" name="CustomShape 686"/>
          <p:cNvSpPr/>
          <p:nvPr/>
        </p:nvSpPr>
        <p:spPr>
          <a:xfrm>
            <a:off x="46393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24" name="CustomShape 687"/>
          <p:cNvSpPr/>
          <p:nvPr/>
        </p:nvSpPr>
        <p:spPr>
          <a:xfrm>
            <a:off x="46393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5" name="CustomShape 688"/>
          <p:cNvSpPr/>
          <p:nvPr/>
        </p:nvSpPr>
        <p:spPr>
          <a:xfrm>
            <a:off x="49518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6" name="CustomShape 689"/>
          <p:cNvSpPr/>
          <p:nvPr/>
        </p:nvSpPr>
        <p:spPr>
          <a:xfrm>
            <a:off x="50202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27" name="CustomShape 690"/>
          <p:cNvSpPr/>
          <p:nvPr/>
        </p:nvSpPr>
        <p:spPr>
          <a:xfrm>
            <a:off x="50202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8" name="CustomShape 691"/>
          <p:cNvSpPr/>
          <p:nvPr/>
        </p:nvSpPr>
        <p:spPr>
          <a:xfrm>
            <a:off x="53326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9" name="CustomShape 692"/>
          <p:cNvSpPr/>
          <p:nvPr/>
        </p:nvSpPr>
        <p:spPr>
          <a:xfrm>
            <a:off x="54010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30" name="CustomShape 693"/>
          <p:cNvSpPr/>
          <p:nvPr/>
        </p:nvSpPr>
        <p:spPr>
          <a:xfrm>
            <a:off x="54010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1" name="CustomShape 694"/>
          <p:cNvSpPr/>
          <p:nvPr/>
        </p:nvSpPr>
        <p:spPr>
          <a:xfrm>
            <a:off x="57135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2" name="CustomShape 695"/>
          <p:cNvSpPr/>
          <p:nvPr/>
        </p:nvSpPr>
        <p:spPr>
          <a:xfrm>
            <a:off x="57819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33" name="CustomShape 696"/>
          <p:cNvSpPr/>
          <p:nvPr/>
        </p:nvSpPr>
        <p:spPr>
          <a:xfrm>
            <a:off x="57819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4" name="CustomShape 697"/>
          <p:cNvSpPr/>
          <p:nvPr/>
        </p:nvSpPr>
        <p:spPr>
          <a:xfrm>
            <a:off x="60944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5" name="CustomShape 698"/>
          <p:cNvSpPr/>
          <p:nvPr/>
        </p:nvSpPr>
        <p:spPr>
          <a:xfrm>
            <a:off x="61628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36" name="CustomShape 699"/>
          <p:cNvSpPr/>
          <p:nvPr/>
        </p:nvSpPr>
        <p:spPr>
          <a:xfrm>
            <a:off x="61628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7" name="CustomShape 700"/>
          <p:cNvSpPr/>
          <p:nvPr/>
        </p:nvSpPr>
        <p:spPr>
          <a:xfrm>
            <a:off x="64753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8" name="CustomShape 701"/>
          <p:cNvSpPr/>
          <p:nvPr/>
        </p:nvSpPr>
        <p:spPr>
          <a:xfrm>
            <a:off x="65437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39" name="CustomShape 702"/>
          <p:cNvSpPr/>
          <p:nvPr/>
        </p:nvSpPr>
        <p:spPr>
          <a:xfrm>
            <a:off x="65437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0" name="CustomShape 703"/>
          <p:cNvSpPr/>
          <p:nvPr/>
        </p:nvSpPr>
        <p:spPr>
          <a:xfrm>
            <a:off x="68562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1" name="CustomShape 704"/>
          <p:cNvSpPr/>
          <p:nvPr/>
        </p:nvSpPr>
        <p:spPr>
          <a:xfrm>
            <a:off x="69246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42" name="CustomShape 705"/>
          <p:cNvSpPr/>
          <p:nvPr/>
        </p:nvSpPr>
        <p:spPr>
          <a:xfrm>
            <a:off x="69246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3" name="CustomShape 706"/>
          <p:cNvSpPr/>
          <p:nvPr/>
        </p:nvSpPr>
        <p:spPr>
          <a:xfrm>
            <a:off x="72370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4" name="CustomShape 707"/>
          <p:cNvSpPr/>
          <p:nvPr/>
        </p:nvSpPr>
        <p:spPr>
          <a:xfrm>
            <a:off x="73054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45" name="CustomShape 708"/>
          <p:cNvSpPr/>
          <p:nvPr/>
        </p:nvSpPr>
        <p:spPr>
          <a:xfrm>
            <a:off x="73054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6" name="CustomShape 709"/>
          <p:cNvSpPr/>
          <p:nvPr/>
        </p:nvSpPr>
        <p:spPr>
          <a:xfrm>
            <a:off x="76179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7" name="CustomShape 710"/>
          <p:cNvSpPr/>
          <p:nvPr/>
        </p:nvSpPr>
        <p:spPr>
          <a:xfrm>
            <a:off x="76863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48" name="CustomShape 711"/>
          <p:cNvSpPr/>
          <p:nvPr/>
        </p:nvSpPr>
        <p:spPr>
          <a:xfrm>
            <a:off x="76863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9" name="CustomShape 712"/>
          <p:cNvSpPr/>
          <p:nvPr/>
        </p:nvSpPr>
        <p:spPr>
          <a:xfrm>
            <a:off x="79988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0" name="CustomShape 713"/>
          <p:cNvSpPr/>
          <p:nvPr/>
        </p:nvSpPr>
        <p:spPr>
          <a:xfrm>
            <a:off x="80672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51" name="CustomShape 714"/>
          <p:cNvSpPr/>
          <p:nvPr/>
        </p:nvSpPr>
        <p:spPr>
          <a:xfrm>
            <a:off x="80672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2" name="CustomShape 715"/>
          <p:cNvSpPr/>
          <p:nvPr/>
        </p:nvSpPr>
        <p:spPr>
          <a:xfrm>
            <a:off x="83797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3" name="CustomShape 716"/>
          <p:cNvSpPr/>
          <p:nvPr/>
        </p:nvSpPr>
        <p:spPr>
          <a:xfrm>
            <a:off x="84481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54" name="CustomShape 717"/>
          <p:cNvSpPr/>
          <p:nvPr/>
        </p:nvSpPr>
        <p:spPr>
          <a:xfrm>
            <a:off x="84481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5" name="CustomShape 718"/>
          <p:cNvSpPr/>
          <p:nvPr/>
        </p:nvSpPr>
        <p:spPr>
          <a:xfrm>
            <a:off x="87609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6" name="CustomShape 719"/>
          <p:cNvSpPr/>
          <p:nvPr/>
        </p:nvSpPr>
        <p:spPr>
          <a:xfrm>
            <a:off x="88290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57" name="CustomShape 720"/>
          <p:cNvSpPr/>
          <p:nvPr/>
        </p:nvSpPr>
        <p:spPr>
          <a:xfrm>
            <a:off x="88290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8" name="CustomShape 721"/>
          <p:cNvSpPr/>
          <p:nvPr/>
        </p:nvSpPr>
        <p:spPr>
          <a:xfrm>
            <a:off x="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9" name="CustomShape 722"/>
          <p:cNvSpPr/>
          <p:nvPr/>
        </p:nvSpPr>
        <p:spPr>
          <a:xfrm>
            <a:off x="684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60" name="CustomShape 723"/>
          <p:cNvSpPr/>
          <p:nvPr/>
        </p:nvSpPr>
        <p:spPr>
          <a:xfrm>
            <a:off x="684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1" name="CustomShape 724"/>
          <p:cNvSpPr/>
          <p:nvPr/>
        </p:nvSpPr>
        <p:spPr>
          <a:xfrm>
            <a:off x="3808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2" name="CustomShape 725"/>
          <p:cNvSpPr/>
          <p:nvPr/>
        </p:nvSpPr>
        <p:spPr>
          <a:xfrm>
            <a:off x="4492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63" name="CustomShape 726"/>
          <p:cNvSpPr/>
          <p:nvPr/>
        </p:nvSpPr>
        <p:spPr>
          <a:xfrm>
            <a:off x="4492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4" name="CustomShape 727"/>
          <p:cNvSpPr/>
          <p:nvPr/>
        </p:nvSpPr>
        <p:spPr>
          <a:xfrm>
            <a:off x="7617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5" name="CustomShape 728"/>
          <p:cNvSpPr/>
          <p:nvPr/>
        </p:nvSpPr>
        <p:spPr>
          <a:xfrm>
            <a:off x="8301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66" name="CustomShape 729"/>
          <p:cNvSpPr/>
          <p:nvPr/>
        </p:nvSpPr>
        <p:spPr>
          <a:xfrm>
            <a:off x="8301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7" name="CustomShape 730"/>
          <p:cNvSpPr/>
          <p:nvPr/>
        </p:nvSpPr>
        <p:spPr>
          <a:xfrm>
            <a:off x="11426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8" name="CustomShape 731"/>
          <p:cNvSpPr/>
          <p:nvPr/>
        </p:nvSpPr>
        <p:spPr>
          <a:xfrm>
            <a:off x="12110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69" name="CustomShape 732"/>
          <p:cNvSpPr/>
          <p:nvPr/>
        </p:nvSpPr>
        <p:spPr>
          <a:xfrm>
            <a:off x="12110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0" name="CustomShape 733"/>
          <p:cNvSpPr/>
          <p:nvPr/>
        </p:nvSpPr>
        <p:spPr>
          <a:xfrm>
            <a:off x="15235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1" name="CustomShape 734"/>
          <p:cNvSpPr/>
          <p:nvPr/>
        </p:nvSpPr>
        <p:spPr>
          <a:xfrm>
            <a:off x="15919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72" name="CustomShape 735"/>
          <p:cNvSpPr/>
          <p:nvPr/>
        </p:nvSpPr>
        <p:spPr>
          <a:xfrm>
            <a:off x="15919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3" name="CustomShape 736"/>
          <p:cNvSpPr/>
          <p:nvPr/>
        </p:nvSpPr>
        <p:spPr>
          <a:xfrm>
            <a:off x="19044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4" name="CustomShape 737"/>
          <p:cNvSpPr/>
          <p:nvPr/>
        </p:nvSpPr>
        <p:spPr>
          <a:xfrm>
            <a:off x="19728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75" name="CustomShape 738"/>
          <p:cNvSpPr/>
          <p:nvPr/>
        </p:nvSpPr>
        <p:spPr>
          <a:xfrm>
            <a:off x="19728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6" name="CustomShape 739"/>
          <p:cNvSpPr/>
          <p:nvPr/>
        </p:nvSpPr>
        <p:spPr>
          <a:xfrm>
            <a:off x="22852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7" name="CustomShape 740"/>
          <p:cNvSpPr/>
          <p:nvPr/>
        </p:nvSpPr>
        <p:spPr>
          <a:xfrm>
            <a:off x="23536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78" name="CustomShape 741"/>
          <p:cNvSpPr/>
          <p:nvPr/>
        </p:nvSpPr>
        <p:spPr>
          <a:xfrm>
            <a:off x="23536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9" name="CustomShape 742"/>
          <p:cNvSpPr/>
          <p:nvPr/>
        </p:nvSpPr>
        <p:spPr>
          <a:xfrm>
            <a:off x="26661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0" name="CustomShape 743"/>
          <p:cNvSpPr/>
          <p:nvPr/>
        </p:nvSpPr>
        <p:spPr>
          <a:xfrm>
            <a:off x="27345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81" name="CustomShape 744"/>
          <p:cNvSpPr/>
          <p:nvPr/>
        </p:nvSpPr>
        <p:spPr>
          <a:xfrm>
            <a:off x="27345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2" name="CustomShape 745"/>
          <p:cNvSpPr/>
          <p:nvPr/>
        </p:nvSpPr>
        <p:spPr>
          <a:xfrm>
            <a:off x="30474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3" name="CustomShape 746"/>
          <p:cNvSpPr/>
          <p:nvPr/>
        </p:nvSpPr>
        <p:spPr>
          <a:xfrm>
            <a:off x="31154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84" name="CustomShape 747"/>
          <p:cNvSpPr/>
          <p:nvPr/>
        </p:nvSpPr>
        <p:spPr>
          <a:xfrm>
            <a:off x="31154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5" name="CustomShape 748"/>
          <p:cNvSpPr/>
          <p:nvPr/>
        </p:nvSpPr>
        <p:spPr>
          <a:xfrm>
            <a:off x="34282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6" name="CustomShape 749"/>
          <p:cNvSpPr/>
          <p:nvPr/>
        </p:nvSpPr>
        <p:spPr>
          <a:xfrm>
            <a:off x="34966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87" name="CustomShape 750"/>
          <p:cNvSpPr/>
          <p:nvPr/>
        </p:nvSpPr>
        <p:spPr>
          <a:xfrm>
            <a:off x="34966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8" name="CustomShape 751"/>
          <p:cNvSpPr/>
          <p:nvPr/>
        </p:nvSpPr>
        <p:spPr>
          <a:xfrm>
            <a:off x="38091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9" name="CustomShape 752"/>
          <p:cNvSpPr/>
          <p:nvPr/>
        </p:nvSpPr>
        <p:spPr>
          <a:xfrm>
            <a:off x="38775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90" name="CustomShape 753"/>
          <p:cNvSpPr/>
          <p:nvPr/>
        </p:nvSpPr>
        <p:spPr>
          <a:xfrm>
            <a:off x="38775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1" name="CustomShape 754"/>
          <p:cNvSpPr/>
          <p:nvPr/>
        </p:nvSpPr>
        <p:spPr>
          <a:xfrm>
            <a:off x="41900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2" name="CustomShape 755"/>
          <p:cNvSpPr/>
          <p:nvPr/>
        </p:nvSpPr>
        <p:spPr>
          <a:xfrm>
            <a:off x="42584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93" name="CustomShape 756"/>
          <p:cNvSpPr/>
          <p:nvPr/>
        </p:nvSpPr>
        <p:spPr>
          <a:xfrm>
            <a:off x="42584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4" name="CustomShape 757"/>
          <p:cNvSpPr/>
          <p:nvPr/>
        </p:nvSpPr>
        <p:spPr>
          <a:xfrm>
            <a:off x="45709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5" name="CustomShape 758"/>
          <p:cNvSpPr/>
          <p:nvPr/>
        </p:nvSpPr>
        <p:spPr>
          <a:xfrm>
            <a:off x="46393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96" name="CustomShape 759"/>
          <p:cNvSpPr/>
          <p:nvPr/>
        </p:nvSpPr>
        <p:spPr>
          <a:xfrm>
            <a:off x="46393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7" name="CustomShape 760"/>
          <p:cNvSpPr/>
          <p:nvPr/>
        </p:nvSpPr>
        <p:spPr>
          <a:xfrm>
            <a:off x="49518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8" name="CustomShape 761"/>
          <p:cNvSpPr/>
          <p:nvPr/>
        </p:nvSpPr>
        <p:spPr>
          <a:xfrm>
            <a:off x="50202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99" name="CustomShape 762"/>
          <p:cNvSpPr/>
          <p:nvPr/>
        </p:nvSpPr>
        <p:spPr>
          <a:xfrm>
            <a:off x="50202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0" name="CustomShape 763"/>
          <p:cNvSpPr/>
          <p:nvPr/>
        </p:nvSpPr>
        <p:spPr>
          <a:xfrm>
            <a:off x="53326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1" name="CustomShape 764"/>
          <p:cNvSpPr/>
          <p:nvPr/>
        </p:nvSpPr>
        <p:spPr>
          <a:xfrm>
            <a:off x="54010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02" name="CustomShape 765"/>
          <p:cNvSpPr/>
          <p:nvPr/>
        </p:nvSpPr>
        <p:spPr>
          <a:xfrm>
            <a:off x="54010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3" name="CustomShape 766"/>
          <p:cNvSpPr/>
          <p:nvPr/>
        </p:nvSpPr>
        <p:spPr>
          <a:xfrm>
            <a:off x="57135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4" name="CustomShape 767"/>
          <p:cNvSpPr/>
          <p:nvPr/>
        </p:nvSpPr>
        <p:spPr>
          <a:xfrm>
            <a:off x="57819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05" name="CustomShape 768"/>
          <p:cNvSpPr/>
          <p:nvPr/>
        </p:nvSpPr>
        <p:spPr>
          <a:xfrm>
            <a:off x="57819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6" name="CustomShape 769"/>
          <p:cNvSpPr/>
          <p:nvPr/>
        </p:nvSpPr>
        <p:spPr>
          <a:xfrm>
            <a:off x="60944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7" name="CustomShape 770"/>
          <p:cNvSpPr/>
          <p:nvPr/>
        </p:nvSpPr>
        <p:spPr>
          <a:xfrm>
            <a:off x="61628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08" name="CustomShape 771"/>
          <p:cNvSpPr/>
          <p:nvPr/>
        </p:nvSpPr>
        <p:spPr>
          <a:xfrm>
            <a:off x="61628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9" name="CustomShape 772"/>
          <p:cNvSpPr/>
          <p:nvPr/>
        </p:nvSpPr>
        <p:spPr>
          <a:xfrm>
            <a:off x="64753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0" name="CustomShape 773"/>
          <p:cNvSpPr/>
          <p:nvPr/>
        </p:nvSpPr>
        <p:spPr>
          <a:xfrm>
            <a:off x="65437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11" name="CustomShape 774"/>
          <p:cNvSpPr/>
          <p:nvPr/>
        </p:nvSpPr>
        <p:spPr>
          <a:xfrm>
            <a:off x="65437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2" name="CustomShape 775"/>
          <p:cNvSpPr/>
          <p:nvPr/>
        </p:nvSpPr>
        <p:spPr>
          <a:xfrm>
            <a:off x="68562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3" name="CustomShape 776"/>
          <p:cNvSpPr/>
          <p:nvPr/>
        </p:nvSpPr>
        <p:spPr>
          <a:xfrm>
            <a:off x="69246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14" name="CustomShape 777"/>
          <p:cNvSpPr/>
          <p:nvPr/>
        </p:nvSpPr>
        <p:spPr>
          <a:xfrm>
            <a:off x="69246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5" name="CustomShape 778"/>
          <p:cNvSpPr/>
          <p:nvPr/>
        </p:nvSpPr>
        <p:spPr>
          <a:xfrm>
            <a:off x="72370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6" name="CustomShape 779"/>
          <p:cNvSpPr/>
          <p:nvPr/>
        </p:nvSpPr>
        <p:spPr>
          <a:xfrm>
            <a:off x="73054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17" name="CustomShape 780"/>
          <p:cNvSpPr/>
          <p:nvPr/>
        </p:nvSpPr>
        <p:spPr>
          <a:xfrm>
            <a:off x="73054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8" name="CustomShape 781"/>
          <p:cNvSpPr/>
          <p:nvPr/>
        </p:nvSpPr>
        <p:spPr>
          <a:xfrm>
            <a:off x="76179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9" name="CustomShape 782"/>
          <p:cNvSpPr/>
          <p:nvPr/>
        </p:nvSpPr>
        <p:spPr>
          <a:xfrm>
            <a:off x="76863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20" name="CustomShape 783"/>
          <p:cNvSpPr/>
          <p:nvPr/>
        </p:nvSpPr>
        <p:spPr>
          <a:xfrm>
            <a:off x="76863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1" name="CustomShape 784"/>
          <p:cNvSpPr/>
          <p:nvPr/>
        </p:nvSpPr>
        <p:spPr>
          <a:xfrm>
            <a:off x="79988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2" name="CustomShape 785"/>
          <p:cNvSpPr/>
          <p:nvPr/>
        </p:nvSpPr>
        <p:spPr>
          <a:xfrm>
            <a:off x="80672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23" name="CustomShape 786"/>
          <p:cNvSpPr/>
          <p:nvPr/>
        </p:nvSpPr>
        <p:spPr>
          <a:xfrm>
            <a:off x="80672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4" name="CustomShape 787"/>
          <p:cNvSpPr/>
          <p:nvPr/>
        </p:nvSpPr>
        <p:spPr>
          <a:xfrm>
            <a:off x="83797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5" name="CustomShape 788"/>
          <p:cNvSpPr/>
          <p:nvPr/>
        </p:nvSpPr>
        <p:spPr>
          <a:xfrm>
            <a:off x="84481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26" name="CustomShape 789"/>
          <p:cNvSpPr/>
          <p:nvPr/>
        </p:nvSpPr>
        <p:spPr>
          <a:xfrm>
            <a:off x="84481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7" name="CustomShape 790"/>
          <p:cNvSpPr/>
          <p:nvPr/>
        </p:nvSpPr>
        <p:spPr>
          <a:xfrm>
            <a:off x="87609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8" name="CustomShape 791"/>
          <p:cNvSpPr/>
          <p:nvPr/>
        </p:nvSpPr>
        <p:spPr>
          <a:xfrm>
            <a:off x="88290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29" name="CustomShape 792"/>
          <p:cNvSpPr/>
          <p:nvPr/>
        </p:nvSpPr>
        <p:spPr>
          <a:xfrm>
            <a:off x="88290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0" name="CustomShape 793"/>
          <p:cNvSpPr/>
          <p:nvPr/>
        </p:nvSpPr>
        <p:spPr>
          <a:xfrm>
            <a:off x="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1" name="CustomShape 794"/>
          <p:cNvSpPr/>
          <p:nvPr/>
        </p:nvSpPr>
        <p:spPr>
          <a:xfrm>
            <a:off x="684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32" name="CustomShape 795"/>
          <p:cNvSpPr/>
          <p:nvPr/>
        </p:nvSpPr>
        <p:spPr>
          <a:xfrm>
            <a:off x="684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3" name="CustomShape 796"/>
          <p:cNvSpPr/>
          <p:nvPr/>
        </p:nvSpPr>
        <p:spPr>
          <a:xfrm>
            <a:off x="3808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4" name="CustomShape 797"/>
          <p:cNvSpPr/>
          <p:nvPr/>
        </p:nvSpPr>
        <p:spPr>
          <a:xfrm>
            <a:off x="4492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35" name="CustomShape 798"/>
          <p:cNvSpPr/>
          <p:nvPr/>
        </p:nvSpPr>
        <p:spPr>
          <a:xfrm>
            <a:off x="4492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6" name="CustomShape 799"/>
          <p:cNvSpPr/>
          <p:nvPr/>
        </p:nvSpPr>
        <p:spPr>
          <a:xfrm>
            <a:off x="7617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7" name="CustomShape 800"/>
          <p:cNvSpPr/>
          <p:nvPr/>
        </p:nvSpPr>
        <p:spPr>
          <a:xfrm>
            <a:off x="8301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38" name="CustomShape 801"/>
          <p:cNvSpPr/>
          <p:nvPr/>
        </p:nvSpPr>
        <p:spPr>
          <a:xfrm>
            <a:off x="8301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9" name="CustomShape 802"/>
          <p:cNvSpPr/>
          <p:nvPr/>
        </p:nvSpPr>
        <p:spPr>
          <a:xfrm>
            <a:off x="11426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0" name="CustomShape 803"/>
          <p:cNvSpPr/>
          <p:nvPr/>
        </p:nvSpPr>
        <p:spPr>
          <a:xfrm>
            <a:off x="12110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41" name="CustomShape 804"/>
          <p:cNvSpPr/>
          <p:nvPr/>
        </p:nvSpPr>
        <p:spPr>
          <a:xfrm>
            <a:off x="12110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2" name="CustomShape 805"/>
          <p:cNvSpPr/>
          <p:nvPr/>
        </p:nvSpPr>
        <p:spPr>
          <a:xfrm>
            <a:off x="15235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3" name="CustomShape 806"/>
          <p:cNvSpPr/>
          <p:nvPr/>
        </p:nvSpPr>
        <p:spPr>
          <a:xfrm>
            <a:off x="15919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44" name="CustomShape 807"/>
          <p:cNvSpPr/>
          <p:nvPr/>
        </p:nvSpPr>
        <p:spPr>
          <a:xfrm>
            <a:off x="15919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5" name="CustomShape 808"/>
          <p:cNvSpPr/>
          <p:nvPr/>
        </p:nvSpPr>
        <p:spPr>
          <a:xfrm>
            <a:off x="19044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6" name="CustomShape 809"/>
          <p:cNvSpPr/>
          <p:nvPr/>
        </p:nvSpPr>
        <p:spPr>
          <a:xfrm>
            <a:off x="19728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47" name="CustomShape 810"/>
          <p:cNvSpPr/>
          <p:nvPr/>
        </p:nvSpPr>
        <p:spPr>
          <a:xfrm>
            <a:off x="19728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8" name="CustomShape 811"/>
          <p:cNvSpPr/>
          <p:nvPr/>
        </p:nvSpPr>
        <p:spPr>
          <a:xfrm>
            <a:off x="22852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9" name="CustomShape 812"/>
          <p:cNvSpPr/>
          <p:nvPr/>
        </p:nvSpPr>
        <p:spPr>
          <a:xfrm>
            <a:off x="23536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50" name="CustomShape 813"/>
          <p:cNvSpPr/>
          <p:nvPr/>
        </p:nvSpPr>
        <p:spPr>
          <a:xfrm>
            <a:off x="23536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1" name="CustomShape 814"/>
          <p:cNvSpPr/>
          <p:nvPr/>
        </p:nvSpPr>
        <p:spPr>
          <a:xfrm>
            <a:off x="26661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2" name="CustomShape 815"/>
          <p:cNvSpPr/>
          <p:nvPr/>
        </p:nvSpPr>
        <p:spPr>
          <a:xfrm>
            <a:off x="27345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53" name="CustomShape 816"/>
          <p:cNvSpPr/>
          <p:nvPr/>
        </p:nvSpPr>
        <p:spPr>
          <a:xfrm>
            <a:off x="27345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4" name="CustomShape 817"/>
          <p:cNvSpPr/>
          <p:nvPr/>
        </p:nvSpPr>
        <p:spPr>
          <a:xfrm>
            <a:off x="30474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5" name="CustomShape 818"/>
          <p:cNvSpPr/>
          <p:nvPr/>
        </p:nvSpPr>
        <p:spPr>
          <a:xfrm>
            <a:off x="31154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56" name="CustomShape 819"/>
          <p:cNvSpPr/>
          <p:nvPr/>
        </p:nvSpPr>
        <p:spPr>
          <a:xfrm>
            <a:off x="31154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7" name="CustomShape 820"/>
          <p:cNvSpPr/>
          <p:nvPr/>
        </p:nvSpPr>
        <p:spPr>
          <a:xfrm>
            <a:off x="34282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8" name="CustomShape 821"/>
          <p:cNvSpPr/>
          <p:nvPr/>
        </p:nvSpPr>
        <p:spPr>
          <a:xfrm>
            <a:off x="34966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59" name="CustomShape 822"/>
          <p:cNvSpPr/>
          <p:nvPr/>
        </p:nvSpPr>
        <p:spPr>
          <a:xfrm>
            <a:off x="34966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0" name="CustomShape 823"/>
          <p:cNvSpPr/>
          <p:nvPr/>
        </p:nvSpPr>
        <p:spPr>
          <a:xfrm>
            <a:off x="38091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1" name="CustomShape 824"/>
          <p:cNvSpPr/>
          <p:nvPr/>
        </p:nvSpPr>
        <p:spPr>
          <a:xfrm>
            <a:off x="38775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62" name="CustomShape 825"/>
          <p:cNvSpPr/>
          <p:nvPr/>
        </p:nvSpPr>
        <p:spPr>
          <a:xfrm>
            <a:off x="38775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3" name="CustomShape 826"/>
          <p:cNvSpPr/>
          <p:nvPr/>
        </p:nvSpPr>
        <p:spPr>
          <a:xfrm>
            <a:off x="41900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4" name="CustomShape 827"/>
          <p:cNvSpPr/>
          <p:nvPr/>
        </p:nvSpPr>
        <p:spPr>
          <a:xfrm>
            <a:off x="42584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65" name="CustomShape 828"/>
          <p:cNvSpPr/>
          <p:nvPr/>
        </p:nvSpPr>
        <p:spPr>
          <a:xfrm>
            <a:off x="42584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6" name="CustomShape 829"/>
          <p:cNvSpPr/>
          <p:nvPr/>
        </p:nvSpPr>
        <p:spPr>
          <a:xfrm>
            <a:off x="45709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7" name="CustomShape 830"/>
          <p:cNvSpPr/>
          <p:nvPr/>
        </p:nvSpPr>
        <p:spPr>
          <a:xfrm>
            <a:off x="46393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68" name="CustomShape 831"/>
          <p:cNvSpPr/>
          <p:nvPr/>
        </p:nvSpPr>
        <p:spPr>
          <a:xfrm>
            <a:off x="46393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9" name="CustomShape 832"/>
          <p:cNvSpPr/>
          <p:nvPr/>
        </p:nvSpPr>
        <p:spPr>
          <a:xfrm>
            <a:off x="49518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0" name="CustomShape 833"/>
          <p:cNvSpPr/>
          <p:nvPr/>
        </p:nvSpPr>
        <p:spPr>
          <a:xfrm>
            <a:off x="50202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71" name="CustomShape 834"/>
          <p:cNvSpPr/>
          <p:nvPr/>
        </p:nvSpPr>
        <p:spPr>
          <a:xfrm>
            <a:off x="50202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2" name="CustomShape 835"/>
          <p:cNvSpPr/>
          <p:nvPr/>
        </p:nvSpPr>
        <p:spPr>
          <a:xfrm>
            <a:off x="53326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3" name="CustomShape 836"/>
          <p:cNvSpPr/>
          <p:nvPr/>
        </p:nvSpPr>
        <p:spPr>
          <a:xfrm>
            <a:off x="54010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74" name="CustomShape 837"/>
          <p:cNvSpPr/>
          <p:nvPr/>
        </p:nvSpPr>
        <p:spPr>
          <a:xfrm>
            <a:off x="54010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5" name="CustomShape 838"/>
          <p:cNvSpPr/>
          <p:nvPr/>
        </p:nvSpPr>
        <p:spPr>
          <a:xfrm>
            <a:off x="57135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6" name="CustomShape 839"/>
          <p:cNvSpPr/>
          <p:nvPr/>
        </p:nvSpPr>
        <p:spPr>
          <a:xfrm>
            <a:off x="57819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77" name="CustomShape 840"/>
          <p:cNvSpPr/>
          <p:nvPr/>
        </p:nvSpPr>
        <p:spPr>
          <a:xfrm>
            <a:off x="57819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8" name="CustomShape 841"/>
          <p:cNvSpPr/>
          <p:nvPr/>
        </p:nvSpPr>
        <p:spPr>
          <a:xfrm>
            <a:off x="60944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9" name="CustomShape 842"/>
          <p:cNvSpPr/>
          <p:nvPr/>
        </p:nvSpPr>
        <p:spPr>
          <a:xfrm>
            <a:off x="61628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80" name="CustomShape 843"/>
          <p:cNvSpPr/>
          <p:nvPr/>
        </p:nvSpPr>
        <p:spPr>
          <a:xfrm>
            <a:off x="61628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1" name="CustomShape 844"/>
          <p:cNvSpPr/>
          <p:nvPr/>
        </p:nvSpPr>
        <p:spPr>
          <a:xfrm>
            <a:off x="64753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2" name="CustomShape 845"/>
          <p:cNvSpPr/>
          <p:nvPr/>
        </p:nvSpPr>
        <p:spPr>
          <a:xfrm>
            <a:off x="65437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83" name="CustomShape 846"/>
          <p:cNvSpPr/>
          <p:nvPr/>
        </p:nvSpPr>
        <p:spPr>
          <a:xfrm>
            <a:off x="65437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4" name="CustomShape 847"/>
          <p:cNvSpPr/>
          <p:nvPr/>
        </p:nvSpPr>
        <p:spPr>
          <a:xfrm>
            <a:off x="68562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5" name="CustomShape 848"/>
          <p:cNvSpPr/>
          <p:nvPr/>
        </p:nvSpPr>
        <p:spPr>
          <a:xfrm>
            <a:off x="69246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86" name="CustomShape 849"/>
          <p:cNvSpPr/>
          <p:nvPr/>
        </p:nvSpPr>
        <p:spPr>
          <a:xfrm>
            <a:off x="69246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7" name="CustomShape 850"/>
          <p:cNvSpPr/>
          <p:nvPr/>
        </p:nvSpPr>
        <p:spPr>
          <a:xfrm>
            <a:off x="72370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8" name="CustomShape 851"/>
          <p:cNvSpPr/>
          <p:nvPr/>
        </p:nvSpPr>
        <p:spPr>
          <a:xfrm>
            <a:off x="73054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89" name="CustomShape 852"/>
          <p:cNvSpPr/>
          <p:nvPr/>
        </p:nvSpPr>
        <p:spPr>
          <a:xfrm>
            <a:off x="73054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0" name="CustomShape 853"/>
          <p:cNvSpPr/>
          <p:nvPr/>
        </p:nvSpPr>
        <p:spPr>
          <a:xfrm>
            <a:off x="76179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1" name="CustomShape 854"/>
          <p:cNvSpPr/>
          <p:nvPr/>
        </p:nvSpPr>
        <p:spPr>
          <a:xfrm>
            <a:off x="76863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92" name="CustomShape 855"/>
          <p:cNvSpPr/>
          <p:nvPr/>
        </p:nvSpPr>
        <p:spPr>
          <a:xfrm>
            <a:off x="76863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3" name="CustomShape 856"/>
          <p:cNvSpPr/>
          <p:nvPr/>
        </p:nvSpPr>
        <p:spPr>
          <a:xfrm>
            <a:off x="79988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4" name="CustomShape 857"/>
          <p:cNvSpPr/>
          <p:nvPr/>
        </p:nvSpPr>
        <p:spPr>
          <a:xfrm>
            <a:off x="80672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95" name="CustomShape 858"/>
          <p:cNvSpPr/>
          <p:nvPr/>
        </p:nvSpPr>
        <p:spPr>
          <a:xfrm>
            <a:off x="80672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6" name="CustomShape 859"/>
          <p:cNvSpPr/>
          <p:nvPr/>
        </p:nvSpPr>
        <p:spPr>
          <a:xfrm>
            <a:off x="83797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7" name="CustomShape 860"/>
          <p:cNvSpPr/>
          <p:nvPr/>
        </p:nvSpPr>
        <p:spPr>
          <a:xfrm>
            <a:off x="84481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98" name="CustomShape 861"/>
          <p:cNvSpPr/>
          <p:nvPr/>
        </p:nvSpPr>
        <p:spPr>
          <a:xfrm>
            <a:off x="84481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9" name="CustomShape 862"/>
          <p:cNvSpPr/>
          <p:nvPr/>
        </p:nvSpPr>
        <p:spPr>
          <a:xfrm>
            <a:off x="87609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0" name="CustomShape 863"/>
          <p:cNvSpPr/>
          <p:nvPr/>
        </p:nvSpPr>
        <p:spPr>
          <a:xfrm>
            <a:off x="88290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01" name="CustomShape 864"/>
          <p:cNvSpPr/>
          <p:nvPr/>
        </p:nvSpPr>
        <p:spPr>
          <a:xfrm>
            <a:off x="88290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2" name="CustomShape 865"/>
          <p:cNvSpPr/>
          <p:nvPr/>
        </p:nvSpPr>
        <p:spPr>
          <a:xfrm>
            <a:off x="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3" name="CustomShape 866"/>
          <p:cNvSpPr/>
          <p:nvPr/>
        </p:nvSpPr>
        <p:spPr>
          <a:xfrm>
            <a:off x="684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04" name="CustomShape 867"/>
          <p:cNvSpPr/>
          <p:nvPr/>
        </p:nvSpPr>
        <p:spPr>
          <a:xfrm>
            <a:off x="684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5" name="CustomShape 868"/>
          <p:cNvSpPr/>
          <p:nvPr/>
        </p:nvSpPr>
        <p:spPr>
          <a:xfrm>
            <a:off x="3808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6" name="CustomShape 869"/>
          <p:cNvSpPr/>
          <p:nvPr/>
        </p:nvSpPr>
        <p:spPr>
          <a:xfrm>
            <a:off x="4492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07" name="CustomShape 870"/>
          <p:cNvSpPr/>
          <p:nvPr/>
        </p:nvSpPr>
        <p:spPr>
          <a:xfrm>
            <a:off x="4492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8" name="CustomShape 871"/>
          <p:cNvSpPr/>
          <p:nvPr/>
        </p:nvSpPr>
        <p:spPr>
          <a:xfrm>
            <a:off x="7617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9" name="CustomShape 872"/>
          <p:cNvSpPr/>
          <p:nvPr/>
        </p:nvSpPr>
        <p:spPr>
          <a:xfrm>
            <a:off x="8301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10" name="CustomShape 873"/>
          <p:cNvSpPr/>
          <p:nvPr/>
        </p:nvSpPr>
        <p:spPr>
          <a:xfrm>
            <a:off x="8301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1" name="CustomShape 874"/>
          <p:cNvSpPr/>
          <p:nvPr/>
        </p:nvSpPr>
        <p:spPr>
          <a:xfrm>
            <a:off x="11426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2" name="CustomShape 875"/>
          <p:cNvSpPr/>
          <p:nvPr/>
        </p:nvSpPr>
        <p:spPr>
          <a:xfrm>
            <a:off x="12110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13" name="CustomShape 876"/>
          <p:cNvSpPr/>
          <p:nvPr/>
        </p:nvSpPr>
        <p:spPr>
          <a:xfrm>
            <a:off x="12110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4" name="CustomShape 877"/>
          <p:cNvSpPr/>
          <p:nvPr/>
        </p:nvSpPr>
        <p:spPr>
          <a:xfrm>
            <a:off x="15235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5" name="CustomShape 878"/>
          <p:cNvSpPr/>
          <p:nvPr/>
        </p:nvSpPr>
        <p:spPr>
          <a:xfrm>
            <a:off x="15919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16" name="CustomShape 879"/>
          <p:cNvSpPr/>
          <p:nvPr/>
        </p:nvSpPr>
        <p:spPr>
          <a:xfrm>
            <a:off x="15919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7" name="CustomShape 880"/>
          <p:cNvSpPr/>
          <p:nvPr/>
        </p:nvSpPr>
        <p:spPr>
          <a:xfrm>
            <a:off x="19044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8" name="CustomShape 881"/>
          <p:cNvSpPr/>
          <p:nvPr/>
        </p:nvSpPr>
        <p:spPr>
          <a:xfrm>
            <a:off x="19728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19" name="CustomShape 882"/>
          <p:cNvSpPr/>
          <p:nvPr/>
        </p:nvSpPr>
        <p:spPr>
          <a:xfrm>
            <a:off x="19728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0" name="CustomShape 883"/>
          <p:cNvSpPr/>
          <p:nvPr/>
        </p:nvSpPr>
        <p:spPr>
          <a:xfrm>
            <a:off x="22852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1" name="CustomShape 884"/>
          <p:cNvSpPr/>
          <p:nvPr/>
        </p:nvSpPr>
        <p:spPr>
          <a:xfrm>
            <a:off x="23536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22" name="CustomShape 885"/>
          <p:cNvSpPr/>
          <p:nvPr/>
        </p:nvSpPr>
        <p:spPr>
          <a:xfrm>
            <a:off x="23536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3" name="CustomShape 886"/>
          <p:cNvSpPr/>
          <p:nvPr/>
        </p:nvSpPr>
        <p:spPr>
          <a:xfrm>
            <a:off x="26661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4" name="CustomShape 887"/>
          <p:cNvSpPr/>
          <p:nvPr/>
        </p:nvSpPr>
        <p:spPr>
          <a:xfrm>
            <a:off x="27345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25" name="CustomShape 888"/>
          <p:cNvSpPr/>
          <p:nvPr/>
        </p:nvSpPr>
        <p:spPr>
          <a:xfrm>
            <a:off x="27345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6" name="CustomShape 889"/>
          <p:cNvSpPr/>
          <p:nvPr/>
        </p:nvSpPr>
        <p:spPr>
          <a:xfrm>
            <a:off x="30474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7" name="CustomShape 890"/>
          <p:cNvSpPr/>
          <p:nvPr/>
        </p:nvSpPr>
        <p:spPr>
          <a:xfrm>
            <a:off x="31154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28" name="CustomShape 891"/>
          <p:cNvSpPr/>
          <p:nvPr/>
        </p:nvSpPr>
        <p:spPr>
          <a:xfrm>
            <a:off x="31154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9" name="CustomShape 892"/>
          <p:cNvSpPr/>
          <p:nvPr/>
        </p:nvSpPr>
        <p:spPr>
          <a:xfrm>
            <a:off x="34282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0" name="CustomShape 893"/>
          <p:cNvSpPr/>
          <p:nvPr/>
        </p:nvSpPr>
        <p:spPr>
          <a:xfrm>
            <a:off x="34966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31" name="CustomShape 894"/>
          <p:cNvSpPr/>
          <p:nvPr/>
        </p:nvSpPr>
        <p:spPr>
          <a:xfrm>
            <a:off x="34966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2" name="CustomShape 895"/>
          <p:cNvSpPr/>
          <p:nvPr/>
        </p:nvSpPr>
        <p:spPr>
          <a:xfrm>
            <a:off x="38091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3" name="CustomShape 896"/>
          <p:cNvSpPr/>
          <p:nvPr/>
        </p:nvSpPr>
        <p:spPr>
          <a:xfrm>
            <a:off x="38775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34" name="CustomShape 897"/>
          <p:cNvSpPr/>
          <p:nvPr/>
        </p:nvSpPr>
        <p:spPr>
          <a:xfrm>
            <a:off x="38775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5" name="CustomShape 898"/>
          <p:cNvSpPr/>
          <p:nvPr/>
        </p:nvSpPr>
        <p:spPr>
          <a:xfrm>
            <a:off x="41900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6" name="CustomShape 899"/>
          <p:cNvSpPr/>
          <p:nvPr/>
        </p:nvSpPr>
        <p:spPr>
          <a:xfrm>
            <a:off x="42584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37" name="CustomShape 900"/>
          <p:cNvSpPr/>
          <p:nvPr/>
        </p:nvSpPr>
        <p:spPr>
          <a:xfrm>
            <a:off x="42584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8" name="CustomShape 901"/>
          <p:cNvSpPr/>
          <p:nvPr/>
        </p:nvSpPr>
        <p:spPr>
          <a:xfrm>
            <a:off x="45709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9" name="CustomShape 902"/>
          <p:cNvSpPr/>
          <p:nvPr/>
        </p:nvSpPr>
        <p:spPr>
          <a:xfrm>
            <a:off x="46393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40" name="CustomShape 903"/>
          <p:cNvSpPr/>
          <p:nvPr/>
        </p:nvSpPr>
        <p:spPr>
          <a:xfrm>
            <a:off x="46393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1" name="CustomShape 904"/>
          <p:cNvSpPr/>
          <p:nvPr/>
        </p:nvSpPr>
        <p:spPr>
          <a:xfrm>
            <a:off x="49518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2" name="CustomShape 905"/>
          <p:cNvSpPr/>
          <p:nvPr/>
        </p:nvSpPr>
        <p:spPr>
          <a:xfrm>
            <a:off x="50202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43" name="CustomShape 906"/>
          <p:cNvSpPr/>
          <p:nvPr/>
        </p:nvSpPr>
        <p:spPr>
          <a:xfrm>
            <a:off x="50202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4" name="CustomShape 907"/>
          <p:cNvSpPr/>
          <p:nvPr/>
        </p:nvSpPr>
        <p:spPr>
          <a:xfrm>
            <a:off x="53326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5" name="CustomShape 908"/>
          <p:cNvSpPr/>
          <p:nvPr/>
        </p:nvSpPr>
        <p:spPr>
          <a:xfrm>
            <a:off x="54010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46" name="CustomShape 909"/>
          <p:cNvSpPr/>
          <p:nvPr/>
        </p:nvSpPr>
        <p:spPr>
          <a:xfrm>
            <a:off x="54010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7" name="CustomShape 910"/>
          <p:cNvSpPr/>
          <p:nvPr/>
        </p:nvSpPr>
        <p:spPr>
          <a:xfrm>
            <a:off x="57135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8" name="CustomShape 911"/>
          <p:cNvSpPr/>
          <p:nvPr/>
        </p:nvSpPr>
        <p:spPr>
          <a:xfrm>
            <a:off x="57819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49" name="CustomShape 912"/>
          <p:cNvSpPr/>
          <p:nvPr/>
        </p:nvSpPr>
        <p:spPr>
          <a:xfrm>
            <a:off x="57819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0" name="CustomShape 913"/>
          <p:cNvSpPr/>
          <p:nvPr/>
        </p:nvSpPr>
        <p:spPr>
          <a:xfrm>
            <a:off x="60944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1" name="CustomShape 914"/>
          <p:cNvSpPr/>
          <p:nvPr/>
        </p:nvSpPr>
        <p:spPr>
          <a:xfrm>
            <a:off x="61628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52" name="CustomShape 915"/>
          <p:cNvSpPr/>
          <p:nvPr/>
        </p:nvSpPr>
        <p:spPr>
          <a:xfrm>
            <a:off x="61628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3" name="CustomShape 916"/>
          <p:cNvSpPr/>
          <p:nvPr/>
        </p:nvSpPr>
        <p:spPr>
          <a:xfrm>
            <a:off x="64753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4" name="CustomShape 917"/>
          <p:cNvSpPr/>
          <p:nvPr/>
        </p:nvSpPr>
        <p:spPr>
          <a:xfrm>
            <a:off x="65437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55" name="CustomShape 918"/>
          <p:cNvSpPr/>
          <p:nvPr/>
        </p:nvSpPr>
        <p:spPr>
          <a:xfrm>
            <a:off x="65437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6" name="CustomShape 919"/>
          <p:cNvSpPr/>
          <p:nvPr/>
        </p:nvSpPr>
        <p:spPr>
          <a:xfrm>
            <a:off x="68562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7" name="CustomShape 920"/>
          <p:cNvSpPr/>
          <p:nvPr/>
        </p:nvSpPr>
        <p:spPr>
          <a:xfrm>
            <a:off x="69246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58" name="CustomShape 921"/>
          <p:cNvSpPr/>
          <p:nvPr/>
        </p:nvSpPr>
        <p:spPr>
          <a:xfrm>
            <a:off x="69246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9" name="CustomShape 922"/>
          <p:cNvSpPr/>
          <p:nvPr/>
        </p:nvSpPr>
        <p:spPr>
          <a:xfrm>
            <a:off x="72370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0" name="CustomShape 923"/>
          <p:cNvSpPr/>
          <p:nvPr/>
        </p:nvSpPr>
        <p:spPr>
          <a:xfrm>
            <a:off x="73054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61" name="CustomShape 924"/>
          <p:cNvSpPr/>
          <p:nvPr/>
        </p:nvSpPr>
        <p:spPr>
          <a:xfrm>
            <a:off x="73054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2" name="CustomShape 925"/>
          <p:cNvSpPr/>
          <p:nvPr/>
        </p:nvSpPr>
        <p:spPr>
          <a:xfrm>
            <a:off x="76179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3" name="CustomShape 926"/>
          <p:cNvSpPr/>
          <p:nvPr/>
        </p:nvSpPr>
        <p:spPr>
          <a:xfrm>
            <a:off x="76863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64" name="CustomShape 927"/>
          <p:cNvSpPr/>
          <p:nvPr/>
        </p:nvSpPr>
        <p:spPr>
          <a:xfrm>
            <a:off x="76863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5" name="CustomShape 928"/>
          <p:cNvSpPr/>
          <p:nvPr/>
        </p:nvSpPr>
        <p:spPr>
          <a:xfrm>
            <a:off x="79988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6" name="CustomShape 929"/>
          <p:cNvSpPr/>
          <p:nvPr/>
        </p:nvSpPr>
        <p:spPr>
          <a:xfrm>
            <a:off x="80672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67" name="CustomShape 930"/>
          <p:cNvSpPr/>
          <p:nvPr/>
        </p:nvSpPr>
        <p:spPr>
          <a:xfrm>
            <a:off x="80672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8" name="CustomShape 931"/>
          <p:cNvSpPr/>
          <p:nvPr/>
        </p:nvSpPr>
        <p:spPr>
          <a:xfrm>
            <a:off x="83797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9" name="CustomShape 932"/>
          <p:cNvSpPr/>
          <p:nvPr/>
        </p:nvSpPr>
        <p:spPr>
          <a:xfrm>
            <a:off x="84481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70" name="CustomShape 933"/>
          <p:cNvSpPr/>
          <p:nvPr/>
        </p:nvSpPr>
        <p:spPr>
          <a:xfrm>
            <a:off x="84481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1" name="CustomShape 934"/>
          <p:cNvSpPr/>
          <p:nvPr/>
        </p:nvSpPr>
        <p:spPr>
          <a:xfrm>
            <a:off x="87609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2" name="CustomShape 935"/>
          <p:cNvSpPr/>
          <p:nvPr/>
        </p:nvSpPr>
        <p:spPr>
          <a:xfrm>
            <a:off x="88290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73" name="CustomShape 936"/>
          <p:cNvSpPr/>
          <p:nvPr/>
        </p:nvSpPr>
        <p:spPr>
          <a:xfrm>
            <a:off x="88290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4" name="CustomShape 937"/>
          <p:cNvSpPr/>
          <p:nvPr/>
        </p:nvSpPr>
        <p:spPr>
          <a:xfrm>
            <a:off x="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5" name="CustomShape 938"/>
          <p:cNvSpPr/>
          <p:nvPr/>
        </p:nvSpPr>
        <p:spPr>
          <a:xfrm>
            <a:off x="684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76" name="CustomShape 939"/>
          <p:cNvSpPr/>
          <p:nvPr/>
        </p:nvSpPr>
        <p:spPr>
          <a:xfrm>
            <a:off x="684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7" name="CustomShape 940"/>
          <p:cNvSpPr/>
          <p:nvPr/>
        </p:nvSpPr>
        <p:spPr>
          <a:xfrm>
            <a:off x="3808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8" name="CustomShape 941"/>
          <p:cNvSpPr/>
          <p:nvPr/>
        </p:nvSpPr>
        <p:spPr>
          <a:xfrm>
            <a:off x="4492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79" name="CustomShape 942"/>
          <p:cNvSpPr/>
          <p:nvPr/>
        </p:nvSpPr>
        <p:spPr>
          <a:xfrm>
            <a:off x="4492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0" name="CustomShape 943"/>
          <p:cNvSpPr/>
          <p:nvPr/>
        </p:nvSpPr>
        <p:spPr>
          <a:xfrm>
            <a:off x="7617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1" name="CustomShape 944"/>
          <p:cNvSpPr/>
          <p:nvPr/>
        </p:nvSpPr>
        <p:spPr>
          <a:xfrm>
            <a:off x="8301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82" name="CustomShape 945"/>
          <p:cNvSpPr/>
          <p:nvPr/>
        </p:nvSpPr>
        <p:spPr>
          <a:xfrm>
            <a:off x="8301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3" name="CustomShape 946"/>
          <p:cNvSpPr/>
          <p:nvPr/>
        </p:nvSpPr>
        <p:spPr>
          <a:xfrm>
            <a:off x="11426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4" name="CustomShape 947"/>
          <p:cNvSpPr/>
          <p:nvPr/>
        </p:nvSpPr>
        <p:spPr>
          <a:xfrm>
            <a:off x="12110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85" name="CustomShape 948"/>
          <p:cNvSpPr/>
          <p:nvPr/>
        </p:nvSpPr>
        <p:spPr>
          <a:xfrm>
            <a:off x="12110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6" name="CustomShape 949"/>
          <p:cNvSpPr/>
          <p:nvPr/>
        </p:nvSpPr>
        <p:spPr>
          <a:xfrm>
            <a:off x="15235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7" name="CustomShape 950"/>
          <p:cNvSpPr/>
          <p:nvPr/>
        </p:nvSpPr>
        <p:spPr>
          <a:xfrm>
            <a:off x="15919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88" name="CustomShape 951"/>
          <p:cNvSpPr/>
          <p:nvPr/>
        </p:nvSpPr>
        <p:spPr>
          <a:xfrm>
            <a:off x="15919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9" name="CustomShape 952"/>
          <p:cNvSpPr/>
          <p:nvPr/>
        </p:nvSpPr>
        <p:spPr>
          <a:xfrm>
            <a:off x="19044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0" name="CustomShape 953"/>
          <p:cNvSpPr/>
          <p:nvPr/>
        </p:nvSpPr>
        <p:spPr>
          <a:xfrm>
            <a:off x="19728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91" name="CustomShape 954"/>
          <p:cNvSpPr/>
          <p:nvPr/>
        </p:nvSpPr>
        <p:spPr>
          <a:xfrm>
            <a:off x="19728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2" name="CustomShape 955"/>
          <p:cNvSpPr/>
          <p:nvPr/>
        </p:nvSpPr>
        <p:spPr>
          <a:xfrm>
            <a:off x="22852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3" name="CustomShape 956"/>
          <p:cNvSpPr/>
          <p:nvPr/>
        </p:nvSpPr>
        <p:spPr>
          <a:xfrm>
            <a:off x="23536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94" name="CustomShape 957"/>
          <p:cNvSpPr/>
          <p:nvPr/>
        </p:nvSpPr>
        <p:spPr>
          <a:xfrm>
            <a:off x="23536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5" name="CustomShape 958"/>
          <p:cNvSpPr/>
          <p:nvPr/>
        </p:nvSpPr>
        <p:spPr>
          <a:xfrm>
            <a:off x="26661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6" name="CustomShape 959"/>
          <p:cNvSpPr/>
          <p:nvPr/>
        </p:nvSpPr>
        <p:spPr>
          <a:xfrm>
            <a:off x="27345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97" name="CustomShape 960"/>
          <p:cNvSpPr/>
          <p:nvPr/>
        </p:nvSpPr>
        <p:spPr>
          <a:xfrm>
            <a:off x="27345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8" name="CustomShape 961"/>
          <p:cNvSpPr/>
          <p:nvPr/>
        </p:nvSpPr>
        <p:spPr>
          <a:xfrm>
            <a:off x="30474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9" name="CustomShape 962"/>
          <p:cNvSpPr/>
          <p:nvPr/>
        </p:nvSpPr>
        <p:spPr>
          <a:xfrm>
            <a:off x="31154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00" name="CustomShape 963"/>
          <p:cNvSpPr/>
          <p:nvPr/>
        </p:nvSpPr>
        <p:spPr>
          <a:xfrm>
            <a:off x="31154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1" name="CustomShape 964"/>
          <p:cNvSpPr/>
          <p:nvPr/>
        </p:nvSpPr>
        <p:spPr>
          <a:xfrm>
            <a:off x="34282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2" name="CustomShape 965"/>
          <p:cNvSpPr/>
          <p:nvPr/>
        </p:nvSpPr>
        <p:spPr>
          <a:xfrm>
            <a:off x="34966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03" name="CustomShape 966"/>
          <p:cNvSpPr/>
          <p:nvPr/>
        </p:nvSpPr>
        <p:spPr>
          <a:xfrm>
            <a:off x="34966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4" name="CustomShape 967"/>
          <p:cNvSpPr/>
          <p:nvPr/>
        </p:nvSpPr>
        <p:spPr>
          <a:xfrm>
            <a:off x="38091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5" name="CustomShape 968"/>
          <p:cNvSpPr/>
          <p:nvPr/>
        </p:nvSpPr>
        <p:spPr>
          <a:xfrm>
            <a:off x="38775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06" name="CustomShape 969"/>
          <p:cNvSpPr/>
          <p:nvPr/>
        </p:nvSpPr>
        <p:spPr>
          <a:xfrm>
            <a:off x="38775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7" name="CustomShape 970"/>
          <p:cNvSpPr/>
          <p:nvPr/>
        </p:nvSpPr>
        <p:spPr>
          <a:xfrm>
            <a:off x="41900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8" name="CustomShape 971"/>
          <p:cNvSpPr/>
          <p:nvPr/>
        </p:nvSpPr>
        <p:spPr>
          <a:xfrm>
            <a:off x="42584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09" name="CustomShape 972"/>
          <p:cNvSpPr/>
          <p:nvPr/>
        </p:nvSpPr>
        <p:spPr>
          <a:xfrm>
            <a:off x="42584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0" name="CustomShape 973"/>
          <p:cNvSpPr/>
          <p:nvPr/>
        </p:nvSpPr>
        <p:spPr>
          <a:xfrm>
            <a:off x="45709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1" name="CustomShape 974"/>
          <p:cNvSpPr/>
          <p:nvPr/>
        </p:nvSpPr>
        <p:spPr>
          <a:xfrm>
            <a:off x="46393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12" name="CustomShape 975"/>
          <p:cNvSpPr/>
          <p:nvPr/>
        </p:nvSpPr>
        <p:spPr>
          <a:xfrm>
            <a:off x="46393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3" name="CustomShape 976"/>
          <p:cNvSpPr/>
          <p:nvPr/>
        </p:nvSpPr>
        <p:spPr>
          <a:xfrm>
            <a:off x="49518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4" name="CustomShape 977"/>
          <p:cNvSpPr/>
          <p:nvPr/>
        </p:nvSpPr>
        <p:spPr>
          <a:xfrm>
            <a:off x="50202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15" name="CustomShape 978"/>
          <p:cNvSpPr/>
          <p:nvPr/>
        </p:nvSpPr>
        <p:spPr>
          <a:xfrm>
            <a:off x="50202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6" name="CustomShape 979"/>
          <p:cNvSpPr/>
          <p:nvPr/>
        </p:nvSpPr>
        <p:spPr>
          <a:xfrm>
            <a:off x="53326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7" name="CustomShape 980"/>
          <p:cNvSpPr/>
          <p:nvPr/>
        </p:nvSpPr>
        <p:spPr>
          <a:xfrm>
            <a:off x="54010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18" name="CustomShape 981"/>
          <p:cNvSpPr/>
          <p:nvPr/>
        </p:nvSpPr>
        <p:spPr>
          <a:xfrm>
            <a:off x="54010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9" name="CustomShape 982"/>
          <p:cNvSpPr/>
          <p:nvPr/>
        </p:nvSpPr>
        <p:spPr>
          <a:xfrm>
            <a:off x="57135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0" name="CustomShape 983"/>
          <p:cNvSpPr/>
          <p:nvPr/>
        </p:nvSpPr>
        <p:spPr>
          <a:xfrm>
            <a:off x="57819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21" name="CustomShape 984"/>
          <p:cNvSpPr/>
          <p:nvPr/>
        </p:nvSpPr>
        <p:spPr>
          <a:xfrm>
            <a:off x="57819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2" name="CustomShape 985"/>
          <p:cNvSpPr/>
          <p:nvPr/>
        </p:nvSpPr>
        <p:spPr>
          <a:xfrm>
            <a:off x="60944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3" name="CustomShape 986"/>
          <p:cNvSpPr/>
          <p:nvPr/>
        </p:nvSpPr>
        <p:spPr>
          <a:xfrm>
            <a:off x="61628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24" name="CustomShape 987"/>
          <p:cNvSpPr/>
          <p:nvPr/>
        </p:nvSpPr>
        <p:spPr>
          <a:xfrm>
            <a:off x="61628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5" name="CustomShape 988"/>
          <p:cNvSpPr/>
          <p:nvPr/>
        </p:nvSpPr>
        <p:spPr>
          <a:xfrm>
            <a:off x="64753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6" name="CustomShape 989"/>
          <p:cNvSpPr/>
          <p:nvPr/>
        </p:nvSpPr>
        <p:spPr>
          <a:xfrm>
            <a:off x="65437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27" name="CustomShape 990"/>
          <p:cNvSpPr/>
          <p:nvPr/>
        </p:nvSpPr>
        <p:spPr>
          <a:xfrm>
            <a:off x="65437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8" name="CustomShape 991"/>
          <p:cNvSpPr/>
          <p:nvPr/>
        </p:nvSpPr>
        <p:spPr>
          <a:xfrm>
            <a:off x="68562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9" name="CustomShape 992"/>
          <p:cNvSpPr/>
          <p:nvPr/>
        </p:nvSpPr>
        <p:spPr>
          <a:xfrm>
            <a:off x="69246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30" name="CustomShape 993"/>
          <p:cNvSpPr/>
          <p:nvPr/>
        </p:nvSpPr>
        <p:spPr>
          <a:xfrm>
            <a:off x="69246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1" name="CustomShape 994"/>
          <p:cNvSpPr/>
          <p:nvPr/>
        </p:nvSpPr>
        <p:spPr>
          <a:xfrm>
            <a:off x="72370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2" name="CustomShape 995"/>
          <p:cNvSpPr/>
          <p:nvPr/>
        </p:nvSpPr>
        <p:spPr>
          <a:xfrm>
            <a:off x="73054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33" name="CustomShape 996"/>
          <p:cNvSpPr/>
          <p:nvPr/>
        </p:nvSpPr>
        <p:spPr>
          <a:xfrm>
            <a:off x="73054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4" name="CustomShape 997"/>
          <p:cNvSpPr/>
          <p:nvPr/>
        </p:nvSpPr>
        <p:spPr>
          <a:xfrm>
            <a:off x="76179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5" name="CustomShape 998"/>
          <p:cNvSpPr/>
          <p:nvPr/>
        </p:nvSpPr>
        <p:spPr>
          <a:xfrm>
            <a:off x="76863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36" name="CustomShape 999"/>
          <p:cNvSpPr/>
          <p:nvPr/>
        </p:nvSpPr>
        <p:spPr>
          <a:xfrm>
            <a:off x="76863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7" name="CustomShape 1000"/>
          <p:cNvSpPr/>
          <p:nvPr/>
        </p:nvSpPr>
        <p:spPr>
          <a:xfrm>
            <a:off x="79988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8" name="CustomShape 1001"/>
          <p:cNvSpPr/>
          <p:nvPr/>
        </p:nvSpPr>
        <p:spPr>
          <a:xfrm>
            <a:off x="80672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39" name="CustomShape 1002"/>
          <p:cNvSpPr/>
          <p:nvPr/>
        </p:nvSpPr>
        <p:spPr>
          <a:xfrm>
            <a:off x="80672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0" name="CustomShape 1003"/>
          <p:cNvSpPr/>
          <p:nvPr/>
        </p:nvSpPr>
        <p:spPr>
          <a:xfrm>
            <a:off x="83797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1" name="CustomShape 1004"/>
          <p:cNvSpPr/>
          <p:nvPr/>
        </p:nvSpPr>
        <p:spPr>
          <a:xfrm>
            <a:off x="84481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42" name="CustomShape 1005"/>
          <p:cNvSpPr/>
          <p:nvPr/>
        </p:nvSpPr>
        <p:spPr>
          <a:xfrm>
            <a:off x="84481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3" name="CustomShape 1006"/>
          <p:cNvSpPr/>
          <p:nvPr/>
        </p:nvSpPr>
        <p:spPr>
          <a:xfrm>
            <a:off x="87609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4" name="CustomShape 1007"/>
          <p:cNvSpPr/>
          <p:nvPr/>
        </p:nvSpPr>
        <p:spPr>
          <a:xfrm>
            <a:off x="88290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45" name="CustomShape 1008"/>
          <p:cNvSpPr/>
          <p:nvPr/>
        </p:nvSpPr>
        <p:spPr>
          <a:xfrm>
            <a:off x="88290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6" name="CustomShape 1009"/>
          <p:cNvSpPr/>
          <p:nvPr/>
        </p:nvSpPr>
        <p:spPr>
          <a:xfrm>
            <a:off x="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7" name="CustomShape 1010"/>
          <p:cNvSpPr/>
          <p:nvPr/>
        </p:nvSpPr>
        <p:spPr>
          <a:xfrm>
            <a:off x="684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48" name="CustomShape 1011"/>
          <p:cNvSpPr/>
          <p:nvPr/>
        </p:nvSpPr>
        <p:spPr>
          <a:xfrm>
            <a:off x="684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9" name="CustomShape 1012"/>
          <p:cNvSpPr/>
          <p:nvPr/>
        </p:nvSpPr>
        <p:spPr>
          <a:xfrm>
            <a:off x="3808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0" name="CustomShape 1013"/>
          <p:cNvSpPr/>
          <p:nvPr/>
        </p:nvSpPr>
        <p:spPr>
          <a:xfrm>
            <a:off x="4492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51" name="CustomShape 1014"/>
          <p:cNvSpPr/>
          <p:nvPr/>
        </p:nvSpPr>
        <p:spPr>
          <a:xfrm>
            <a:off x="4492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2" name="CustomShape 1015"/>
          <p:cNvSpPr/>
          <p:nvPr/>
        </p:nvSpPr>
        <p:spPr>
          <a:xfrm>
            <a:off x="7617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3" name="CustomShape 1016"/>
          <p:cNvSpPr/>
          <p:nvPr/>
        </p:nvSpPr>
        <p:spPr>
          <a:xfrm>
            <a:off x="8301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54" name="CustomShape 1017"/>
          <p:cNvSpPr/>
          <p:nvPr/>
        </p:nvSpPr>
        <p:spPr>
          <a:xfrm>
            <a:off x="8301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5" name="CustomShape 1018"/>
          <p:cNvSpPr/>
          <p:nvPr/>
        </p:nvSpPr>
        <p:spPr>
          <a:xfrm>
            <a:off x="11426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6" name="CustomShape 1019"/>
          <p:cNvSpPr/>
          <p:nvPr/>
        </p:nvSpPr>
        <p:spPr>
          <a:xfrm>
            <a:off x="12110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57" name="CustomShape 1020"/>
          <p:cNvSpPr/>
          <p:nvPr/>
        </p:nvSpPr>
        <p:spPr>
          <a:xfrm>
            <a:off x="12110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8" name="CustomShape 1021"/>
          <p:cNvSpPr/>
          <p:nvPr/>
        </p:nvSpPr>
        <p:spPr>
          <a:xfrm>
            <a:off x="15235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9" name="CustomShape 1022"/>
          <p:cNvSpPr/>
          <p:nvPr/>
        </p:nvSpPr>
        <p:spPr>
          <a:xfrm>
            <a:off x="15919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60" name="CustomShape 1023"/>
          <p:cNvSpPr/>
          <p:nvPr/>
        </p:nvSpPr>
        <p:spPr>
          <a:xfrm>
            <a:off x="15919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1" name="CustomShape 1024"/>
          <p:cNvSpPr/>
          <p:nvPr/>
        </p:nvSpPr>
        <p:spPr>
          <a:xfrm>
            <a:off x="19044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2" name="CustomShape 1025"/>
          <p:cNvSpPr/>
          <p:nvPr/>
        </p:nvSpPr>
        <p:spPr>
          <a:xfrm>
            <a:off x="19728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63" name="CustomShape 1026"/>
          <p:cNvSpPr/>
          <p:nvPr/>
        </p:nvSpPr>
        <p:spPr>
          <a:xfrm>
            <a:off x="19728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4" name="CustomShape 1027"/>
          <p:cNvSpPr/>
          <p:nvPr/>
        </p:nvSpPr>
        <p:spPr>
          <a:xfrm>
            <a:off x="22852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5" name="CustomShape 1028"/>
          <p:cNvSpPr/>
          <p:nvPr/>
        </p:nvSpPr>
        <p:spPr>
          <a:xfrm>
            <a:off x="23536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66" name="CustomShape 1029"/>
          <p:cNvSpPr/>
          <p:nvPr/>
        </p:nvSpPr>
        <p:spPr>
          <a:xfrm>
            <a:off x="23536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7" name="CustomShape 1030"/>
          <p:cNvSpPr/>
          <p:nvPr/>
        </p:nvSpPr>
        <p:spPr>
          <a:xfrm>
            <a:off x="26661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8" name="CustomShape 1031"/>
          <p:cNvSpPr/>
          <p:nvPr/>
        </p:nvSpPr>
        <p:spPr>
          <a:xfrm>
            <a:off x="27345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69" name="CustomShape 1032"/>
          <p:cNvSpPr/>
          <p:nvPr/>
        </p:nvSpPr>
        <p:spPr>
          <a:xfrm>
            <a:off x="27345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0" name="CustomShape 1033"/>
          <p:cNvSpPr/>
          <p:nvPr/>
        </p:nvSpPr>
        <p:spPr>
          <a:xfrm>
            <a:off x="30474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1" name="CustomShape 1034"/>
          <p:cNvSpPr/>
          <p:nvPr/>
        </p:nvSpPr>
        <p:spPr>
          <a:xfrm>
            <a:off x="31154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72" name="CustomShape 1035"/>
          <p:cNvSpPr/>
          <p:nvPr/>
        </p:nvSpPr>
        <p:spPr>
          <a:xfrm>
            <a:off x="31154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3" name="CustomShape 1036"/>
          <p:cNvSpPr/>
          <p:nvPr/>
        </p:nvSpPr>
        <p:spPr>
          <a:xfrm>
            <a:off x="34282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4" name="CustomShape 1037"/>
          <p:cNvSpPr/>
          <p:nvPr/>
        </p:nvSpPr>
        <p:spPr>
          <a:xfrm>
            <a:off x="34966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75" name="CustomShape 1038"/>
          <p:cNvSpPr/>
          <p:nvPr/>
        </p:nvSpPr>
        <p:spPr>
          <a:xfrm>
            <a:off x="34966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6" name="CustomShape 1039"/>
          <p:cNvSpPr/>
          <p:nvPr/>
        </p:nvSpPr>
        <p:spPr>
          <a:xfrm>
            <a:off x="38091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7" name="CustomShape 1040"/>
          <p:cNvSpPr/>
          <p:nvPr/>
        </p:nvSpPr>
        <p:spPr>
          <a:xfrm>
            <a:off x="38775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78" name="CustomShape 1041"/>
          <p:cNvSpPr/>
          <p:nvPr/>
        </p:nvSpPr>
        <p:spPr>
          <a:xfrm>
            <a:off x="38775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9" name="CustomShape 1042"/>
          <p:cNvSpPr/>
          <p:nvPr/>
        </p:nvSpPr>
        <p:spPr>
          <a:xfrm>
            <a:off x="41900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0" name="CustomShape 1043"/>
          <p:cNvSpPr/>
          <p:nvPr/>
        </p:nvSpPr>
        <p:spPr>
          <a:xfrm>
            <a:off x="42584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81" name="CustomShape 1044"/>
          <p:cNvSpPr/>
          <p:nvPr/>
        </p:nvSpPr>
        <p:spPr>
          <a:xfrm>
            <a:off x="42584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2" name="CustomShape 1045"/>
          <p:cNvSpPr/>
          <p:nvPr/>
        </p:nvSpPr>
        <p:spPr>
          <a:xfrm>
            <a:off x="45709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3" name="CustomShape 1046"/>
          <p:cNvSpPr/>
          <p:nvPr/>
        </p:nvSpPr>
        <p:spPr>
          <a:xfrm>
            <a:off x="46393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84" name="CustomShape 1047"/>
          <p:cNvSpPr/>
          <p:nvPr/>
        </p:nvSpPr>
        <p:spPr>
          <a:xfrm>
            <a:off x="46393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5" name="CustomShape 1048"/>
          <p:cNvSpPr/>
          <p:nvPr/>
        </p:nvSpPr>
        <p:spPr>
          <a:xfrm>
            <a:off x="49518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6" name="CustomShape 1049"/>
          <p:cNvSpPr/>
          <p:nvPr/>
        </p:nvSpPr>
        <p:spPr>
          <a:xfrm>
            <a:off x="50202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87" name="CustomShape 1050"/>
          <p:cNvSpPr/>
          <p:nvPr/>
        </p:nvSpPr>
        <p:spPr>
          <a:xfrm>
            <a:off x="50202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8" name="CustomShape 1051"/>
          <p:cNvSpPr/>
          <p:nvPr/>
        </p:nvSpPr>
        <p:spPr>
          <a:xfrm>
            <a:off x="53326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9" name="CustomShape 1052"/>
          <p:cNvSpPr/>
          <p:nvPr/>
        </p:nvSpPr>
        <p:spPr>
          <a:xfrm>
            <a:off x="54010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90" name="CustomShape 1053"/>
          <p:cNvSpPr/>
          <p:nvPr/>
        </p:nvSpPr>
        <p:spPr>
          <a:xfrm>
            <a:off x="54010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1" name="CustomShape 1054"/>
          <p:cNvSpPr/>
          <p:nvPr/>
        </p:nvSpPr>
        <p:spPr>
          <a:xfrm>
            <a:off x="57135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2" name="CustomShape 1055"/>
          <p:cNvSpPr/>
          <p:nvPr/>
        </p:nvSpPr>
        <p:spPr>
          <a:xfrm>
            <a:off x="57819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93" name="CustomShape 1056"/>
          <p:cNvSpPr/>
          <p:nvPr/>
        </p:nvSpPr>
        <p:spPr>
          <a:xfrm>
            <a:off x="57819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4" name="CustomShape 1057"/>
          <p:cNvSpPr/>
          <p:nvPr/>
        </p:nvSpPr>
        <p:spPr>
          <a:xfrm>
            <a:off x="60944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5" name="CustomShape 1058"/>
          <p:cNvSpPr/>
          <p:nvPr/>
        </p:nvSpPr>
        <p:spPr>
          <a:xfrm>
            <a:off x="61628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96" name="CustomShape 1059"/>
          <p:cNvSpPr/>
          <p:nvPr/>
        </p:nvSpPr>
        <p:spPr>
          <a:xfrm>
            <a:off x="61628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7" name="CustomShape 1060"/>
          <p:cNvSpPr/>
          <p:nvPr/>
        </p:nvSpPr>
        <p:spPr>
          <a:xfrm>
            <a:off x="64753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8" name="CustomShape 1061"/>
          <p:cNvSpPr/>
          <p:nvPr/>
        </p:nvSpPr>
        <p:spPr>
          <a:xfrm>
            <a:off x="65437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99" name="CustomShape 1062"/>
          <p:cNvSpPr/>
          <p:nvPr/>
        </p:nvSpPr>
        <p:spPr>
          <a:xfrm>
            <a:off x="65437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0" name="CustomShape 1063"/>
          <p:cNvSpPr/>
          <p:nvPr/>
        </p:nvSpPr>
        <p:spPr>
          <a:xfrm>
            <a:off x="68562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1" name="CustomShape 1064"/>
          <p:cNvSpPr/>
          <p:nvPr/>
        </p:nvSpPr>
        <p:spPr>
          <a:xfrm>
            <a:off x="69246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02" name="CustomShape 1065"/>
          <p:cNvSpPr/>
          <p:nvPr/>
        </p:nvSpPr>
        <p:spPr>
          <a:xfrm>
            <a:off x="69246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3" name="CustomShape 1066"/>
          <p:cNvSpPr/>
          <p:nvPr/>
        </p:nvSpPr>
        <p:spPr>
          <a:xfrm>
            <a:off x="72370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4" name="CustomShape 1067"/>
          <p:cNvSpPr/>
          <p:nvPr/>
        </p:nvSpPr>
        <p:spPr>
          <a:xfrm>
            <a:off x="73054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05" name="CustomShape 1068"/>
          <p:cNvSpPr/>
          <p:nvPr/>
        </p:nvSpPr>
        <p:spPr>
          <a:xfrm>
            <a:off x="73054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6" name="CustomShape 1069"/>
          <p:cNvSpPr/>
          <p:nvPr/>
        </p:nvSpPr>
        <p:spPr>
          <a:xfrm>
            <a:off x="76179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7" name="CustomShape 1070"/>
          <p:cNvSpPr/>
          <p:nvPr/>
        </p:nvSpPr>
        <p:spPr>
          <a:xfrm>
            <a:off x="76863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08" name="CustomShape 1071"/>
          <p:cNvSpPr/>
          <p:nvPr/>
        </p:nvSpPr>
        <p:spPr>
          <a:xfrm>
            <a:off x="76863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9" name="CustomShape 1072"/>
          <p:cNvSpPr/>
          <p:nvPr/>
        </p:nvSpPr>
        <p:spPr>
          <a:xfrm>
            <a:off x="79988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0" name="CustomShape 1073"/>
          <p:cNvSpPr/>
          <p:nvPr/>
        </p:nvSpPr>
        <p:spPr>
          <a:xfrm>
            <a:off x="80672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11" name="CustomShape 1074"/>
          <p:cNvSpPr/>
          <p:nvPr/>
        </p:nvSpPr>
        <p:spPr>
          <a:xfrm>
            <a:off x="80672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2" name="CustomShape 1075"/>
          <p:cNvSpPr/>
          <p:nvPr/>
        </p:nvSpPr>
        <p:spPr>
          <a:xfrm>
            <a:off x="83797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3" name="CustomShape 1076"/>
          <p:cNvSpPr/>
          <p:nvPr/>
        </p:nvSpPr>
        <p:spPr>
          <a:xfrm>
            <a:off x="84481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14" name="CustomShape 1077"/>
          <p:cNvSpPr/>
          <p:nvPr/>
        </p:nvSpPr>
        <p:spPr>
          <a:xfrm>
            <a:off x="84481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5" name="CustomShape 1078"/>
          <p:cNvSpPr/>
          <p:nvPr/>
        </p:nvSpPr>
        <p:spPr>
          <a:xfrm>
            <a:off x="87609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6" name="CustomShape 1079"/>
          <p:cNvSpPr/>
          <p:nvPr/>
        </p:nvSpPr>
        <p:spPr>
          <a:xfrm>
            <a:off x="88290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17" name="CustomShape 1080"/>
          <p:cNvSpPr/>
          <p:nvPr/>
        </p:nvSpPr>
        <p:spPr>
          <a:xfrm>
            <a:off x="88290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8" name="CustomShape 1081"/>
          <p:cNvSpPr/>
          <p:nvPr/>
        </p:nvSpPr>
        <p:spPr>
          <a:xfrm>
            <a:off x="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9" name="CustomShape 1082"/>
          <p:cNvSpPr/>
          <p:nvPr/>
        </p:nvSpPr>
        <p:spPr>
          <a:xfrm>
            <a:off x="684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20" name="CustomShape 1083"/>
          <p:cNvSpPr/>
          <p:nvPr/>
        </p:nvSpPr>
        <p:spPr>
          <a:xfrm>
            <a:off x="684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1" name="CustomShape 1084"/>
          <p:cNvSpPr/>
          <p:nvPr/>
        </p:nvSpPr>
        <p:spPr>
          <a:xfrm>
            <a:off x="3808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2" name="CustomShape 1085"/>
          <p:cNvSpPr/>
          <p:nvPr/>
        </p:nvSpPr>
        <p:spPr>
          <a:xfrm>
            <a:off x="4492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23" name="CustomShape 1086"/>
          <p:cNvSpPr/>
          <p:nvPr/>
        </p:nvSpPr>
        <p:spPr>
          <a:xfrm>
            <a:off x="4492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4" name="CustomShape 1087"/>
          <p:cNvSpPr/>
          <p:nvPr/>
        </p:nvSpPr>
        <p:spPr>
          <a:xfrm>
            <a:off x="7617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5" name="CustomShape 1088"/>
          <p:cNvSpPr/>
          <p:nvPr/>
        </p:nvSpPr>
        <p:spPr>
          <a:xfrm>
            <a:off x="8301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26" name="CustomShape 1089"/>
          <p:cNvSpPr/>
          <p:nvPr/>
        </p:nvSpPr>
        <p:spPr>
          <a:xfrm>
            <a:off x="8301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7" name="CustomShape 1090"/>
          <p:cNvSpPr/>
          <p:nvPr/>
        </p:nvSpPr>
        <p:spPr>
          <a:xfrm>
            <a:off x="11426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8" name="CustomShape 1091"/>
          <p:cNvSpPr/>
          <p:nvPr/>
        </p:nvSpPr>
        <p:spPr>
          <a:xfrm>
            <a:off x="12110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29" name="CustomShape 1092"/>
          <p:cNvSpPr/>
          <p:nvPr/>
        </p:nvSpPr>
        <p:spPr>
          <a:xfrm>
            <a:off x="12110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0" name="CustomShape 1093"/>
          <p:cNvSpPr/>
          <p:nvPr/>
        </p:nvSpPr>
        <p:spPr>
          <a:xfrm>
            <a:off x="15235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1" name="CustomShape 1094"/>
          <p:cNvSpPr/>
          <p:nvPr/>
        </p:nvSpPr>
        <p:spPr>
          <a:xfrm>
            <a:off x="15919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32" name="CustomShape 1095"/>
          <p:cNvSpPr/>
          <p:nvPr/>
        </p:nvSpPr>
        <p:spPr>
          <a:xfrm>
            <a:off x="15919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3" name="CustomShape 1096"/>
          <p:cNvSpPr/>
          <p:nvPr/>
        </p:nvSpPr>
        <p:spPr>
          <a:xfrm>
            <a:off x="19044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4" name="CustomShape 1097"/>
          <p:cNvSpPr/>
          <p:nvPr/>
        </p:nvSpPr>
        <p:spPr>
          <a:xfrm>
            <a:off x="19728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35" name="CustomShape 1098"/>
          <p:cNvSpPr/>
          <p:nvPr/>
        </p:nvSpPr>
        <p:spPr>
          <a:xfrm>
            <a:off x="19728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6" name="CustomShape 1099"/>
          <p:cNvSpPr/>
          <p:nvPr/>
        </p:nvSpPr>
        <p:spPr>
          <a:xfrm>
            <a:off x="22852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7" name="CustomShape 1100"/>
          <p:cNvSpPr/>
          <p:nvPr/>
        </p:nvSpPr>
        <p:spPr>
          <a:xfrm>
            <a:off x="23536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38" name="CustomShape 1101"/>
          <p:cNvSpPr/>
          <p:nvPr/>
        </p:nvSpPr>
        <p:spPr>
          <a:xfrm>
            <a:off x="23536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9" name="CustomShape 1102"/>
          <p:cNvSpPr/>
          <p:nvPr/>
        </p:nvSpPr>
        <p:spPr>
          <a:xfrm>
            <a:off x="26661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0" name="CustomShape 1103"/>
          <p:cNvSpPr/>
          <p:nvPr/>
        </p:nvSpPr>
        <p:spPr>
          <a:xfrm>
            <a:off x="27345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41" name="CustomShape 1104"/>
          <p:cNvSpPr/>
          <p:nvPr/>
        </p:nvSpPr>
        <p:spPr>
          <a:xfrm>
            <a:off x="27345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2" name="CustomShape 1105"/>
          <p:cNvSpPr/>
          <p:nvPr/>
        </p:nvSpPr>
        <p:spPr>
          <a:xfrm>
            <a:off x="30474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3" name="CustomShape 1106"/>
          <p:cNvSpPr/>
          <p:nvPr/>
        </p:nvSpPr>
        <p:spPr>
          <a:xfrm>
            <a:off x="31154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44" name="CustomShape 1107"/>
          <p:cNvSpPr/>
          <p:nvPr/>
        </p:nvSpPr>
        <p:spPr>
          <a:xfrm>
            <a:off x="31154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5" name="CustomShape 1108"/>
          <p:cNvSpPr/>
          <p:nvPr/>
        </p:nvSpPr>
        <p:spPr>
          <a:xfrm>
            <a:off x="34282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6" name="CustomShape 1109"/>
          <p:cNvSpPr/>
          <p:nvPr/>
        </p:nvSpPr>
        <p:spPr>
          <a:xfrm>
            <a:off x="34966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47" name="CustomShape 1110"/>
          <p:cNvSpPr/>
          <p:nvPr/>
        </p:nvSpPr>
        <p:spPr>
          <a:xfrm>
            <a:off x="34966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8" name="CustomShape 1111"/>
          <p:cNvSpPr/>
          <p:nvPr/>
        </p:nvSpPr>
        <p:spPr>
          <a:xfrm>
            <a:off x="38091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9" name="CustomShape 1112"/>
          <p:cNvSpPr/>
          <p:nvPr/>
        </p:nvSpPr>
        <p:spPr>
          <a:xfrm>
            <a:off x="38775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50" name="CustomShape 1113"/>
          <p:cNvSpPr/>
          <p:nvPr/>
        </p:nvSpPr>
        <p:spPr>
          <a:xfrm>
            <a:off x="38775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1" name="CustomShape 1114"/>
          <p:cNvSpPr/>
          <p:nvPr/>
        </p:nvSpPr>
        <p:spPr>
          <a:xfrm>
            <a:off x="41900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2" name="CustomShape 1115"/>
          <p:cNvSpPr/>
          <p:nvPr/>
        </p:nvSpPr>
        <p:spPr>
          <a:xfrm>
            <a:off x="42584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53" name="CustomShape 1116"/>
          <p:cNvSpPr/>
          <p:nvPr/>
        </p:nvSpPr>
        <p:spPr>
          <a:xfrm>
            <a:off x="42584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4" name="CustomShape 1117"/>
          <p:cNvSpPr/>
          <p:nvPr/>
        </p:nvSpPr>
        <p:spPr>
          <a:xfrm>
            <a:off x="45709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5" name="CustomShape 1118"/>
          <p:cNvSpPr/>
          <p:nvPr/>
        </p:nvSpPr>
        <p:spPr>
          <a:xfrm>
            <a:off x="46393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56" name="CustomShape 1119"/>
          <p:cNvSpPr/>
          <p:nvPr/>
        </p:nvSpPr>
        <p:spPr>
          <a:xfrm>
            <a:off x="46393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7" name="CustomShape 1120"/>
          <p:cNvSpPr/>
          <p:nvPr/>
        </p:nvSpPr>
        <p:spPr>
          <a:xfrm>
            <a:off x="49518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8" name="CustomShape 1121"/>
          <p:cNvSpPr/>
          <p:nvPr/>
        </p:nvSpPr>
        <p:spPr>
          <a:xfrm>
            <a:off x="50202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59" name="CustomShape 1122"/>
          <p:cNvSpPr/>
          <p:nvPr/>
        </p:nvSpPr>
        <p:spPr>
          <a:xfrm>
            <a:off x="50202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0" name="CustomShape 1123"/>
          <p:cNvSpPr/>
          <p:nvPr/>
        </p:nvSpPr>
        <p:spPr>
          <a:xfrm>
            <a:off x="53326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1" name="CustomShape 1124"/>
          <p:cNvSpPr/>
          <p:nvPr/>
        </p:nvSpPr>
        <p:spPr>
          <a:xfrm>
            <a:off x="54010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62" name="CustomShape 1125"/>
          <p:cNvSpPr/>
          <p:nvPr/>
        </p:nvSpPr>
        <p:spPr>
          <a:xfrm>
            <a:off x="54010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3" name="CustomShape 1126"/>
          <p:cNvSpPr/>
          <p:nvPr/>
        </p:nvSpPr>
        <p:spPr>
          <a:xfrm>
            <a:off x="57135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4" name="CustomShape 1127"/>
          <p:cNvSpPr/>
          <p:nvPr/>
        </p:nvSpPr>
        <p:spPr>
          <a:xfrm>
            <a:off x="57819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65" name="CustomShape 1128"/>
          <p:cNvSpPr/>
          <p:nvPr/>
        </p:nvSpPr>
        <p:spPr>
          <a:xfrm>
            <a:off x="57819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6" name="CustomShape 1129"/>
          <p:cNvSpPr/>
          <p:nvPr/>
        </p:nvSpPr>
        <p:spPr>
          <a:xfrm>
            <a:off x="60944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7" name="CustomShape 1130"/>
          <p:cNvSpPr/>
          <p:nvPr/>
        </p:nvSpPr>
        <p:spPr>
          <a:xfrm>
            <a:off x="61628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68" name="CustomShape 1131"/>
          <p:cNvSpPr/>
          <p:nvPr/>
        </p:nvSpPr>
        <p:spPr>
          <a:xfrm>
            <a:off x="61628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9" name="CustomShape 1132"/>
          <p:cNvSpPr/>
          <p:nvPr/>
        </p:nvSpPr>
        <p:spPr>
          <a:xfrm>
            <a:off x="64753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0" name="CustomShape 1133"/>
          <p:cNvSpPr/>
          <p:nvPr/>
        </p:nvSpPr>
        <p:spPr>
          <a:xfrm>
            <a:off x="65437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71" name="CustomShape 1134"/>
          <p:cNvSpPr/>
          <p:nvPr/>
        </p:nvSpPr>
        <p:spPr>
          <a:xfrm>
            <a:off x="65437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2" name="CustomShape 1135"/>
          <p:cNvSpPr/>
          <p:nvPr/>
        </p:nvSpPr>
        <p:spPr>
          <a:xfrm>
            <a:off x="68562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3" name="CustomShape 1136"/>
          <p:cNvSpPr/>
          <p:nvPr/>
        </p:nvSpPr>
        <p:spPr>
          <a:xfrm>
            <a:off x="69246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74" name="CustomShape 1137"/>
          <p:cNvSpPr/>
          <p:nvPr/>
        </p:nvSpPr>
        <p:spPr>
          <a:xfrm>
            <a:off x="69246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5" name="CustomShape 1138"/>
          <p:cNvSpPr/>
          <p:nvPr/>
        </p:nvSpPr>
        <p:spPr>
          <a:xfrm>
            <a:off x="72370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6" name="CustomShape 1139"/>
          <p:cNvSpPr/>
          <p:nvPr/>
        </p:nvSpPr>
        <p:spPr>
          <a:xfrm>
            <a:off x="73054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77" name="CustomShape 1140"/>
          <p:cNvSpPr/>
          <p:nvPr/>
        </p:nvSpPr>
        <p:spPr>
          <a:xfrm>
            <a:off x="73054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8" name="CustomShape 1141"/>
          <p:cNvSpPr/>
          <p:nvPr/>
        </p:nvSpPr>
        <p:spPr>
          <a:xfrm>
            <a:off x="76179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9" name="CustomShape 1142"/>
          <p:cNvSpPr/>
          <p:nvPr/>
        </p:nvSpPr>
        <p:spPr>
          <a:xfrm>
            <a:off x="76863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80" name="CustomShape 1143"/>
          <p:cNvSpPr/>
          <p:nvPr/>
        </p:nvSpPr>
        <p:spPr>
          <a:xfrm>
            <a:off x="76863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1" name="CustomShape 1144"/>
          <p:cNvSpPr/>
          <p:nvPr/>
        </p:nvSpPr>
        <p:spPr>
          <a:xfrm>
            <a:off x="79988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2" name="CustomShape 1145"/>
          <p:cNvSpPr/>
          <p:nvPr/>
        </p:nvSpPr>
        <p:spPr>
          <a:xfrm>
            <a:off x="80672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83" name="CustomShape 1146"/>
          <p:cNvSpPr/>
          <p:nvPr/>
        </p:nvSpPr>
        <p:spPr>
          <a:xfrm>
            <a:off x="80672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4" name="CustomShape 1147"/>
          <p:cNvSpPr/>
          <p:nvPr/>
        </p:nvSpPr>
        <p:spPr>
          <a:xfrm>
            <a:off x="83797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5" name="CustomShape 1148"/>
          <p:cNvSpPr/>
          <p:nvPr/>
        </p:nvSpPr>
        <p:spPr>
          <a:xfrm>
            <a:off x="84481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86" name="CustomShape 1149"/>
          <p:cNvSpPr/>
          <p:nvPr/>
        </p:nvSpPr>
        <p:spPr>
          <a:xfrm>
            <a:off x="84481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7" name="CustomShape 1150"/>
          <p:cNvSpPr/>
          <p:nvPr/>
        </p:nvSpPr>
        <p:spPr>
          <a:xfrm>
            <a:off x="87609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8" name="CustomShape 1151"/>
          <p:cNvSpPr/>
          <p:nvPr/>
        </p:nvSpPr>
        <p:spPr>
          <a:xfrm>
            <a:off x="88290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89" name="CustomShape 1152"/>
          <p:cNvSpPr/>
          <p:nvPr/>
        </p:nvSpPr>
        <p:spPr>
          <a:xfrm>
            <a:off x="88290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0" name="CustomShape 1153"/>
          <p:cNvSpPr/>
          <p:nvPr/>
        </p:nvSpPr>
        <p:spPr>
          <a:xfrm>
            <a:off x="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1" name="CustomShape 1154"/>
          <p:cNvSpPr/>
          <p:nvPr/>
        </p:nvSpPr>
        <p:spPr>
          <a:xfrm>
            <a:off x="684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92" name="CustomShape 1155"/>
          <p:cNvSpPr/>
          <p:nvPr/>
        </p:nvSpPr>
        <p:spPr>
          <a:xfrm>
            <a:off x="684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3" name="CustomShape 1156"/>
          <p:cNvSpPr/>
          <p:nvPr/>
        </p:nvSpPr>
        <p:spPr>
          <a:xfrm>
            <a:off x="3808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4" name="CustomShape 1157"/>
          <p:cNvSpPr/>
          <p:nvPr/>
        </p:nvSpPr>
        <p:spPr>
          <a:xfrm>
            <a:off x="4492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95" name="CustomShape 1158"/>
          <p:cNvSpPr/>
          <p:nvPr/>
        </p:nvSpPr>
        <p:spPr>
          <a:xfrm>
            <a:off x="4492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6" name="CustomShape 1159"/>
          <p:cNvSpPr/>
          <p:nvPr/>
        </p:nvSpPr>
        <p:spPr>
          <a:xfrm>
            <a:off x="7617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7" name="CustomShape 1160"/>
          <p:cNvSpPr/>
          <p:nvPr/>
        </p:nvSpPr>
        <p:spPr>
          <a:xfrm>
            <a:off x="8301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98" name="CustomShape 1161"/>
          <p:cNvSpPr/>
          <p:nvPr/>
        </p:nvSpPr>
        <p:spPr>
          <a:xfrm>
            <a:off x="8301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9" name="CustomShape 1162"/>
          <p:cNvSpPr/>
          <p:nvPr/>
        </p:nvSpPr>
        <p:spPr>
          <a:xfrm>
            <a:off x="11426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0" name="CustomShape 1163"/>
          <p:cNvSpPr/>
          <p:nvPr/>
        </p:nvSpPr>
        <p:spPr>
          <a:xfrm>
            <a:off x="12110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01" name="CustomShape 1164"/>
          <p:cNvSpPr/>
          <p:nvPr/>
        </p:nvSpPr>
        <p:spPr>
          <a:xfrm>
            <a:off x="12110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2" name="CustomShape 1165"/>
          <p:cNvSpPr/>
          <p:nvPr/>
        </p:nvSpPr>
        <p:spPr>
          <a:xfrm>
            <a:off x="15235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3" name="CustomShape 1166"/>
          <p:cNvSpPr/>
          <p:nvPr/>
        </p:nvSpPr>
        <p:spPr>
          <a:xfrm>
            <a:off x="15919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04" name="CustomShape 1167"/>
          <p:cNvSpPr/>
          <p:nvPr/>
        </p:nvSpPr>
        <p:spPr>
          <a:xfrm>
            <a:off x="15919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5" name="CustomShape 1168"/>
          <p:cNvSpPr/>
          <p:nvPr/>
        </p:nvSpPr>
        <p:spPr>
          <a:xfrm>
            <a:off x="19044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6" name="CustomShape 1169"/>
          <p:cNvSpPr/>
          <p:nvPr/>
        </p:nvSpPr>
        <p:spPr>
          <a:xfrm>
            <a:off x="19728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07" name="CustomShape 1170"/>
          <p:cNvSpPr/>
          <p:nvPr/>
        </p:nvSpPr>
        <p:spPr>
          <a:xfrm>
            <a:off x="19728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8" name="CustomShape 1171"/>
          <p:cNvSpPr/>
          <p:nvPr/>
        </p:nvSpPr>
        <p:spPr>
          <a:xfrm>
            <a:off x="22852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9" name="CustomShape 1172"/>
          <p:cNvSpPr/>
          <p:nvPr/>
        </p:nvSpPr>
        <p:spPr>
          <a:xfrm>
            <a:off x="23536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10" name="CustomShape 1173"/>
          <p:cNvSpPr/>
          <p:nvPr/>
        </p:nvSpPr>
        <p:spPr>
          <a:xfrm>
            <a:off x="23536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1" name="CustomShape 1174"/>
          <p:cNvSpPr/>
          <p:nvPr/>
        </p:nvSpPr>
        <p:spPr>
          <a:xfrm>
            <a:off x="26661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2" name="CustomShape 1175"/>
          <p:cNvSpPr/>
          <p:nvPr/>
        </p:nvSpPr>
        <p:spPr>
          <a:xfrm>
            <a:off x="27345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13" name="CustomShape 1176"/>
          <p:cNvSpPr/>
          <p:nvPr/>
        </p:nvSpPr>
        <p:spPr>
          <a:xfrm>
            <a:off x="27345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4" name="CustomShape 1177"/>
          <p:cNvSpPr/>
          <p:nvPr/>
        </p:nvSpPr>
        <p:spPr>
          <a:xfrm>
            <a:off x="30474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5" name="CustomShape 1178"/>
          <p:cNvSpPr/>
          <p:nvPr/>
        </p:nvSpPr>
        <p:spPr>
          <a:xfrm>
            <a:off x="31154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16" name="CustomShape 1179"/>
          <p:cNvSpPr/>
          <p:nvPr/>
        </p:nvSpPr>
        <p:spPr>
          <a:xfrm>
            <a:off x="31154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7" name="CustomShape 1180"/>
          <p:cNvSpPr/>
          <p:nvPr/>
        </p:nvSpPr>
        <p:spPr>
          <a:xfrm>
            <a:off x="34282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8" name="CustomShape 1181"/>
          <p:cNvSpPr/>
          <p:nvPr/>
        </p:nvSpPr>
        <p:spPr>
          <a:xfrm>
            <a:off x="34966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19" name="CustomShape 1182"/>
          <p:cNvSpPr/>
          <p:nvPr/>
        </p:nvSpPr>
        <p:spPr>
          <a:xfrm>
            <a:off x="34966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0" name="CustomShape 1183"/>
          <p:cNvSpPr/>
          <p:nvPr/>
        </p:nvSpPr>
        <p:spPr>
          <a:xfrm>
            <a:off x="38091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1" name="CustomShape 1184"/>
          <p:cNvSpPr/>
          <p:nvPr/>
        </p:nvSpPr>
        <p:spPr>
          <a:xfrm>
            <a:off x="38775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22" name="CustomShape 1185"/>
          <p:cNvSpPr/>
          <p:nvPr/>
        </p:nvSpPr>
        <p:spPr>
          <a:xfrm>
            <a:off x="38775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3" name="CustomShape 1186"/>
          <p:cNvSpPr/>
          <p:nvPr/>
        </p:nvSpPr>
        <p:spPr>
          <a:xfrm>
            <a:off x="41900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4" name="CustomShape 1187"/>
          <p:cNvSpPr/>
          <p:nvPr/>
        </p:nvSpPr>
        <p:spPr>
          <a:xfrm>
            <a:off x="42584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25" name="CustomShape 1188"/>
          <p:cNvSpPr/>
          <p:nvPr/>
        </p:nvSpPr>
        <p:spPr>
          <a:xfrm>
            <a:off x="42584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6" name="CustomShape 1189"/>
          <p:cNvSpPr/>
          <p:nvPr/>
        </p:nvSpPr>
        <p:spPr>
          <a:xfrm>
            <a:off x="45709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7" name="CustomShape 1190"/>
          <p:cNvSpPr/>
          <p:nvPr/>
        </p:nvSpPr>
        <p:spPr>
          <a:xfrm>
            <a:off x="46393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28" name="CustomShape 1191"/>
          <p:cNvSpPr/>
          <p:nvPr/>
        </p:nvSpPr>
        <p:spPr>
          <a:xfrm>
            <a:off x="46393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9" name="CustomShape 1192"/>
          <p:cNvSpPr/>
          <p:nvPr/>
        </p:nvSpPr>
        <p:spPr>
          <a:xfrm>
            <a:off x="49518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0" name="CustomShape 1193"/>
          <p:cNvSpPr/>
          <p:nvPr/>
        </p:nvSpPr>
        <p:spPr>
          <a:xfrm>
            <a:off x="50202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31" name="CustomShape 1194"/>
          <p:cNvSpPr/>
          <p:nvPr/>
        </p:nvSpPr>
        <p:spPr>
          <a:xfrm>
            <a:off x="50202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2" name="CustomShape 1195"/>
          <p:cNvSpPr/>
          <p:nvPr/>
        </p:nvSpPr>
        <p:spPr>
          <a:xfrm>
            <a:off x="53326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3" name="CustomShape 1196"/>
          <p:cNvSpPr/>
          <p:nvPr/>
        </p:nvSpPr>
        <p:spPr>
          <a:xfrm>
            <a:off x="54010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34" name="CustomShape 1197"/>
          <p:cNvSpPr/>
          <p:nvPr/>
        </p:nvSpPr>
        <p:spPr>
          <a:xfrm>
            <a:off x="54010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5" name="CustomShape 1198"/>
          <p:cNvSpPr/>
          <p:nvPr/>
        </p:nvSpPr>
        <p:spPr>
          <a:xfrm>
            <a:off x="57135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6" name="CustomShape 1199"/>
          <p:cNvSpPr/>
          <p:nvPr/>
        </p:nvSpPr>
        <p:spPr>
          <a:xfrm>
            <a:off x="57819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37" name="CustomShape 1200"/>
          <p:cNvSpPr/>
          <p:nvPr/>
        </p:nvSpPr>
        <p:spPr>
          <a:xfrm>
            <a:off x="57819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8" name="CustomShape 1201"/>
          <p:cNvSpPr/>
          <p:nvPr/>
        </p:nvSpPr>
        <p:spPr>
          <a:xfrm>
            <a:off x="60944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9" name="CustomShape 1202"/>
          <p:cNvSpPr/>
          <p:nvPr/>
        </p:nvSpPr>
        <p:spPr>
          <a:xfrm>
            <a:off x="61628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40" name="CustomShape 1203"/>
          <p:cNvSpPr/>
          <p:nvPr/>
        </p:nvSpPr>
        <p:spPr>
          <a:xfrm>
            <a:off x="61628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1" name="CustomShape 1204"/>
          <p:cNvSpPr/>
          <p:nvPr/>
        </p:nvSpPr>
        <p:spPr>
          <a:xfrm>
            <a:off x="64753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2" name="CustomShape 1205"/>
          <p:cNvSpPr/>
          <p:nvPr/>
        </p:nvSpPr>
        <p:spPr>
          <a:xfrm>
            <a:off x="65437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43" name="CustomShape 1206"/>
          <p:cNvSpPr/>
          <p:nvPr/>
        </p:nvSpPr>
        <p:spPr>
          <a:xfrm>
            <a:off x="65437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4" name="CustomShape 1207"/>
          <p:cNvSpPr/>
          <p:nvPr/>
        </p:nvSpPr>
        <p:spPr>
          <a:xfrm>
            <a:off x="68562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5" name="CustomShape 1208"/>
          <p:cNvSpPr/>
          <p:nvPr/>
        </p:nvSpPr>
        <p:spPr>
          <a:xfrm>
            <a:off x="69246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46" name="CustomShape 1209"/>
          <p:cNvSpPr/>
          <p:nvPr/>
        </p:nvSpPr>
        <p:spPr>
          <a:xfrm>
            <a:off x="69246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7" name="CustomShape 1210"/>
          <p:cNvSpPr/>
          <p:nvPr/>
        </p:nvSpPr>
        <p:spPr>
          <a:xfrm>
            <a:off x="72370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8" name="CustomShape 1211"/>
          <p:cNvSpPr/>
          <p:nvPr/>
        </p:nvSpPr>
        <p:spPr>
          <a:xfrm>
            <a:off x="73054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49" name="CustomShape 1212"/>
          <p:cNvSpPr/>
          <p:nvPr/>
        </p:nvSpPr>
        <p:spPr>
          <a:xfrm>
            <a:off x="73054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0" name="CustomShape 1213"/>
          <p:cNvSpPr/>
          <p:nvPr/>
        </p:nvSpPr>
        <p:spPr>
          <a:xfrm>
            <a:off x="76179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1" name="CustomShape 1214"/>
          <p:cNvSpPr/>
          <p:nvPr/>
        </p:nvSpPr>
        <p:spPr>
          <a:xfrm>
            <a:off x="76863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52" name="CustomShape 1215"/>
          <p:cNvSpPr/>
          <p:nvPr/>
        </p:nvSpPr>
        <p:spPr>
          <a:xfrm>
            <a:off x="76863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3" name="CustomShape 1216"/>
          <p:cNvSpPr/>
          <p:nvPr/>
        </p:nvSpPr>
        <p:spPr>
          <a:xfrm>
            <a:off x="79988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4" name="CustomShape 1217"/>
          <p:cNvSpPr/>
          <p:nvPr/>
        </p:nvSpPr>
        <p:spPr>
          <a:xfrm>
            <a:off x="80672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55" name="CustomShape 1218"/>
          <p:cNvSpPr/>
          <p:nvPr/>
        </p:nvSpPr>
        <p:spPr>
          <a:xfrm>
            <a:off x="80672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6" name="CustomShape 1219"/>
          <p:cNvSpPr/>
          <p:nvPr/>
        </p:nvSpPr>
        <p:spPr>
          <a:xfrm>
            <a:off x="83797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7" name="CustomShape 1220"/>
          <p:cNvSpPr/>
          <p:nvPr/>
        </p:nvSpPr>
        <p:spPr>
          <a:xfrm>
            <a:off x="84481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58" name="CustomShape 1221"/>
          <p:cNvSpPr/>
          <p:nvPr/>
        </p:nvSpPr>
        <p:spPr>
          <a:xfrm>
            <a:off x="84481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9" name="CustomShape 1222"/>
          <p:cNvSpPr/>
          <p:nvPr/>
        </p:nvSpPr>
        <p:spPr>
          <a:xfrm>
            <a:off x="87609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0" name="CustomShape 1223"/>
          <p:cNvSpPr/>
          <p:nvPr/>
        </p:nvSpPr>
        <p:spPr>
          <a:xfrm>
            <a:off x="88290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61" name="CustomShape 1224"/>
          <p:cNvSpPr/>
          <p:nvPr/>
        </p:nvSpPr>
        <p:spPr>
          <a:xfrm>
            <a:off x="88290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2" name="CustomShape 1225"/>
          <p:cNvSpPr/>
          <p:nvPr/>
        </p:nvSpPr>
        <p:spPr>
          <a:xfrm>
            <a:off x="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3" name="CustomShape 1226"/>
          <p:cNvSpPr/>
          <p:nvPr/>
        </p:nvSpPr>
        <p:spPr>
          <a:xfrm>
            <a:off x="684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64" name="CustomShape 1227"/>
          <p:cNvSpPr/>
          <p:nvPr/>
        </p:nvSpPr>
        <p:spPr>
          <a:xfrm>
            <a:off x="684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5" name="CustomShape 1228"/>
          <p:cNvSpPr/>
          <p:nvPr/>
        </p:nvSpPr>
        <p:spPr>
          <a:xfrm>
            <a:off x="3808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6" name="CustomShape 1229"/>
          <p:cNvSpPr/>
          <p:nvPr/>
        </p:nvSpPr>
        <p:spPr>
          <a:xfrm>
            <a:off x="4492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67" name="CustomShape 1230"/>
          <p:cNvSpPr/>
          <p:nvPr/>
        </p:nvSpPr>
        <p:spPr>
          <a:xfrm>
            <a:off x="4492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8" name="CustomShape 1231"/>
          <p:cNvSpPr/>
          <p:nvPr/>
        </p:nvSpPr>
        <p:spPr>
          <a:xfrm>
            <a:off x="7617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9" name="CustomShape 1232"/>
          <p:cNvSpPr/>
          <p:nvPr/>
        </p:nvSpPr>
        <p:spPr>
          <a:xfrm>
            <a:off x="8301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70" name="CustomShape 1233"/>
          <p:cNvSpPr/>
          <p:nvPr/>
        </p:nvSpPr>
        <p:spPr>
          <a:xfrm>
            <a:off x="8301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1" name="CustomShape 1234"/>
          <p:cNvSpPr/>
          <p:nvPr/>
        </p:nvSpPr>
        <p:spPr>
          <a:xfrm>
            <a:off x="11426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2" name="CustomShape 1235"/>
          <p:cNvSpPr/>
          <p:nvPr/>
        </p:nvSpPr>
        <p:spPr>
          <a:xfrm>
            <a:off x="12110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73" name="CustomShape 1236"/>
          <p:cNvSpPr/>
          <p:nvPr/>
        </p:nvSpPr>
        <p:spPr>
          <a:xfrm>
            <a:off x="12110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4" name="CustomShape 1237"/>
          <p:cNvSpPr/>
          <p:nvPr/>
        </p:nvSpPr>
        <p:spPr>
          <a:xfrm>
            <a:off x="15235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5" name="CustomShape 1238"/>
          <p:cNvSpPr/>
          <p:nvPr/>
        </p:nvSpPr>
        <p:spPr>
          <a:xfrm>
            <a:off x="15919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76" name="CustomShape 1239"/>
          <p:cNvSpPr/>
          <p:nvPr/>
        </p:nvSpPr>
        <p:spPr>
          <a:xfrm>
            <a:off x="15919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7" name="CustomShape 1240"/>
          <p:cNvSpPr/>
          <p:nvPr/>
        </p:nvSpPr>
        <p:spPr>
          <a:xfrm>
            <a:off x="19044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8" name="CustomShape 1241"/>
          <p:cNvSpPr/>
          <p:nvPr/>
        </p:nvSpPr>
        <p:spPr>
          <a:xfrm>
            <a:off x="19728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79" name="CustomShape 1242"/>
          <p:cNvSpPr/>
          <p:nvPr/>
        </p:nvSpPr>
        <p:spPr>
          <a:xfrm>
            <a:off x="19728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0" name="CustomShape 1243"/>
          <p:cNvSpPr/>
          <p:nvPr/>
        </p:nvSpPr>
        <p:spPr>
          <a:xfrm>
            <a:off x="22852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1" name="CustomShape 1244"/>
          <p:cNvSpPr/>
          <p:nvPr/>
        </p:nvSpPr>
        <p:spPr>
          <a:xfrm>
            <a:off x="23536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82" name="CustomShape 1245"/>
          <p:cNvSpPr/>
          <p:nvPr/>
        </p:nvSpPr>
        <p:spPr>
          <a:xfrm>
            <a:off x="2353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3" name="CustomShape 1246"/>
          <p:cNvSpPr/>
          <p:nvPr/>
        </p:nvSpPr>
        <p:spPr>
          <a:xfrm>
            <a:off x="26661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4" name="CustomShape 1247"/>
          <p:cNvSpPr/>
          <p:nvPr/>
        </p:nvSpPr>
        <p:spPr>
          <a:xfrm>
            <a:off x="27345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85" name="CustomShape 1248"/>
          <p:cNvSpPr/>
          <p:nvPr/>
        </p:nvSpPr>
        <p:spPr>
          <a:xfrm>
            <a:off x="2734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6" name="CustomShape 1249"/>
          <p:cNvSpPr/>
          <p:nvPr/>
        </p:nvSpPr>
        <p:spPr>
          <a:xfrm>
            <a:off x="30474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7" name="CustomShape 1250"/>
          <p:cNvSpPr/>
          <p:nvPr/>
        </p:nvSpPr>
        <p:spPr>
          <a:xfrm>
            <a:off x="31154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88" name="CustomShape 1251"/>
          <p:cNvSpPr/>
          <p:nvPr/>
        </p:nvSpPr>
        <p:spPr>
          <a:xfrm>
            <a:off x="3115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9" name="CustomShape 1252"/>
          <p:cNvSpPr/>
          <p:nvPr/>
        </p:nvSpPr>
        <p:spPr>
          <a:xfrm>
            <a:off x="34282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0" name="CustomShape 1253"/>
          <p:cNvSpPr/>
          <p:nvPr/>
        </p:nvSpPr>
        <p:spPr>
          <a:xfrm>
            <a:off x="34966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91" name="CustomShape 1254"/>
          <p:cNvSpPr/>
          <p:nvPr/>
        </p:nvSpPr>
        <p:spPr>
          <a:xfrm>
            <a:off x="3496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2" name="CustomShape 1255"/>
          <p:cNvSpPr/>
          <p:nvPr/>
        </p:nvSpPr>
        <p:spPr>
          <a:xfrm>
            <a:off x="38091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3" name="CustomShape 1256"/>
          <p:cNvSpPr/>
          <p:nvPr/>
        </p:nvSpPr>
        <p:spPr>
          <a:xfrm>
            <a:off x="38775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94" name="CustomShape 1257"/>
          <p:cNvSpPr/>
          <p:nvPr/>
        </p:nvSpPr>
        <p:spPr>
          <a:xfrm>
            <a:off x="3877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5" name="CustomShape 1258"/>
          <p:cNvSpPr/>
          <p:nvPr/>
        </p:nvSpPr>
        <p:spPr>
          <a:xfrm>
            <a:off x="41900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6" name="CustomShape 1259"/>
          <p:cNvSpPr/>
          <p:nvPr/>
        </p:nvSpPr>
        <p:spPr>
          <a:xfrm>
            <a:off x="42584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97" name="CustomShape 1260"/>
          <p:cNvSpPr/>
          <p:nvPr/>
        </p:nvSpPr>
        <p:spPr>
          <a:xfrm>
            <a:off x="4258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8" name="CustomShape 1261"/>
          <p:cNvSpPr/>
          <p:nvPr/>
        </p:nvSpPr>
        <p:spPr>
          <a:xfrm>
            <a:off x="45709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9" name="CustomShape 1262"/>
          <p:cNvSpPr/>
          <p:nvPr/>
        </p:nvSpPr>
        <p:spPr>
          <a:xfrm>
            <a:off x="46393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00" name="CustomShape 1263"/>
          <p:cNvSpPr/>
          <p:nvPr/>
        </p:nvSpPr>
        <p:spPr>
          <a:xfrm>
            <a:off x="46393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1" name="CustomShape 1264"/>
          <p:cNvSpPr/>
          <p:nvPr/>
        </p:nvSpPr>
        <p:spPr>
          <a:xfrm>
            <a:off x="49518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2" name="CustomShape 1265"/>
          <p:cNvSpPr/>
          <p:nvPr/>
        </p:nvSpPr>
        <p:spPr>
          <a:xfrm>
            <a:off x="50202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03" name="CustomShape 1266"/>
          <p:cNvSpPr/>
          <p:nvPr/>
        </p:nvSpPr>
        <p:spPr>
          <a:xfrm>
            <a:off x="50202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4" name="CustomShape 1267"/>
          <p:cNvSpPr/>
          <p:nvPr/>
        </p:nvSpPr>
        <p:spPr>
          <a:xfrm>
            <a:off x="53326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5" name="CustomShape 1268"/>
          <p:cNvSpPr/>
          <p:nvPr/>
        </p:nvSpPr>
        <p:spPr>
          <a:xfrm>
            <a:off x="54010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06" name="CustomShape 1269"/>
          <p:cNvSpPr/>
          <p:nvPr/>
        </p:nvSpPr>
        <p:spPr>
          <a:xfrm>
            <a:off x="54010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7" name="CustomShape 1270"/>
          <p:cNvSpPr/>
          <p:nvPr/>
        </p:nvSpPr>
        <p:spPr>
          <a:xfrm>
            <a:off x="57135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8" name="CustomShape 1271"/>
          <p:cNvSpPr/>
          <p:nvPr/>
        </p:nvSpPr>
        <p:spPr>
          <a:xfrm>
            <a:off x="57819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09" name="CustomShape 1272"/>
          <p:cNvSpPr/>
          <p:nvPr/>
        </p:nvSpPr>
        <p:spPr>
          <a:xfrm>
            <a:off x="57819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0" name="CustomShape 1273"/>
          <p:cNvSpPr/>
          <p:nvPr/>
        </p:nvSpPr>
        <p:spPr>
          <a:xfrm>
            <a:off x="60944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1" name="CustomShape 1274"/>
          <p:cNvSpPr/>
          <p:nvPr/>
        </p:nvSpPr>
        <p:spPr>
          <a:xfrm>
            <a:off x="61628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12" name="CustomShape 1275"/>
          <p:cNvSpPr/>
          <p:nvPr/>
        </p:nvSpPr>
        <p:spPr>
          <a:xfrm>
            <a:off x="61628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3" name="CustomShape 1276"/>
          <p:cNvSpPr/>
          <p:nvPr/>
        </p:nvSpPr>
        <p:spPr>
          <a:xfrm>
            <a:off x="64753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4" name="CustomShape 1277"/>
          <p:cNvSpPr/>
          <p:nvPr/>
        </p:nvSpPr>
        <p:spPr>
          <a:xfrm>
            <a:off x="65437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15" name="CustomShape 1278"/>
          <p:cNvSpPr/>
          <p:nvPr/>
        </p:nvSpPr>
        <p:spPr>
          <a:xfrm>
            <a:off x="65437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6" name="CustomShape 1279"/>
          <p:cNvSpPr/>
          <p:nvPr/>
        </p:nvSpPr>
        <p:spPr>
          <a:xfrm>
            <a:off x="68562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7" name="CustomShape 1280"/>
          <p:cNvSpPr/>
          <p:nvPr/>
        </p:nvSpPr>
        <p:spPr>
          <a:xfrm>
            <a:off x="69246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18" name="CustomShape 1281"/>
          <p:cNvSpPr/>
          <p:nvPr/>
        </p:nvSpPr>
        <p:spPr>
          <a:xfrm>
            <a:off x="69246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9" name="CustomShape 1282"/>
          <p:cNvSpPr/>
          <p:nvPr/>
        </p:nvSpPr>
        <p:spPr>
          <a:xfrm>
            <a:off x="72370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0" name="CustomShape 1283"/>
          <p:cNvSpPr/>
          <p:nvPr/>
        </p:nvSpPr>
        <p:spPr>
          <a:xfrm>
            <a:off x="73054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21" name="CustomShape 1284"/>
          <p:cNvSpPr/>
          <p:nvPr/>
        </p:nvSpPr>
        <p:spPr>
          <a:xfrm>
            <a:off x="73054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2" name="CustomShape 1285"/>
          <p:cNvSpPr/>
          <p:nvPr/>
        </p:nvSpPr>
        <p:spPr>
          <a:xfrm>
            <a:off x="76179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3" name="CustomShape 1286"/>
          <p:cNvSpPr/>
          <p:nvPr/>
        </p:nvSpPr>
        <p:spPr>
          <a:xfrm>
            <a:off x="76863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24" name="CustomShape 1287"/>
          <p:cNvSpPr/>
          <p:nvPr/>
        </p:nvSpPr>
        <p:spPr>
          <a:xfrm>
            <a:off x="76863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5" name="CustomShape 1288"/>
          <p:cNvSpPr/>
          <p:nvPr/>
        </p:nvSpPr>
        <p:spPr>
          <a:xfrm>
            <a:off x="79988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6" name="CustomShape 1289"/>
          <p:cNvSpPr/>
          <p:nvPr/>
        </p:nvSpPr>
        <p:spPr>
          <a:xfrm>
            <a:off x="80672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27" name="CustomShape 1290"/>
          <p:cNvSpPr/>
          <p:nvPr/>
        </p:nvSpPr>
        <p:spPr>
          <a:xfrm>
            <a:off x="80672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8" name="CustomShape 1291"/>
          <p:cNvSpPr/>
          <p:nvPr/>
        </p:nvSpPr>
        <p:spPr>
          <a:xfrm>
            <a:off x="83797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9" name="CustomShape 1292"/>
          <p:cNvSpPr/>
          <p:nvPr/>
        </p:nvSpPr>
        <p:spPr>
          <a:xfrm>
            <a:off x="84481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30" name="CustomShape 1293"/>
          <p:cNvSpPr/>
          <p:nvPr/>
        </p:nvSpPr>
        <p:spPr>
          <a:xfrm>
            <a:off x="84481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1" name="CustomShape 1294"/>
          <p:cNvSpPr/>
          <p:nvPr/>
        </p:nvSpPr>
        <p:spPr>
          <a:xfrm>
            <a:off x="87609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2" name="CustomShape 1295"/>
          <p:cNvSpPr/>
          <p:nvPr/>
        </p:nvSpPr>
        <p:spPr>
          <a:xfrm>
            <a:off x="88290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33" name="CustomShape 1296"/>
          <p:cNvSpPr/>
          <p:nvPr/>
        </p:nvSpPr>
        <p:spPr>
          <a:xfrm>
            <a:off x="88290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4" name="CustomShape 1297"/>
          <p:cNvSpPr/>
          <p:nvPr/>
        </p:nvSpPr>
        <p:spPr>
          <a:xfrm rot="5400000">
            <a:off x="8485200" y="5801760"/>
            <a:ext cx="1820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© Copyright Showeet.com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35" name="CustomShape 1298"/>
          <p:cNvSpPr/>
          <p:nvPr/>
        </p:nvSpPr>
        <p:spPr>
          <a:xfrm>
            <a:off x="0" y="0"/>
            <a:ext cx="9141480" cy="6857640"/>
          </a:xfrm>
          <a:prstGeom prst="rect">
            <a:avLst/>
          </a:prstGeom>
          <a:solidFill>
            <a:srgbClr val="2f3a46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6" name="PlaceHolder 1299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37" name="PlaceHolder 1300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38" name="PlaceHolder 1301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39" name="PlaceHolder 1302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28CE9E7-0379-4AC6-820F-D8F81576E084}" type="slidenum">
              <a:rPr b="0" lang="en-US" sz="12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40" name="PlaceHolder 130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5" name="CustomShape 1"/>
          <p:cNvSpPr/>
          <p:nvPr/>
        </p:nvSpPr>
        <p:spPr>
          <a:xfrm>
            <a:off x="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6" name="CustomShape 2"/>
          <p:cNvSpPr/>
          <p:nvPr/>
        </p:nvSpPr>
        <p:spPr>
          <a:xfrm>
            <a:off x="684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77" name="CustomShape 3"/>
          <p:cNvSpPr/>
          <p:nvPr/>
        </p:nvSpPr>
        <p:spPr>
          <a:xfrm>
            <a:off x="684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8" name="CustomShape 4"/>
          <p:cNvSpPr/>
          <p:nvPr/>
        </p:nvSpPr>
        <p:spPr>
          <a:xfrm>
            <a:off x="3808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9" name="CustomShape 5"/>
          <p:cNvSpPr/>
          <p:nvPr/>
        </p:nvSpPr>
        <p:spPr>
          <a:xfrm>
            <a:off x="4492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80" name="CustomShape 6"/>
          <p:cNvSpPr/>
          <p:nvPr/>
        </p:nvSpPr>
        <p:spPr>
          <a:xfrm>
            <a:off x="4492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1" name="CustomShape 7"/>
          <p:cNvSpPr/>
          <p:nvPr/>
        </p:nvSpPr>
        <p:spPr>
          <a:xfrm>
            <a:off x="7617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2" name="CustomShape 8"/>
          <p:cNvSpPr/>
          <p:nvPr/>
        </p:nvSpPr>
        <p:spPr>
          <a:xfrm>
            <a:off x="8301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83" name="CustomShape 9"/>
          <p:cNvSpPr/>
          <p:nvPr/>
        </p:nvSpPr>
        <p:spPr>
          <a:xfrm>
            <a:off x="8301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4" name="CustomShape 10"/>
          <p:cNvSpPr/>
          <p:nvPr/>
        </p:nvSpPr>
        <p:spPr>
          <a:xfrm>
            <a:off x="11426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5" name="CustomShape 11"/>
          <p:cNvSpPr/>
          <p:nvPr/>
        </p:nvSpPr>
        <p:spPr>
          <a:xfrm>
            <a:off x="12110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86" name="CustomShape 12"/>
          <p:cNvSpPr/>
          <p:nvPr/>
        </p:nvSpPr>
        <p:spPr>
          <a:xfrm>
            <a:off x="12110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7" name="CustomShape 13"/>
          <p:cNvSpPr/>
          <p:nvPr/>
        </p:nvSpPr>
        <p:spPr>
          <a:xfrm>
            <a:off x="15235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8" name="CustomShape 14"/>
          <p:cNvSpPr/>
          <p:nvPr/>
        </p:nvSpPr>
        <p:spPr>
          <a:xfrm>
            <a:off x="15919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89" name="CustomShape 15"/>
          <p:cNvSpPr/>
          <p:nvPr/>
        </p:nvSpPr>
        <p:spPr>
          <a:xfrm>
            <a:off x="15919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0" name="CustomShape 16"/>
          <p:cNvSpPr/>
          <p:nvPr/>
        </p:nvSpPr>
        <p:spPr>
          <a:xfrm>
            <a:off x="19044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1" name="CustomShape 17"/>
          <p:cNvSpPr/>
          <p:nvPr/>
        </p:nvSpPr>
        <p:spPr>
          <a:xfrm>
            <a:off x="19728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92" name="CustomShape 18"/>
          <p:cNvSpPr/>
          <p:nvPr/>
        </p:nvSpPr>
        <p:spPr>
          <a:xfrm>
            <a:off x="19728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3" name="CustomShape 19"/>
          <p:cNvSpPr/>
          <p:nvPr/>
        </p:nvSpPr>
        <p:spPr>
          <a:xfrm>
            <a:off x="22852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4" name="CustomShape 20"/>
          <p:cNvSpPr/>
          <p:nvPr/>
        </p:nvSpPr>
        <p:spPr>
          <a:xfrm>
            <a:off x="23536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95" name="CustomShape 21"/>
          <p:cNvSpPr/>
          <p:nvPr/>
        </p:nvSpPr>
        <p:spPr>
          <a:xfrm>
            <a:off x="2353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6" name="CustomShape 22"/>
          <p:cNvSpPr/>
          <p:nvPr/>
        </p:nvSpPr>
        <p:spPr>
          <a:xfrm>
            <a:off x="26661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7" name="CustomShape 23"/>
          <p:cNvSpPr/>
          <p:nvPr/>
        </p:nvSpPr>
        <p:spPr>
          <a:xfrm>
            <a:off x="27345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98" name="CustomShape 24"/>
          <p:cNvSpPr/>
          <p:nvPr/>
        </p:nvSpPr>
        <p:spPr>
          <a:xfrm>
            <a:off x="2734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9" name="CustomShape 25"/>
          <p:cNvSpPr/>
          <p:nvPr/>
        </p:nvSpPr>
        <p:spPr>
          <a:xfrm>
            <a:off x="30474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0" name="CustomShape 26"/>
          <p:cNvSpPr/>
          <p:nvPr/>
        </p:nvSpPr>
        <p:spPr>
          <a:xfrm>
            <a:off x="31154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01" name="CustomShape 27"/>
          <p:cNvSpPr/>
          <p:nvPr/>
        </p:nvSpPr>
        <p:spPr>
          <a:xfrm>
            <a:off x="3115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2" name="CustomShape 28"/>
          <p:cNvSpPr/>
          <p:nvPr/>
        </p:nvSpPr>
        <p:spPr>
          <a:xfrm>
            <a:off x="34282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3" name="CustomShape 29"/>
          <p:cNvSpPr/>
          <p:nvPr/>
        </p:nvSpPr>
        <p:spPr>
          <a:xfrm>
            <a:off x="34966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04" name="CustomShape 30"/>
          <p:cNvSpPr/>
          <p:nvPr/>
        </p:nvSpPr>
        <p:spPr>
          <a:xfrm>
            <a:off x="3496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5" name="CustomShape 31"/>
          <p:cNvSpPr/>
          <p:nvPr/>
        </p:nvSpPr>
        <p:spPr>
          <a:xfrm>
            <a:off x="38091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6" name="CustomShape 32"/>
          <p:cNvSpPr/>
          <p:nvPr/>
        </p:nvSpPr>
        <p:spPr>
          <a:xfrm>
            <a:off x="38775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07" name="CustomShape 33"/>
          <p:cNvSpPr/>
          <p:nvPr/>
        </p:nvSpPr>
        <p:spPr>
          <a:xfrm>
            <a:off x="3877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8" name="CustomShape 34"/>
          <p:cNvSpPr/>
          <p:nvPr/>
        </p:nvSpPr>
        <p:spPr>
          <a:xfrm>
            <a:off x="41900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9" name="CustomShape 35"/>
          <p:cNvSpPr/>
          <p:nvPr/>
        </p:nvSpPr>
        <p:spPr>
          <a:xfrm>
            <a:off x="42584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10" name="CustomShape 36"/>
          <p:cNvSpPr/>
          <p:nvPr/>
        </p:nvSpPr>
        <p:spPr>
          <a:xfrm>
            <a:off x="4258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1" name="CustomShape 37"/>
          <p:cNvSpPr/>
          <p:nvPr/>
        </p:nvSpPr>
        <p:spPr>
          <a:xfrm>
            <a:off x="45709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2" name="CustomShape 38"/>
          <p:cNvSpPr/>
          <p:nvPr/>
        </p:nvSpPr>
        <p:spPr>
          <a:xfrm>
            <a:off x="46393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13" name="CustomShape 39"/>
          <p:cNvSpPr/>
          <p:nvPr/>
        </p:nvSpPr>
        <p:spPr>
          <a:xfrm>
            <a:off x="46393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4" name="CustomShape 40"/>
          <p:cNvSpPr/>
          <p:nvPr/>
        </p:nvSpPr>
        <p:spPr>
          <a:xfrm>
            <a:off x="49518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5" name="CustomShape 41"/>
          <p:cNvSpPr/>
          <p:nvPr/>
        </p:nvSpPr>
        <p:spPr>
          <a:xfrm>
            <a:off x="50202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16" name="CustomShape 42"/>
          <p:cNvSpPr/>
          <p:nvPr/>
        </p:nvSpPr>
        <p:spPr>
          <a:xfrm>
            <a:off x="50202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7" name="CustomShape 43"/>
          <p:cNvSpPr/>
          <p:nvPr/>
        </p:nvSpPr>
        <p:spPr>
          <a:xfrm>
            <a:off x="53326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8" name="CustomShape 44"/>
          <p:cNvSpPr/>
          <p:nvPr/>
        </p:nvSpPr>
        <p:spPr>
          <a:xfrm>
            <a:off x="54010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19" name="CustomShape 45"/>
          <p:cNvSpPr/>
          <p:nvPr/>
        </p:nvSpPr>
        <p:spPr>
          <a:xfrm>
            <a:off x="54010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0" name="CustomShape 46"/>
          <p:cNvSpPr/>
          <p:nvPr/>
        </p:nvSpPr>
        <p:spPr>
          <a:xfrm>
            <a:off x="57135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1" name="CustomShape 47"/>
          <p:cNvSpPr/>
          <p:nvPr/>
        </p:nvSpPr>
        <p:spPr>
          <a:xfrm>
            <a:off x="57819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22" name="CustomShape 48"/>
          <p:cNvSpPr/>
          <p:nvPr/>
        </p:nvSpPr>
        <p:spPr>
          <a:xfrm>
            <a:off x="57819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3" name="CustomShape 49"/>
          <p:cNvSpPr/>
          <p:nvPr/>
        </p:nvSpPr>
        <p:spPr>
          <a:xfrm>
            <a:off x="60944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4" name="CustomShape 50"/>
          <p:cNvSpPr/>
          <p:nvPr/>
        </p:nvSpPr>
        <p:spPr>
          <a:xfrm>
            <a:off x="61628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25" name="CustomShape 51"/>
          <p:cNvSpPr/>
          <p:nvPr/>
        </p:nvSpPr>
        <p:spPr>
          <a:xfrm>
            <a:off x="61628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6" name="CustomShape 52"/>
          <p:cNvSpPr/>
          <p:nvPr/>
        </p:nvSpPr>
        <p:spPr>
          <a:xfrm>
            <a:off x="64753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7" name="CustomShape 53"/>
          <p:cNvSpPr/>
          <p:nvPr/>
        </p:nvSpPr>
        <p:spPr>
          <a:xfrm>
            <a:off x="65437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28" name="CustomShape 54"/>
          <p:cNvSpPr/>
          <p:nvPr/>
        </p:nvSpPr>
        <p:spPr>
          <a:xfrm>
            <a:off x="65437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9" name="CustomShape 55"/>
          <p:cNvSpPr/>
          <p:nvPr/>
        </p:nvSpPr>
        <p:spPr>
          <a:xfrm>
            <a:off x="68562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0" name="CustomShape 56"/>
          <p:cNvSpPr/>
          <p:nvPr/>
        </p:nvSpPr>
        <p:spPr>
          <a:xfrm>
            <a:off x="69246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31" name="CustomShape 57"/>
          <p:cNvSpPr/>
          <p:nvPr/>
        </p:nvSpPr>
        <p:spPr>
          <a:xfrm>
            <a:off x="69246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2" name="CustomShape 58"/>
          <p:cNvSpPr/>
          <p:nvPr/>
        </p:nvSpPr>
        <p:spPr>
          <a:xfrm>
            <a:off x="72370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3" name="CustomShape 59"/>
          <p:cNvSpPr/>
          <p:nvPr/>
        </p:nvSpPr>
        <p:spPr>
          <a:xfrm>
            <a:off x="73054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34" name="CustomShape 60"/>
          <p:cNvSpPr/>
          <p:nvPr/>
        </p:nvSpPr>
        <p:spPr>
          <a:xfrm>
            <a:off x="73054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5" name="CustomShape 61"/>
          <p:cNvSpPr/>
          <p:nvPr/>
        </p:nvSpPr>
        <p:spPr>
          <a:xfrm>
            <a:off x="76179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6" name="CustomShape 62"/>
          <p:cNvSpPr/>
          <p:nvPr/>
        </p:nvSpPr>
        <p:spPr>
          <a:xfrm>
            <a:off x="76863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37" name="CustomShape 63"/>
          <p:cNvSpPr/>
          <p:nvPr/>
        </p:nvSpPr>
        <p:spPr>
          <a:xfrm>
            <a:off x="76863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8" name="CustomShape 64"/>
          <p:cNvSpPr/>
          <p:nvPr/>
        </p:nvSpPr>
        <p:spPr>
          <a:xfrm>
            <a:off x="79988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9" name="CustomShape 65"/>
          <p:cNvSpPr/>
          <p:nvPr/>
        </p:nvSpPr>
        <p:spPr>
          <a:xfrm>
            <a:off x="80672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40" name="CustomShape 66"/>
          <p:cNvSpPr/>
          <p:nvPr/>
        </p:nvSpPr>
        <p:spPr>
          <a:xfrm>
            <a:off x="80672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1" name="CustomShape 67"/>
          <p:cNvSpPr/>
          <p:nvPr/>
        </p:nvSpPr>
        <p:spPr>
          <a:xfrm>
            <a:off x="83797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2" name="CustomShape 68"/>
          <p:cNvSpPr/>
          <p:nvPr/>
        </p:nvSpPr>
        <p:spPr>
          <a:xfrm>
            <a:off x="84481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43" name="CustomShape 69"/>
          <p:cNvSpPr/>
          <p:nvPr/>
        </p:nvSpPr>
        <p:spPr>
          <a:xfrm>
            <a:off x="84481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4" name="CustomShape 70"/>
          <p:cNvSpPr/>
          <p:nvPr/>
        </p:nvSpPr>
        <p:spPr>
          <a:xfrm>
            <a:off x="87609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5" name="CustomShape 71"/>
          <p:cNvSpPr/>
          <p:nvPr/>
        </p:nvSpPr>
        <p:spPr>
          <a:xfrm>
            <a:off x="88290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46" name="CustomShape 72"/>
          <p:cNvSpPr/>
          <p:nvPr/>
        </p:nvSpPr>
        <p:spPr>
          <a:xfrm>
            <a:off x="88290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7" name="CustomShape 73"/>
          <p:cNvSpPr/>
          <p:nvPr/>
        </p:nvSpPr>
        <p:spPr>
          <a:xfrm>
            <a:off x="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8" name="CustomShape 74"/>
          <p:cNvSpPr/>
          <p:nvPr/>
        </p:nvSpPr>
        <p:spPr>
          <a:xfrm>
            <a:off x="684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49" name="CustomShape 75"/>
          <p:cNvSpPr/>
          <p:nvPr/>
        </p:nvSpPr>
        <p:spPr>
          <a:xfrm>
            <a:off x="684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0" name="CustomShape 76"/>
          <p:cNvSpPr/>
          <p:nvPr/>
        </p:nvSpPr>
        <p:spPr>
          <a:xfrm>
            <a:off x="3808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1" name="CustomShape 77"/>
          <p:cNvSpPr/>
          <p:nvPr/>
        </p:nvSpPr>
        <p:spPr>
          <a:xfrm>
            <a:off x="4492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52" name="CustomShape 78"/>
          <p:cNvSpPr/>
          <p:nvPr/>
        </p:nvSpPr>
        <p:spPr>
          <a:xfrm>
            <a:off x="4492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3" name="CustomShape 79"/>
          <p:cNvSpPr/>
          <p:nvPr/>
        </p:nvSpPr>
        <p:spPr>
          <a:xfrm>
            <a:off x="7617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4" name="CustomShape 80"/>
          <p:cNvSpPr/>
          <p:nvPr/>
        </p:nvSpPr>
        <p:spPr>
          <a:xfrm>
            <a:off x="8301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55" name="CustomShape 81"/>
          <p:cNvSpPr/>
          <p:nvPr/>
        </p:nvSpPr>
        <p:spPr>
          <a:xfrm>
            <a:off x="8301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6" name="CustomShape 82"/>
          <p:cNvSpPr/>
          <p:nvPr/>
        </p:nvSpPr>
        <p:spPr>
          <a:xfrm>
            <a:off x="11426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7" name="CustomShape 83"/>
          <p:cNvSpPr/>
          <p:nvPr/>
        </p:nvSpPr>
        <p:spPr>
          <a:xfrm>
            <a:off x="12110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58" name="CustomShape 84"/>
          <p:cNvSpPr/>
          <p:nvPr/>
        </p:nvSpPr>
        <p:spPr>
          <a:xfrm>
            <a:off x="12110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9" name="CustomShape 85"/>
          <p:cNvSpPr/>
          <p:nvPr/>
        </p:nvSpPr>
        <p:spPr>
          <a:xfrm>
            <a:off x="15235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0" name="CustomShape 86"/>
          <p:cNvSpPr/>
          <p:nvPr/>
        </p:nvSpPr>
        <p:spPr>
          <a:xfrm>
            <a:off x="15919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61" name="CustomShape 87"/>
          <p:cNvSpPr/>
          <p:nvPr/>
        </p:nvSpPr>
        <p:spPr>
          <a:xfrm>
            <a:off x="15919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2" name="CustomShape 88"/>
          <p:cNvSpPr/>
          <p:nvPr/>
        </p:nvSpPr>
        <p:spPr>
          <a:xfrm>
            <a:off x="19044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3" name="CustomShape 89"/>
          <p:cNvSpPr/>
          <p:nvPr/>
        </p:nvSpPr>
        <p:spPr>
          <a:xfrm>
            <a:off x="19728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64" name="CustomShape 90"/>
          <p:cNvSpPr/>
          <p:nvPr/>
        </p:nvSpPr>
        <p:spPr>
          <a:xfrm>
            <a:off x="19728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5" name="CustomShape 91"/>
          <p:cNvSpPr/>
          <p:nvPr/>
        </p:nvSpPr>
        <p:spPr>
          <a:xfrm>
            <a:off x="22852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6" name="CustomShape 92"/>
          <p:cNvSpPr/>
          <p:nvPr/>
        </p:nvSpPr>
        <p:spPr>
          <a:xfrm>
            <a:off x="23536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67" name="CustomShape 93"/>
          <p:cNvSpPr/>
          <p:nvPr/>
        </p:nvSpPr>
        <p:spPr>
          <a:xfrm>
            <a:off x="2353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8" name="CustomShape 94"/>
          <p:cNvSpPr/>
          <p:nvPr/>
        </p:nvSpPr>
        <p:spPr>
          <a:xfrm>
            <a:off x="26661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9" name="CustomShape 95"/>
          <p:cNvSpPr/>
          <p:nvPr/>
        </p:nvSpPr>
        <p:spPr>
          <a:xfrm>
            <a:off x="27345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70" name="CustomShape 96"/>
          <p:cNvSpPr/>
          <p:nvPr/>
        </p:nvSpPr>
        <p:spPr>
          <a:xfrm>
            <a:off x="2734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1" name="CustomShape 97"/>
          <p:cNvSpPr/>
          <p:nvPr/>
        </p:nvSpPr>
        <p:spPr>
          <a:xfrm>
            <a:off x="30474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2" name="CustomShape 98"/>
          <p:cNvSpPr/>
          <p:nvPr/>
        </p:nvSpPr>
        <p:spPr>
          <a:xfrm>
            <a:off x="31154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73" name="CustomShape 99"/>
          <p:cNvSpPr/>
          <p:nvPr/>
        </p:nvSpPr>
        <p:spPr>
          <a:xfrm>
            <a:off x="3115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4" name="CustomShape 100"/>
          <p:cNvSpPr/>
          <p:nvPr/>
        </p:nvSpPr>
        <p:spPr>
          <a:xfrm>
            <a:off x="34282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5" name="CustomShape 101"/>
          <p:cNvSpPr/>
          <p:nvPr/>
        </p:nvSpPr>
        <p:spPr>
          <a:xfrm>
            <a:off x="34966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76" name="CustomShape 102"/>
          <p:cNvSpPr/>
          <p:nvPr/>
        </p:nvSpPr>
        <p:spPr>
          <a:xfrm>
            <a:off x="3496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7" name="CustomShape 103"/>
          <p:cNvSpPr/>
          <p:nvPr/>
        </p:nvSpPr>
        <p:spPr>
          <a:xfrm>
            <a:off x="38091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8" name="CustomShape 104"/>
          <p:cNvSpPr/>
          <p:nvPr/>
        </p:nvSpPr>
        <p:spPr>
          <a:xfrm>
            <a:off x="38775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79" name="CustomShape 105"/>
          <p:cNvSpPr/>
          <p:nvPr/>
        </p:nvSpPr>
        <p:spPr>
          <a:xfrm>
            <a:off x="3877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0" name="CustomShape 106"/>
          <p:cNvSpPr/>
          <p:nvPr/>
        </p:nvSpPr>
        <p:spPr>
          <a:xfrm>
            <a:off x="41900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1" name="CustomShape 107"/>
          <p:cNvSpPr/>
          <p:nvPr/>
        </p:nvSpPr>
        <p:spPr>
          <a:xfrm>
            <a:off x="42584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82" name="CustomShape 108"/>
          <p:cNvSpPr/>
          <p:nvPr/>
        </p:nvSpPr>
        <p:spPr>
          <a:xfrm>
            <a:off x="4258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3" name="CustomShape 109"/>
          <p:cNvSpPr/>
          <p:nvPr/>
        </p:nvSpPr>
        <p:spPr>
          <a:xfrm>
            <a:off x="45709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4" name="CustomShape 110"/>
          <p:cNvSpPr/>
          <p:nvPr/>
        </p:nvSpPr>
        <p:spPr>
          <a:xfrm>
            <a:off x="46393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85" name="CustomShape 111"/>
          <p:cNvSpPr/>
          <p:nvPr/>
        </p:nvSpPr>
        <p:spPr>
          <a:xfrm>
            <a:off x="46393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6" name="CustomShape 112"/>
          <p:cNvSpPr/>
          <p:nvPr/>
        </p:nvSpPr>
        <p:spPr>
          <a:xfrm>
            <a:off x="49518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7" name="CustomShape 113"/>
          <p:cNvSpPr/>
          <p:nvPr/>
        </p:nvSpPr>
        <p:spPr>
          <a:xfrm>
            <a:off x="50202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88" name="CustomShape 114"/>
          <p:cNvSpPr/>
          <p:nvPr/>
        </p:nvSpPr>
        <p:spPr>
          <a:xfrm>
            <a:off x="50202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9" name="CustomShape 115"/>
          <p:cNvSpPr/>
          <p:nvPr/>
        </p:nvSpPr>
        <p:spPr>
          <a:xfrm>
            <a:off x="53326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90" name="CustomShape 116"/>
          <p:cNvSpPr/>
          <p:nvPr/>
        </p:nvSpPr>
        <p:spPr>
          <a:xfrm>
            <a:off x="54010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91" name="CustomShape 117"/>
          <p:cNvSpPr/>
          <p:nvPr/>
        </p:nvSpPr>
        <p:spPr>
          <a:xfrm>
            <a:off x="54010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92" name="CustomShape 118"/>
          <p:cNvSpPr/>
          <p:nvPr/>
        </p:nvSpPr>
        <p:spPr>
          <a:xfrm>
            <a:off x="57135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93" name="CustomShape 119"/>
          <p:cNvSpPr/>
          <p:nvPr/>
        </p:nvSpPr>
        <p:spPr>
          <a:xfrm>
            <a:off x="57819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94" name="CustomShape 120"/>
          <p:cNvSpPr/>
          <p:nvPr/>
        </p:nvSpPr>
        <p:spPr>
          <a:xfrm>
            <a:off x="57819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95" name="CustomShape 121"/>
          <p:cNvSpPr/>
          <p:nvPr/>
        </p:nvSpPr>
        <p:spPr>
          <a:xfrm>
            <a:off x="60944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96" name="CustomShape 122"/>
          <p:cNvSpPr/>
          <p:nvPr/>
        </p:nvSpPr>
        <p:spPr>
          <a:xfrm>
            <a:off x="61628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97" name="CustomShape 123"/>
          <p:cNvSpPr/>
          <p:nvPr/>
        </p:nvSpPr>
        <p:spPr>
          <a:xfrm>
            <a:off x="61628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98" name="CustomShape 124"/>
          <p:cNvSpPr/>
          <p:nvPr/>
        </p:nvSpPr>
        <p:spPr>
          <a:xfrm>
            <a:off x="64753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99" name="CustomShape 125"/>
          <p:cNvSpPr/>
          <p:nvPr/>
        </p:nvSpPr>
        <p:spPr>
          <a:xfrm>
            <a:off x="65437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00" name="CustomShape 126"/>
          <p:cNvSpPr/>
          <p:nvPr/>
        </p:nvSpPr>
        <p:spPr>
          <a:xfrm>
            <a:off x="65437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01" name="CustomShape 127"/>
          <p:cNvSpPr/>
          <p:nvPr/>
        </p:nvSpPr>
        <p:spPr>
          <a:xfrm>
            <a:off x="68562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02" name="CustomShape 128"/>
          <p:cNvSpPr/>
          <p:nvPr/>
        </p:nvSpPr>
        <p:spPr>
          <a:xfrm>
            <a:off x="69246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03" name="CustomShape 129"/>
          <p:cNvSpPr/>
          <p:nvPr/>
        </p:nvSpPr>
        <p:spPr>
          <a:xfrm>
            <a:off x="69246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04" name="CustomShape 130"/>
          <p:cNvSpPr/>
          <p:nvPr/>
        </p:nvSpPr>
        <p:spPr>
          <a:xfrm>
            <a:off x="72370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05" name="CustomShape 131"/>
          <p:cNvSpPr/>
          <p:nvPr/>
        </p:nvSpPr>
        <p:spPr>
          <a:xfrm>
            <a:off x="73054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06" name="CustomShape 132"/>
          <p:cNvSpPr/>
          <p:nvPr/>
        </p:nvSpPr>
        <p:spPr>
          <a:xfrm>
            <a:off x="73054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07" name="CustomShape 133"/>
          <p:cNvSpPr/>
          <p:nvPr/>
        </p:nvSpPr>
        <p:spPr>
          <a:xfrm>
            <a:off x="76179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08" name="CustomShape 134"/>
          <p:cNvSpPr/>
          <p:nvPr/>
        </p:nvSpPr>
        <p:spPr>
          <a:xfrm>
            <a:off x="76863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09" name="CustomShape 135"/>
          <p:cNvSpPr/>
          <p:nvPr/>
        </p:nvSpPr>
        <p:spPr>
          <a:xfrm>
            <a:off x="76863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0" name="CustomShape 136"/>
          <p:cNvSpPr/>
          <p:nvPr/>
        </p:nvSpPr>
        <p:spPr>
          <a:xfrm>
            <a:off x="79988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1" name="CustomShape 137"/>
          <p:cNvSpPr/>
          <p:nvPr/>
        </p:nvSpPr>
        <p:spPr>
          <a:xfrm>
            <a:off x="80672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12" name="CustomShape 138"/>
          <p:cNvSpPr/>
          <p:nvPr/>
        </p:nvSpPr>
        <p:spPr>
          <a:xfrm>
            <a:off x="80672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3" name="CustomShape 139"/>
          <p:cNvSpPr/>
          <p:nvPr/>
        </p:nvSpPr>
        <p:spPr>
          <a:xfrm>
            <a:off x="83797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4" name="CustomShape 140"/>
          <p:cNvSpPr/>
          <p:nvPr/>
        </p:nvSpPr>
        <p:spPr>
          <a:xfrm>
            <a:off x="84481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15" name="CustomShape 141"/>
          <p:cNvSpPr/>
          <p:nvPr/>
        </p:nvSpPr>
        <p:spPr>
          <a:xfrm>
            <a:off x="84481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6" name="CustomShape 142"/>
          <p:cNvSpPr/>
          <p:nvPr/>
        </p:nvSpPr>
        <p:spPr>
          <a:xfrm>
            <a:off x="87609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7" name="CustomShape 143"/>
          <p:cNvSpPr/>
          <p:nvPr/>
        </p:nvSpPr>
        <p:spPr>
          <a:xfrm>
            <a:off x="88290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18" name="CustomShape 144"/>
          <p:cNvSpPr/>
          <p:nvPr/>
        </p:nvSpPr>
        <p:spPr>
          <a:xfrm>
            <a:off x="88290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9" name="CustomShape 145"/>
          <p:cNvSpPr/>
          <p:nvPr/>
        </p:nvSpPr>
        <p:spPr>
          <a:xfrm>
            <a:off x="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0" name="CustomShape 146"/>
          <p:cNvSpPr/>
          <p:nvPr/>
        </p:nvSpPr>
        <p:spPr>
          <a:xfrm>
            <a:off x="684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21" name="CustomShape 147"/>
          <p:cNvSpPr/>
          <p:nvPr/>
        </p:nvSpPr>
        <p:spPr>
          <a:xfrm>
            <a:off x="684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2" name="CustomShape 148"/>
          <p:cNvSpPr/>
          <p:nvPr/>
        </p:nvSpPr>
        <p:spPr>
          <a:xfrm>
            <a:off x="3808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3" name="CustomShape 149"/>
          <p:cNvSpPr/>
          <p:nvPr/>
        </p:nvSpPr>
        <p:spPr>
          <a:xfrm>
            <a:off x="4492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24" name="CustomShape 150"/>
          <p:cNvSpPr/>
          <p:nvPr/>
        </p:nvSpPr>
        <p:spPr>
          <a:xfrm>
            <a:off x="4492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5" name="CustomShape 151"/>
          <p:cNvSpPr/>
          <p:nvPr/>
        </p:nvSpPr>
        <p:spPr>
          <a:xfrm>
            <a:off x="7617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6" name="CustomShape 152"/>
          <p:cNvSpPr/>
          <p:nvPr/>
        </p:nvSpPr>
        <p:spPr>
          <a:xfrm>
            <a:off x="8301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27" name="CustomShape 153"/>
          <p:cNvSpPr/>
          <p:nvPr/>
        </p:nvSpPr>
        <p:spPr>
          <a:xfrm>
            <a:off x="8301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8" name="CustomShape 154"/>
          <p:cNvSpPr/>
          <p:nvPr/>
        </p:nvSpPr>
        <p:spPr>
          <a:xfrm>
            <a:off x="11426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9" name="CustomShape 155"/>
          <p:cNvSpPr/>
          <p:nvPr/>
        </p:nvSpPr>
        <p:spPr>
          <a:xfrm>
            <a:off x="12110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30" name="CustomShape 156"/>
          <p:cNvSpPr/>
          <p:nvPr/>
        </p:nvSpPr>
        <p:spPr>
          <a:xfrm>
            <a:off x="12110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1" name="CustomShape 157"/>
          <p:cNvSpPr/>
          <p:nvPr/>
        </p:nvSpPr>
        <p:spPr>
          <a:xfrm>
            <a:off x="15235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2" name="CustomShape 158"/>
          <p:cNvSpPr/>
          <p:nvPr/>
        </p:nvSpPr>
        <p:spPr>
          <a:xfrm>
            <a:off x="15919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33" name="CustomShape 159"/>
          <p:cNvSpPr/>
          <p:nvPr/>
        </p:nvSpPr>
        <p:spPr>
          <a:xfrm>
            <a:off x="15919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4" name="CustomShape 160"/>
          <p:cNvSpPr/>
          <p:nvPr/>
        </p:nvSpPr>
        <p:spPr>
          <a:xfrm>
            <a:off x="19044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5" name="CustomShape 161"/>
          <p:cNvSpPr/>
          <p:nvPr/>
        </p:nvSpPr>
        <p:spPr>
          <a:xfrm>
            <a:off x="19728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36" name="CustomShape 162"/>
          <p:cNvSpPr/>
          <p:nvPr/>
        </p:nvSpPr>
        <p:spPr>
          <a:xfrm>
            <a:off x="19728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7" name="CustomShape 163"/>
          <p:cNvSpPr/>
          <p:nvPr/>
        </p:nvSpPr>
        <p:spPr>
          <a:xfrm>
            <a:off x="22852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8" name="CustomShape 164"/>
          <p:cNvSpPr/>
          <p:nvPr/>
        </p:nvSpPr>
        <p:spPr>
          <a:xfrm>
            <a:off x="23536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39" name="CustomShape 165"/>
          <p:cNvSpPr/>
          <p:nvPr/>
        </p:nvSpPr>
        <p:spPr>
          <a:xfrm>
            <a:off x="23536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0" name="CustomShape 166"/>
          <p:cNvSpPr/>
          <p:nvPr/>
        </p:nvSpPr>
        <p:spPr>
          <a:xfrm>
            <a:off x="26661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1" name="CustomShape 167"/>
          <p:cNvSpPr/>
          <p:nvPr/>
        </p:nvSpPr>
        <p:spPr>
          <a:xfrm>
            <a:off x="27345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42" name="CustomShape 168"/>
          <p:cNvSpPr/>
          <p:nvPr/>
        </p:nvSpPr>
        <p:spPr>
          <a:xfrm>
            <a:off x="27345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3" name="CustomShape 169"/>
          <p:cNvSpPr/>
          <p:nvPr/>
        </p:nvSpPr>
        <p:spPr>
          <a:xfrm>
            <a:off x="30474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4" name="CustomShape 170"/>
          <p:cNvSpPr/>
          <p:nvPr/>
        </p:nvSpPr>
        <p:spPr>
          <a:xfrm>
            <a:off x="31154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45" name="CustomShape 171"/>
          <p:cNvSpPr/>
          <p:nvPr/>
        </p:nvSpPr>
        <p:spPr>
          <a:xfrm>
            <a:off x="31154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6" name="CustomShape 172"/>
          <p:cNvSpPr/>
          <p:nvPr/>
        </p:nvSpPr>
        <p:spPr>
          <a:xfrm>
            <a:off x="34282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7" name="CustomShape 173"/>
          <p:cNvSpPr/>
          <p:nvPr/>
        </p:nvSpPr>
        <p:spPr>
          <a:xfrm>
            <a:off x="34966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48" name="CustomShape 174"/>
          <p:cNvSpPr/>
          <p:nvPr/>
        </p:nvSpPr>
        <p:spPr>
          <a:xfrm>
            <a:off x="34966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9" name="CustomShape 175"/>
          <p:cNvSpPr/>
          <p:nvPr/>
        </p:nvSpPr>
        <p:spPr>
          <a:xfrm>
            <a:off x="38091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0" name="CustomShape 176"/>
          <p:cNvSpPr/>
          <p:nvPr/>
        </p:nvSpPr>
        <p:spPr>
          <a:xfrm>
            <a:off x="38775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51" name="CustomShape 177"/>
          <p:cNvSpPr/>
          <p:nvPr/>
        </p:nvSpPr>
        <p:spPr>
          <a:xfrm>
            <a:off x="38775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2" name="CustomShape 178"/>
          <p:cNvSpPr/>
          <p:nvPr/>
        </p:nvSpPr>
        <p:spPr>
          <a:xfrm>
            <a:off x="41900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3" name="CustomShape 179"/>
          <p:cNvSpPr/>
          <p:nvPr/>
        </p:nvSpPr>
        <p:spPr>
          <a:xfrm>
            <a:off x="42584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54" name="CustomShape 180"/>
          <p:cNvSpPr/>
          <p:nvPr/>
        </p:nvSpPr>
        <p:spPr>
          <a:xfrm>
            <a:off x="42584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5" name="CustomShape 181"/>
          <p:cNvSpPr/>
          <p:nvPr/>
        </p:nvSpPr>
        <p:spPr>
          <a:xfrm>
            <a:off x="45709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6" name="CustomShape 182"/>
          <p:cNvSpPr/>
          <p:nvPr/>
        </p:nvSpPr>
        <p:spPr>
          <a:xfrm>
            <a:off x="46393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57" name="CustomShape 183"/>
          <p:cNvSpPr/>
          <p:nvPr/>
        </p:nvSpPr>
        <p:spPr>
          <a:xfrm>
            <a:off x="46393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8" name="CustomShape 184"/>
          <p:cNvSpPr/>
          <p:nvPr/>
        </p:nvSpPr>
        <p:spPr>
          <a:xfrm>
            <a:off x="49518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9" name="CustomShape 185"/>
          <p:cNvSpPr/>
          <p:nvPr/>
        </p:nvSpPr>
        <p:spPr>
          <a:xfrm>
            <a:off x="50202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60" name="CustomShape 186"/>
          <p:cNvSpPr/>
          <p:nvPr/>
        </p:nvSpPr>
        <p:spPr>
          <a:xfrm>
            <a:off x="50202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1" name="CustomShape 187"/>
          <p:cNvSpPr/>
          <p:nvPr/>
        </p:nvSpPr>
        <p:spPr>
          <a:xfrm>
            <a:off x="53326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2" name="CustomShape 188"/>
          <p:cNvSpPr/>
          <p:nvPr/>
        </p:nvSpPr>
        <p:spPr>
          <a:xfrm>
            <a:off x="54010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63" name="CustomShape 189"/>
          <p:cNvSpPr/>
          <p:nvPr/>
        </p:nvSpPr>
        <p:spPr>
          <a:xfrm>
            <a:off x="54010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4" name="CustomShape 190"/>
          <p:cNvSpPr/>
          <p:nvPr/>
        </p:nvSpPr>
        <p:spPr>
          <a:xfrm>
            <a:off x="57135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5" name="CustomShape 191"/>
          <p:cNvSpPr/>
          <p:nvPr/>
        </p:nvSpPr>
        <p:spPr>
          <a:xfrm>
            <a:off x="57819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66" name="CustomShape 192"/>
          <p:cNvSpPr/>
          <p:nvPr/>
        </p:nvSpPr>
        <p:spPr>
          <a:xfrm>
            <a:off x="57819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7" name="CustomShape 193"/>
          <p:cNvSpPr/>
          <p:nvPr/>
        </p:nvSpPr>
        <p:spPr>
          <a:xfrm>
            <a:off x="60944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8" name="CustomShape 194"/>
          <p:cNvSpPr/>
          <p:nvPr/>
        </p:nvSpPr>
        <p:spPr>
          <a:xfrm>
            <a:off x="61628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69" name="CustomShape 195"/>
          <p:cNvSpPr/>
          <p:nvPr/>
        </p:nvSpPr>
        <p:spPr>
          <a:xfrm>
            <a:off x="61628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0" name="CustomShape 196"/>
          <p:cNvSpPr/>
          <p:nvPr/>
        </p:nvSpPr>
        <p:spPr>
          <a:xfrm>
            <a:off x="64753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1" name="CustomShape 197"/>
          <p:cNvSpPr/>
          <p:nvPr/>
        </p:nvSpPr>
        <p:spPr>
          <a:xfrm>
            <a:off x="65437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72" name="CustomShape 198"/>
          <p:cNvSpPr/>
          <p:nvPr/>
        </p:nvSpPr>
        <p:spPr>
          <a:xfrm>
            <a:off x="65437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3" name="CustomShape 199"/>
          <p:cNvSpPr/>
          <p:nvPr/>
        </p:nvSpPr>
        <p:spPr>
          <a:xfrm>
            <a:off x="68562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4" name="CustomShape 200"/>
          <p:cNvSpPr/>
          <p:nvPr/>
        </p:nvSpPr>
        <p:spPr>
          <a:xfrm>
            <a:off x="69246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75" name="CustomShape 201"/>
          <p:cNvSpPr/>
          <p:nvPr/>
        </p:nvSpPr>
        <p:spPr>
          <a:xfrm>
            <a:off x="69246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6" name="CustomShape 202"/>
          <p:cNvSpPr/>
          <p:nvPr/>
        </p:nvSpPr>
        <p:spPr>
          <a:xfrm>
            <a:off x="72370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7" name="CustomShape 203"/>
          <p:cNvSpPr/>
          <p:nvPr/>
        </p:nvSpPr>
        <p:spPr>
          <a:xfrm>
            <a:off x="73054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78" name="CustomShape 204"/>
          <p:cNvSpPr/>
          <p:nvPr/>
        </p:nvSpPr>
        <p:spPr>
          <a:xfrm>
            <a:off x="73054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9" name="CustomShape 205"/>
          <p:cNvSpPr/>
          <p:nvPr/>
        </p:nvSpPr>
        <p:spPr>
          <a:xfrm>
            <a:off x="76179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0" name="CustomShape 206"/>
          <p:cNvSpPr/>
          <p:nvPr/>
        </p:nvSpPr>
        <p:spPr>
          <a:xfrm>
            <a:off x="76863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81" name="CustomShape 207"/>
          <p:cNvSpPr/>
          <p:nvPr/>
        </p:nvSpPr>
        <p:spPr>
          <a:xfrm>
            <a:off x="76863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2" name="CustomShape 208"/>
          <p:cNvSpPr/>
          <p:nvPr/>
        </p:nvSpPr>
        <p:spPr>
          <a:xfrm>
            <a:off x="79988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3" name="CustomShape 209"/>
          <p:cNvSpPr/>
          <p:nvPr/>
        </p:nvSpPr>
        <p:spPr>
          <a:xfrm>
            <a:off x="80672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84" name="CustomShape 210"/>
          <p:cNvSpPr/>
          <p:nvPr/>
        </p:nvSpPr>
        <p:spPr>
          <a:xfrm>
            <a:off x="80672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5" name="CustomShape 211"/>
          <p:cNvSpPr/>
          <p:nvPr/>
        </p:nvSpPr>
        <p:spPr>
          <a:xfrm>
            <a:off x="83797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6" name="CustomShape 212"/>
          <p:cNvSpPr/>
          <p:nvPr/>
        </p:nvSpPr>
        <p:spPr>
          <a:xfrm>
            <a:off x="84481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87" name="CustomShape 213"/>
          <p:cNvSpPr/>
          <p:nvPr/>
        </p:nvSpPr>
        <p:spPr>
          <a:xfrm>
            <a:off x="84481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8" name="CustomShape 214"/>
          <p:cNvSpPr/>
          <p:nvPr/>
        </p:nvSpPr>
        <p:spPr>
          <a:xfrm>
            <a:off x="87609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9" name="CustomShape 215"/>
          <p:cNvSpPr/>
          <p:nvPr/>
        </p:nvSpPr>
        <p:spPr>
          <a:xfrm>
            <a:off x="88290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90" name="CustomShape 216"/>
          <p:cNvSpPr/>
          <p:nvPr/>
        </p:nvSpPr>
        <p:spPr>
          <a:xfrm>
            <a:off x="88290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1" name="CustomShape 217"/>
          <p:cNvSpPr/>
          <p:nvPr/>
        </p:nvSpPr>
        <p:spPr>
          <a:xfrm>
            <a:off x="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2" name="CustomShape 218"/>
          <p:cNvSpPr/>
          <p:nvPr/>
        </p:nvSpPr>
        <p:spPr>
          <a:xfrm>
            <a:off x="684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93" name="CustomShape 219"/>
          <p:cNvSpPr/>
          <p:nvPr/>
        </p:nvSpPr>
        <p:spPr>
          <a:xfrm>
            <a:off x="684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4" name="CustomShape 220"/>
          <p:cNvSpPr/>
          <p:nvPr/>
        </p:nvSpPr>
        <p:spPr>
          <a:xfrm>
            <a:off x="3808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5" name="CustomShape 221"/>
          <p:cNvSpPr/>
          <p:nvPr/>
        </p:nvSpPr>
        <p:spPr>
          <a:xfrm>
            <a:off x="4492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96" name="CustomShape 222"/>
          <p:cNvSpPr/>
          <p:nvPr/>
        </p:nvSpPr>
        <p:spPr>
          <a:xfrm>
            <a:off x="4492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7" name="CustomShape 223"/>
          <p:cNvSpPr/>
          <p:nvPr/>
        </p:nvSpPr>
        <p:spPr>
          <a:xfrm>
            <a:off x="7617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8" name="CustomShape 224"/>
          <p:cNvSpPr/>
          <p:nvPr/>
        </p:nvSpPr>
        <p:spPr>
          <a:xfrm>
            <a:off x="8301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99" name="CustomShape 225"/>
          <p:cNvSpPr/>
          <p:nvPr/>
        </p:nvSpPr>
        <p:spPr>
          <a:xfrm>
            <a:off x="8301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0" name="CustomShape 226"/>
          <p:cNvSpPr/>
          <p:nvPr/>
        </p:nvSpPr>
        <p:spPr>
          <a:xfrm>
            <a:off x="11426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1" name="CustomShape 227"/>
          <p:cNvSpPr/>
          <p:nvPr/>
        </p:nvSpPr>
        <p:spPr>
          <a:xfrm>
            <a:off x="12110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02" name="CustomShape 228"/>
          <p:cNvSpPr/>
          <p:nvPr/>
        </p:nvSpPr>
        <p:spPr>
          <a:xfrm>
            <a:off x="12110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3" name="CustomShape 229"/>
          <p:cNvSpPr/>
          <p:nvPr/>
        </p:nvSpPr>
        <p:spPr>
          <a:xfrm>
            <a:off x="15235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4" name="CustomShape 230"/>
          <p:cNvSpPr/>
          <p:nvPr/>
        </p:nvSpPr>
        <p:spPr>
          <a:xfrm>
            <a:off x="15919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05" name="CustomShape 231"/>
          <p:cNvSpPr/>
          <p:nvPr/>
        </p:nvSpPr>
        <p:spPr>
          <a:xfrm>
            <a:off x="15919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6" name="CustomShape 232"/>
          <p:cNvSpPr/>
          <p:nvPr/>
        </p:nvSpPr>
        <p:spPr>
          <a:xfrm>
            <a:off x="19044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7" name="CustomShape 233"/>
          <p:cNvSpPr/>
          <p:nvPr/>
        </p:nvSpPr>
        <p:spPr>
          <a:xfrm>
            <a:off x="19728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08" name="CustomShape 234"/>
          <p:cNvSpPr/>
          <p:nvPr/>
        </p:nvSpPr>
        <p:spPr>
          <a:xfrm>
            <a:off x="19728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9" name="CustomShape 235"/>
          <p:cNvSpPr/>
          <p:nvPr/>
        </p:nvSpPr>
        <p:spPr>
          <a:xfrm>
            <a:off x="22852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0" name="CustomShape 236"/>
          <p:cNvSpPr/>
          <p:nvPr/>
        </p:nvSpPr>
        <p:spPr>
          <a:xfrm>
            <a:off x="23536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11" name="CustomShape 237"/>
          <p:cNvSpPr/>
          <p:nvPr/>
        </p:nvSpPr>
        <p:spPr>
          <a:xfrm>
            <a:off x="23536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2" name="CustomShape 238"/>
          <p:cNvSpPr/>
          <p:nvPr/>
        </p:nvSpPr>
        <p:spPr>
          <a:xfrm>
            <a:off x="26661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3" name="CustomShape 239"/>
          <p:cNvSpPr/>
          <p:nvPr/>
        </p:nvSpPr>
        <p:spPr>
          <a:xfrm>
            <a:off x="27345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14" name="CustomShape 240"/>
          <p:cNvSpPr/>
          <p:nvPr/>
        </p:nvSpPr>
        <p:spPr>
          <a:xfrm>
            <a:off x="27345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5" name="CustomShape 241"/>
          <p:cNvSpPr/>
          <p:nvPr/>
        </p:nvSpPr>
        <p:spPr>
          <a:xfrm>
            <a:off x="30474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6" name="CustomShape 242"/>
          <p:cNvSpPr/>
          <p:nvPr/>
        </p:nvSpPr>
        <p:spPr>
          <a:xfrm>
            <a:off x="31154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17" name="CustomShape 243"/>
          <p:cNvSpPr/>
          <p:nvPr/>
        </p:nvSpPr>
        <p:spPr>
          <a:xfrm>
            <a:off x="31154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8" name="CustomShape 244"/>
          <p:cNvSpPr/>
          <p:nvPr/>
        </p:nvSpPr>
        <p:spPr>
          <a:xfrm>
            <a:off x="34282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9" name="CustomShape 245"/>
          <p:cNvSpPr/>
          <p:nvPr/>
        </p:nvSpPr>
        <p:spPr>
          <a:xfrm>
            <a:off x="34966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20" name="CustomShape 246"/>
          <p:cNvSpPr/>
          <p:nvPr/>
        </p:nvSpPr>
        <p:spPr>
          <a:xfrm>
            <a:off x="34966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1" name="CustomShape 247"/>
          <p:cNvSpPr/>
          <p:nvPr/>
        </p:nvSpPr>
        <p:spPr>
          <a:xfrm>
            <a:off x="38091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2" name="CustomShape 248"/>
          <p:cNvSpPr/>
          <p:nvPr/>
        </p:nvSpPr>
        <p:spPr>
          <a:xfrm>
            <a:off x="38775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23" name="CustomShape 249"/>
          <p:cNvSpPr/>
          <p:nvPr/>
        </p:nvSpPr>
        <p:spPr>
          <a:xfrm>
            <a:off x="38775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4" name="CustomShape 250"/>
          <p:cNvSpPr/>
          <p:nvPr/>
        </p:nvSpPr>
        <p:spPr>
          <a:xfrm>
            <a:off x="41900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5" name="CustomShape 251"/>
          <p:cNvSpPr/>
          <p:nvPr/>
        </p:nvSpPr>
        <p:spPr>
          <a:xfrm>
            <a:off x="42584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26" name="CustomShape 252"/>
          <p:cNvSpPr/>
          <p:nvPr/>
        </p:nvSpPr>
        <p:spPr>
          <a:xfrm>
            <a:off x="42584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7" name="CustomShape 253"/>
          <p:cNvSpPr/>
          <p:nvPr/>
        </p:nvSpPr>
        <p:spPr>
          <a:xfrm>
            <a:off x="45709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8" name="CustomShape 254"/>
          <p:cNvSpPr/>
          <p:nvPr/>
        </p:nvSpPr>
        <p:spPr>
          <a:xfrm>
            <a:off x="46393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29" name="CustomShape 255"/>
          <p:cNvSpPr/>
          <p:nvPr/>
        </p:nvSpPr>
        <p:spPr>
          <a:xfrm>
            <a:off x="46393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0" name="CustomShape 256"/>
          <p:cNvSpPr/>
          <p:nvPr/>
        </p:nvSpPr>
        <p:spPr>
          <a:xfrm>
            <a:off x="49518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1" name="CustomShape 257"/>
          <p:cNvSpPr/>
          <p:nvPr/>
        </p:nvSpPr>
        <p:spPr>
          <a:xfrm>
            <a:off x="50202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32" name="CustomShape 258"/>
          <p:cNvSpPr/>
          <p:nvPr/>
        </p:nvSpPr>
        <p:spPr>
          <a:xfrm>
            <a:off x="50202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3" name="CustomShape 259"/>
          <p:cNvSpPr/>
          <p:nvPr/>
        </p:nvSpPr>
        <p:spPr>
          <a:xfrm>
            <a:off x="53326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4" name="CustomShape 260"/>
          <p:cNvSpPr/>
          <p:nvPr/>
        </p:nvSpPr>
        <p:spPr>
          <a:xfrm>
            <a:off x="54010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35" name="CustomShape 261"/>
          <p:cNvSpPr/>
          <p:nvPr/>
        </p:nvSpPr>
        <p:spPr>
          <a:xfrm>
            <a:off x="54010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6" name="CustomShape 262"/>
          <p:cNvSpPr/>
          <p:nvPr/>
        </p:nvSpPr>
        <p:spPr>
          <a:xfrm>
            <a:off x="57135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7" name="CustomShape 263"/>
          <p:cNvSpPr/>
          <p:nvPr/>
        </p:nvSpPr>
        <p:spPr>
          <a:xfrm>
            <a:off x="57819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38" name="CustomShape 264"/>
          <p:cNvSpPr/>
          <p:nvPr/>
        </p:nvSpPr>
        <p:spPr>
          <a:xfrm>
            <a:off x="57819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9" name="CustomShape 265"/>
          <p:cNvSpPr/>
          <p:nvPr/>
        </p:nvSpPr>
        <p:spPr>
          <a:xfrm>
            <a:off x="60944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0" name="CustomShape 266"/>
          <p:cNvSpPr/>
          <p:nvPr/>
        </p:nvSpPr>
        <p:spPr>
          <a:xfrm>
            <a:off x="61628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41" name="CustomShape 267"/>
          <p:cNvSpPr/>
          <p:nvPr/>
        </p:nvSpPr>
        <p:spPr>
          <a:xfrm>
            <a:off x="61628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2" name="CustomShape 268"/>
          <p:cNvSpPr/>
          <p:nvPr/>
        </p:nvSpPr>
        <p:spPr>
          <a:xfrm>
            <a:off x="64753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3" name="CustomShape 269"/>
          <p:cNvSpPr/>
          <p:nvPr/>
        </p:nvSpPr>
        <p:spPr>
          <a:xfrm>
            <a:off x="65437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44" name="CustomShape 270"/>
          <p:cNvSpPr/>
          <p:nvPr/>
        </p:nvSpPr>
        <p:spPr>
          <a:xfrm>
            <a:off x="65437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5" name="CustomShape 271"/>
          <p:cNvSpPr/>
          <p:nvPr/>
        </p:nvSpPr>
        <p:spPr>
          <a:xfrm>
            <a:off x="68562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6" name="CustomShape 272"/>
          <p:cNvSpPr/>
          <p:nvPr/>
        </p:nvSpPr>
        <p:spPr>
          <a:xfrm>
            <a:off x="69246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47" name="CustomShape 273"/>
          <p:cNvSpPr/>
          <p:nvPr/>
        </p:nvSpPr>
        <p:spPr>
          <a:xfrm>
            <a:off x="69246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8" name="CustomShape 274"/>
          <p:cNvSpPr/>
          <p:nvPr/>
        </p:nvSpPr>
        <p:spPr>
          <a:xfrm>
            <a:off x="72370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9" name="CustomShape 275"/>
          <p:cNvSpPr/>
          <p:nvPr/>
        </p:nvSpPr>
        <p:spPr>
          <a:xfrm>
            <a:off x="73054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50" name="CustomShape 276"/>
          <p:cNvSpPr/>
          <p:nvPr/>
        </p:nvSpPr>
        <p:spPr>
          <a:xfrm>
            <a:off x="73054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1" name="CustomShape 277"/>
          <p:cNvSpPr/>
          <p:nvPr/>
        </p:nvSpPr>
        <p:spPr>
          <a:xfrm>
            <a:off x="76179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2" name="CustomShape 278"/>
          <p:cNvSpPr/>
          <p:nvPr/>
        </p:nvSpPr>
        <p:spPr>
          <a:xfrm>
            <a:off x="76863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53" name="CustomShape 279"/>
          <p:cNvSpPr/>
          <p:nvPr/>
        </p:nvSpPr>
        <p:spPr>
          <a:xfrm>
            <a:off x="76863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4" name="CustomShape 280"/>
          <p:cNvSpPr/>
          <p:nvPr/>
        </p:nvSpPr>
        <p:spPr>
          <a:xfrm>
            <a:off x="79988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5" name="CustomShape 281"/>
          <p:cNvSpPr/>
          <p:nvPr/>
        </p:nvSpPr>
        <p:spPr>
          <a:xfrm>
            <a:off x="80672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56" name="CustomShape 282"/>
          <p:cNvSpPr/>
          <p:nvPr/>
        </p:nvSpPr>
        <p:spPr>
          <a:xfrm>
            <a:off x="80672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7" name="CustomShape 283"/>
          <p:cNvSpPr/>
          <p:nvPr/>
        </p:nvSpPr>
        <p:spPr>
          <a:xfrm>
            <a:off x="83797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8" name="CustomShape 284"/>
          <p:cNvSpPr/>
          <p:nvPr/>
        </p:nvSpPr>
        <p:spPr>
          <a:xfrm>
            <a:off x="84481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59" name="CustomShape 285"/>
          <p:cNvSpPr/>
          <p:nvPr/>
        </p:nvSpPr>
        <p:spPr>
          <a:xfrm>
            <a:off x="84481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0" name="CustomShape 286"/>
          <p:cNvSpPr/>
          <p:nvPr/>
        </p:nvSpPr>
        <p:spPr>
          <a:xfrm>
            <a:off x="87609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1" name="CustomShape 287"/>
          <p:cNvSpPr/>
          <p:nvPr/>
        </p:nvSpPr>
        <p:spPr>
          <a:xfrm>
            <a:off x="88290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62" name="CustomShape 288"/>
          <p:cNvSpPr/>
          <p:nvPr/>
        </p:nvSpPr>
        <p:spPr>
          <a:xfrm>
            <a:off x="88290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3" name="CustomShape 289"/>
          <p:cNvSpPr/>
          <p:nvPr/>
        </p:nvSpPr>
        <p:spPr>
          <a:xfrm>
            <a:off x="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4" name="CustomShape 290"/>
          <p:cNvSpPr/>
          <p:nvPr/>
        </p:nvSpPr>
        <p:spPr>
          <a:xfrm>
            <a:off x="684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65" name="CustomShape 291"/>
          <p:cNvSpPr/>
          <p:nvPr/>
        </p:nvSpPr>
        <p:spPr>
          <a:xfrm>
            <a:off x="684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6" name="CustomShape 292"/>
          <p:cNvSpPr/>
          <p:nvPr/>
        </p:nvSpPr>
        <p:spPr>
          <a:xfrm>
            <a:off x="3808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7" name="CustomShape 293"/>
          <p:cNvSpPr/>
          <p:nvPr/>
        </p:nvSpPr>
        <p:spPr>
          <a:xfrm>
            <a:off x="4492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68" name="CustomShape 294"/>
          <p:cNvSpPr/>
          <p:nvPr/>
        </p:nvSpPr>
        <p:spPr>
          <a:xfrm>
            <a:off x="4492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9" name="CustomShape 295"/>
          <p:cNvSpPr/>
          <p:nvPr/>
        </p:nvSpPr>
        <p:spPr>
          <a:xfrm>
            <a:off x="7617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0" name="CustomShape 296"/>
          <p:cNvSpPr/>
          <p:nvPr/>
        </p:nvSpPr>
        <p:spPr>
          <a:xfrm>
            <a:off x="8301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71" name="CustomShape 297"/>
          <p:cNvSpPr/>
          <p:nvPr/>
        </p:nvSpPr>
        <p:spPr>
          <a:xfrm>
            <a:off x="8301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2" name="CustomShape 298"/>
          <p:cNvSpPr/>
          <p:nvPr/>
        </p:nvSpPr>
        <p:spPr>
          <a:xfrm>
            <a:off x="11426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3" name="CustomShape 299"/>
          <p:cNvSpPr/>
          <p:nvPr/>
        </p:nvSpPr>
        <p:spPr>
          <a:xfrm>
            <a:off x="12110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74" name="CustomShape 300"/>
          <p:cNvSpPr/>
          <p:nvPr/>
        </p:nvSpPr>
        <p:spPr>
          <a:xfrm>
            <a:off x="12110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5" name="CustomShape 301"/>
          <p:cNvSpPr/>
          <p:nvPr/>
        </p:nvSpPr>
        <p:spPr>
          <a:xfrm>
            <a:off x="15235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6" name="CustomShape 302"/>
          <p:cNvSpPr/>
          <p:nvPr/>
        </p:nvSpPr>
        <p:spPr>
          <a:xfrm>
            <a:off x="15919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77" name="CustomShape 303"/>
          <p:cNvSpPr/>
          <p:nvPr/>
        </p:nvSpPr>
        <p:spPr>
          <a:xfrm>
            <a:off x="15919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8" name="CustomShape 304"/>
          <p:cNvSpPr/>
          <p:nvPr/>
        </p:nvSpPr>
        <p:spPr>
          <a:xfrm>
            <a:off x="19044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9" name="CustomShape 305"/>
          <p:cNvSpPr/>
          <p:nvPr/>
        </p:nvSpPr>
        <p:spPr>
          <a:xfrm>
            <a:off x="19728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80" name="CustomShape 306"/>
          <p:cNvSpPr/>
          <p:nvPr/>
        </p:nvSpPr>
        <p:spPr>
          <a:xfrm>
            <a:off x="19728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1" name="CustomShape 307"/>
          <p:cNvSpPr/>
          <p:nvPr/>
        </p:nvSpPr>
        <p:spPr>
          <a:xfrm>
            <a:off x="22852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2" name="CustomShape 308"/>
          <p:cNvSpPr/>
          <p:nvPr/>
        </p:nvSpPr>
        <p:spPr>
          <a:xfrm>
            <a:off x="23536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83" name="CustomShape 309"/>
          <p:cNvSpPr/>
          <p:nvPr/>
        </p:nvSpPr>
        <p:spPr>
          <a:xfrm>
            <a:off x="23536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4" name="CustomShape 310"/>
          <p:cNvSpPr/>
          <p:nvPr/>
        </p:nvSpPr>
        <p:spPr>
          <a:xfrm>
            <a:off x="26661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5" name="CustomShape 311"/>
          <p:cNvSpPr/>
          <p:nvPr/>
        </p:nvSpPr>
        <p:spPr>
          <a:xfrm>
            <a:off x="27345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86" name="CustomShape 312"/>
          <p:cNvSpPr/>
          <p:nvPr/>
        </p:nvSpPr>
        <p:spPr>
          <a:xfrm>
            <a:off x="27345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7" name="CustomShape 313"/>
          <p:cNvSpPr/>
          <p:nvPr/>
        </p:nvSpPr>
        <p:spPr>
          <a:xfrm>
            <a:off x="30474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8" name="CustomShape 314"/>
          <p:cNvSpPr/>
          <p:nvPr/>
        </p:nvSpPr>
        <p:spPr>
          <a:xfrm>
            <a:off x="31154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89" name="CustomShape 315"/>
          <p:cNvSpPr/>
          <p:nvPr/>
        </p:nvSpPr>
        <p:spPr>
          <a:xfrm>
            <a:off x="31154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0" name="CustomShape 316"/>
          <p:cNvSpPr/>
          <p:nvPr/>
        </p:nvSpPr>
        <p:spPr>
          <a:xfrm>
            <a:off x="34282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1" name="CustomShape 317"/>
          <p:cNvSpPr/>
          <p:nvPr/>
        </p:nvSpPr>
        <p:spPr>
          <a:xfrm>
            <a:off x="34966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92" name="CustomShape 318"/>
          <p:cNvSpPr/>
          <p:nvPr/>
        </p:nvSpPr>
        <p:spPr>
          <a:xfrm>
            <a:off x="34966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3" name="CustomShape 319"/>
          <p:cNvSpPr/>
          <p:nvPr/>
        </p:nvSpPr>
        <p:spPr>
          <a:xfrm>
            <a:off x="38091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4" name="CustomShape 320"/>
          <p:cNvSpPr/>
          <p:nvPr/>
        </p:nvSpPr>
        <p:spPr>
          <a:xfrm>
            <a:off x="38775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95" name="CustomShape 321"/>
          <p:cNvSpPr/>
          <p:nvPr/>
        </p:nvSpPr>
        <p:spPr>
          <a:xfrm>
            <a:off x="38775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6" name="CustomShape 322"/>
          <p:cNvSpPr/>
          <p:nvPr/>
        </p:nvSpPr>
        <p:spPr>
          <a:xfrm>
            <a:off x="41900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7" name="CustomShape 323"/>
          <p:cNvSpPr/>
          <p:nvPr/>
        </p:nvSpPr>
        <p:spPr>
          <a:xfrm>
            <a:off x="42584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98" name="CustomShape 324"/>
          <p:cNvSpPr/>
          <p:nvPr/>
        </p:nvSpPr>
        <p:spPr>
          <a:xfrm>
            <a:off x="42584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9" name="CustomShape 325"/>
          <p:cNvSpPr/>
          <p:nvPr/>
        </p:nvSpPr>
        <p:spPr>
          <a:xfrm>
            <a:off x="45709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0" name="CustomShape 326"/>
          <p:cNvSpPr/>
          <p:nvPr/>
        </p:nvSpPr>
        <p:spPr>
          <a:xfrm>
            <a:off x="46393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01" name="CustomShape 327"/>
          <p:cNvSpPr/>
          <p:nvPr/>
        </p:nvSpPr>
        <p:spPr>
          <a:xfrm>
            <a:off x="46393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2" name="CustomShape 328"/>
          <p:cNvSpPr/>
          <p:nvPr/>
        </p:nvSpPr>
        <p:spPr>
          <a:xfrm>
            <a:off x="49518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3" name="CustomShape 329"/>
          <p:cNvSpPr/>
          <p:nvPr/>
        </p:nvSpPr>
        <p:spPr>
          <a:xfrm>
            <a:off x="50202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04" name="CustomShape 330"/>
          <p:cNvSpPr/>
          <p:nvPr/>
        </p:nvSpPr>
        <p:spPr>
          <a:xfrm>
            <a:off x="50202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5" name="CustomShape 331"/>
          <p:cNvSpPr/>
          <p:nvPr/>
        </p:nvSpPr>
        <p:spPr>
          <a:xfrm>
            <a:off x="53326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6" name="CustomShape 332"/>
          <p:cNvSpPr/>
          <p:nvPr/>
        </p:nvSpPr>
        <p:spPr>
          <a:xfrm>
            <a:off x="54010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07" name="CustomShape 333"/>
          <p:cNvSpPr/>
          <p:nvPr/>
        </p:nvSpPr>
        <p:spPr>
          <a:xfrm>
            <a:off x="54010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8" name="CustomShape 334"/>
          <p:cNvSpPr/>
          <p:nvPr/>
        </p:nvSpPr>
        <p:spPr>
          <a:xfrm>
            <a:off x="57135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9" name="CustomShape 335"/>
          <p:cNvSpPr/>
          <p:nvPr/>
        </p:nvSpPr>
        <p:spPr>
          <a:xfrm>
            <a:off x="57819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10" name="CustomShape 336"/>
          <p:cNvSpPr/>
          <p:nvPr/>
        </p:nvSpPr>
        <p:spPr>
          <a:xfrm>
            <a:off x="57819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1" name="CustomShape 337"/>
          <p:cNvSpPr/>
          <p:nvPr/>
        </p:nvSpPr>
        <p:spPr>
          <a:xfrm>
            <a:off x="60944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2" name="CustomShape 338"/>
          <p:cNvSpPr/>
          <p:nvPr/>
        </p:nvSpPr>
        <p:spPr>
          <a:xfrm>
            <a:off x="61628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13" name="CustomShape 339"/>
          <p:cNvSpPr/>
          <p:nvPr/>
        </p:nvSpPr>
        <p:spPr>
          <a:xfrm>
            <a:off x="61628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4" name="CustomShape 340"/>
          <p:cNvSpPr/>
          <p:nvPr/>
        </p:nvSpPr>
        <p:spPr>
          <a:xfrm>
            <a:off x="64753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5" name="CustomShape 341"/>
          <p:cNvSpPr/>
          <p:nvPr/>
        </p:nvSpPr>
        <p:spPr>
          <a:xfrm>
            <a:off x="65437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16" name="CustomShape 342"/>
          <p:cNvSpPr/>
          <p:nvPr/>
        </p:nvSpPr>
        <p:spPr>
          <a:xfrm>
            <a:off x="65437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7" name="CustomShape 343"/>
          <p:cNvSpPr/>
          <p:nvPr/>
        </p:nvSpPr>
        <p:spPr>
          <a:xfrm>
            <a:off x="68562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8" name="CustomShape 344"/>
          <p:cNvSpPr/>
          <p:nvPr/>
        </p:nvSpPr>
        <p:spPr>
          <a:xfrm>
            <a:off x="69246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19" name="CustomShape 345"/>
          <p:cNvSpPr/>
          <p:nvPr/>
        </p:nvSpPr>
        <p:spPr>
          <a:xfrm>
            <a:off x="69246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0" name="CustomShape 346"/>
          <p:cNvSpPr/>
          <p:nvPr/>
        </p:nvSpPr>
        <p:spPr>
          <a:xfrm>
            <a:off x="72370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1" name="CustomShape 347"/>
          <p:cNvSpPr/>
          <p:nvPr/>
        </p:nvSpPr>
        <p:spPr>
          <a:xfrm>
            <a:off x="73054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22" name="CustomShape 348"/>
          <p:cNvSpPr/>
          <p:nvPr/>
        </p:nvSpPr>
        <p:spPr>
          <a:xfrm>
            <a:off x="73054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3" name="CustomShape 349"/>
          <p:cNvSpPr/>
          <p:nvPr/>
        </p:nvSpPr>
        <p:spPr>
          <a:xfrm>
            <a:off x="76179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4" name="CustomShape 350"/>
          <p:cNvSpPr/>
          <p:nvPr/>
        </p:nvSpPr>
        <p:spPr>
          <a:xfrm>
            <a:off x="76863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25" name="CustomShape 351"/>
          <p:cNvSpPr/>
          <p:nvPr/>
        </p:nvSpPr>
        <p:spPr>
          <a:xfrm>
            <a:off x="76863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6" name="CustomShape 352"/>
          <p:cNvSpPr/>
          <p:nvPr/>
        </p:nvSpPr>
        <p:spPr>
          <a:xfrm>
            <a:off x="79988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7" name="CustomShape 353"/>
          <p:cNvSpPr/>
          <p:nvPr/>
        </p:nvSpPr>
        <p:spPr>
          <a:xfrm>
            <a:off x="80672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28" name="CustomShape 354"/>
          <p:cNvSpPr/>
          <p:nvPr/>
        </p:nvSpPr>
        <p:spPr>
          <a:xfrm>
            <a:off x="80672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9" name="CustomShape 355"/>
          <p:cNvSpPr/>
          <p:nvPr/>
        </p:nvSpPr>
        <p:spPr>
          <a:xfrm>
            <a:off x="83797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30" name="CustomShape 356"/>
          <p:cNvSpPr/>
          <p:nvPr/>
        </p:nvSpPr>
        <p:spPr>
          <a:xfrm>
            <a:off x="84481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31" name="CustomShape 357"/>
          <p:cNvSpPr/>
          <p:nvPr/>
        </p:nvSpPr>
        <p:spPr>
          <a:xfrm>
            <a:off x="84481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32" name="CustomShape 358"/>
          <p:cNvSpPr/>
          <p:nvPr/>
        </p:nvSpPr>
        <p:spPr>
          <a:xfrm>
            <a:off x="87609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33" name="CustomShape 359"/>
          <p:cNvSpPr/>
          <p:nvPr/>
        </p:nvSpPr>
        <p:spPr>
          <a:xfrm>
            <a:off x="88290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34" name="CustomShape 360"/>
          <p:cNvSpPr/>
          <p:nvPr/>
        </p:nvSpPr>
        <p:spPr>
          <a:xfrm>
            <a:off x="88290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35" name="CustomShape 361"/>
          <p:cNvSpPr/>
          <p:nvPr/>
        </p:nvSpPr>
        <p:spPr>
          <a:xfrm>
            <a:off x="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36" name="CustomShape 362"/>
          <p:cNvSpPr/>
          <p:nvPr/>
        </p:nvSpPr>
        <p:spPr>
          <a:xfrm>
            <a:off x="684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37" name="CustomShape 363"/>
          <p:cNvSpPr/>
          <p:nvPr/>
        </p:nvSpPr>
        <p:spPr>
          <a:xfrm>
            <a:off x="684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38" name="CustomShape 364"/>
          <p:cNvSpPr/>
          <p:nvPr/>
        </p:nvSpPr>
        <p:spPr>
          <a:xfrm>
            <a:off x="3808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39" name="CustomShape 365"/>
          <p:cNvSpPr/>
          <p:nvPr/>
        </p:nvSpPr>
        <p:spPr>
          <a:xfrm>
            <a:off x="4492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40" name="CustomShape 366"/>
          <p:cNvSpPr/>
          <p:nvPr/>
        </p:nvSpPr>
        <p:spPr>
          <a:xfrm>
            <a:off x="4492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1" name="CustomShape 367"/>
          <p:cNvSpPr/>
          <p:nvPr/>
        </p:nvSpPr>
        <p:spPr>
          <a:xfrm>
            <a:off x="7617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2" name="CustomShape 368"/>
          <p:cNvSpPr/>
          <p:nvPr/>
        </p:nvSpPr>
        <p:spPr>
          <a:xfrm>
            <a:off x="8301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43" name="CustomShape 369"/>
          <p:cNvSpPr/>
          <p:nvPr/>
        </p:nvSpPr>
        <p:spPr>
          <a:xfrm>
            <a:off x="8301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4" name="CustomShape 370"/>
          <p:cNvSpPr/>
          <p:nvPr/>
        </p:nvSpPr>
        <p:spPr>
          <a:xfrm>
            <a:off x="11426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5" name="CustomShape 371"/>
          <p:cNvSpPr/>
          <p:nvPr/>
        </p:nvSpPr>
        <p:spPr>
          <a:xfrm>
            <a:off x="12110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46" name="CustomShape 372"/>
          <p:cNvSpPr/>
          <p:nvPr/>
        </p:nvSpPr>
        <p:spPr>
          <a:xfrm>
            <a:off x="12110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7" name="CustomShape 373"/>
          <p:cNvSpPr/>
          <p:nvPr/>
        </p:nvSpPr>
        <p:spPr>
          <a:xfrm>
            <a:off x="15235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8" name="CustomShape 374"/>
          <p:cNvSpPr/>
          <p:nvPr/>
        </p:nvSpPr>
        <p:spPr>
          <a:xfrm>
            <a:off x="15919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49" name="CustomShape 375"/>
          <p:cNvSpPr/>
          <p:nvPr/>
        </p:nvSpPr>
        <p:spPr>
          <a:xfrm>
            <a:off x="15919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0" name="CustomShape 376"/>
          <p:cNvSpPr/>
          <p:nvPr/>
        </p:nvSpPr>
        <p:spPr>
          <a:xfrm>
            <a:off x="19044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1" name="CustomShape 377"/>
          <p:cNvSpPr/>
          <p:nvPr/>
        </p:nvSpPr>
        <p:spPr>
          <a:xfrm>
            <a:off x="19728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52" name="CustomShape 378"/>
          <p:cNvSpPr/>
          <p:nvPr/>
        </p:nvSpPr>
        <p:spPr>
          <a:xfrm>
            <a:off x="19728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3" name="CustomShape 379"/>
          <p:cNvSpPr/>
          <p:nvPr/>
        </p:nvSpPr>
        <p:spPr>
          <a:xfrm>
            <a:off x="22852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4" name="CustomShape 380"/>
          <p:cNvSpPr/>
          <p:nvPr/>
        </p:nvSpPr>
        <p:spPr>
          <a:xfrm>
            <a:off x="23536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55" name="CustomShape 381"/>
          <p:cNvSpPr/>
          <p:nvPr/>
        </p:nvSpPr>
        <p:spPr>
          <a:xfrm>
            <a:off x="23536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6" name="CustomShape 382"/>
          <p:cNvSpPr/>
          <p:nvPr/>
        </p:nvSpPr>
        <p:spPr>
          <a:xfrm>
            <a:off x="26661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7" name="CustomShape 383"/>
          <p:cNvSpPr/>
          <p:nvPr/>
        </p:nvSpPr>
        <p:spPr>
          <a:xfrm>
            <a:off x="27345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58" name="CustomShape 384"/>
          <p:cNvSpPr/>
          <p:nvPr/>
        </p:nvSpPr>
        <p:spPr>
          <a:xfrm>
            <a:off x="27345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9" name="CustomShape 385"/>
          <p:cNvSpPr/>
          <p:nvPr/>
        </p:nvSpPr>
        <p:spPr>
          <a:xfrm>
            <a:off x="30474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0" name="CustomShape 386"/>
          <p:cNvSpPr/>
          <p:nvPr/>
        </p:nvSpPr>
        <p:spPr>
          <a:xfrm>
            <a:off x="31154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61" name="CustomShape 387"/>
          <p:cNvSpPr/>
          <p:nvPr/>
        </p:nvSpPr>
        <p:spPr>
          <a:xfrm>
            <a:off x="31154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2" name="CustomShape 388"/>
          <p:cNvSpPr/>
          <p:nvPr/>
        </p:nvSpPr>
        <p:spPr>
          <a:xfrm>
            <a:off x="34282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3" name="CustomShape 389"/>
          <p:cNvSpPr/>
          <p:nvPr/>
        </p:nvSpPr>
        <p:spPr>
          <a:xfrm>
            <a:off x="34966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64" name="CustomShape 390"/>
          <p:cNvSpPr/>
          <p:nvPr/>
        </p:nvSpPr>
        <p:spPr>
          <a:xfrm>
            <a:off x="34966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5" name="CustomShape 391"/>
          <p:cNvSpPr/>
          <p:nvPr/>
        </p:nvSpPr>
        <p:spPr>
          <a:xfrm>
            <a:off x="38091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6" name="CustomShape 392"/>
          <p:cNvSpPr/>
          <p:nvPr/>
        </p:nvSpPr>
        <p:spPr>
          <a:xfrm>
            <a:off x="38775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67" name="CustomShape 393"/>
          <p:cNvSpPr/>
          <p:nvPr/>
        </p:nvSpPr>
        <p:spPr>
          <a:xfrm>
            <a:off x="38775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8" name="CustomShape 394"/>
          <p:cNvSpPr/>
          <p:nvPr/>
        </p:nvSpPr>
        <p:spPr>
          <a:xfrm>
            <a:off x="41900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9" name="CustomShape 395"/>
          <p:cNvSpPr/>
          <p:nvPr/>
        </p:nvSpPr>
        <p:spPr>
          <a:xfrm>
            <a:off x="42584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70" name="CustomShape 396"/>
          <p:cNvSpPr/>
          <p:nvPr/>
        </p:nvSpPr>
        <p:spPr>
          <a:xfrm>
            <a:off x="42584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1" name="CustomShape 397"/>
          <p:cNvSpPr/>
          <p:nvPr/>
        </p:nvSpPr>
        <p:spPr>
          <a:xfrm>
            <a:off x="45709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2" name="CustomShape 398"/>
          <p:cNvSpPr/>
          <p:nvPr/>
        </p:nvSpPr>
        <p:spPr>
          <a:xfrm>
            <a:off x="46393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73" name="CustomShape 399"/>
          <p:cNvSpPr/>
          <p:nvPr/>
        </p:nvSpPr>
        <p:spPr>
          <a:xfrm>
            <a:off x="46393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4" name="CustomShape 400"/>
          <p:cNvSpPr/>
          <p:nvPr/>
        </p:nvSpPr>
        <p:spPr>
          <a:xfrm>
            <a:off x="49518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5" name="CustomShape 401"/>
          <p:cNvSpPr/>
          <p:nvPr/>
        </p:nvSpPr>
        <p:spPr>
          <a:xfrm>
            <a:off x="50202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76" name="CustomShape 402"/>
          <p:cNvSpPr/>
          <p:nvPr/>
        </p:nvSpPr>
        <p:spPr>
          <a:xfrm>
            <a:off x="50202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7" name="CustomShape 403"/>
          <p:cNvSpPr/>
          <p:nvPr/>
        </p:nvSpPr>
        <p:spPr>
          <a:xfrm>
            <a:off x="53326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8" name="CustomShape 404"/>
          <p:cNvSpPr/>
          <p:nvPr/>
        </p:nvSpPr>
        <p:spPr>
          <a:xfrm>
            <a:off x="54010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79" name="CustomShape 405"/>
          <p:cNvSpPr/>
          <p:nvPr/>
        </p:nvSpPr>
        <p:spPr>
          <a:xfrm>
            <a:off x="54010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0" name="CustomShape 406"/>
          <p:cNvSpPr/>
          <p:nvPr/>
        </p:nvSpPr>
        <p:spPr>
          <a:xfrm>
            <a:off x="57135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1" name="CustomShape 407"/>
          <p:cNvSpPr/>
          <p:nvPr/>
        </p:nvSpPr>
        <p:spPr>
          <a:xfrm>
            <a:off x="57819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82" name="CustomShape 408"/>
          <p:cNvSpPr/>
          <p:nvPr/>
        </p:nvSpPr>
        <p:spPr>
          <a:xfrm>
            <a:off x="57819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3" name="CustomShape 409"/>
          <p:cNvSpPr/>
          <p:nvPr/>
        </p:nvSpPr>
        <p:spPr>
          <a:xfrm>
            <a:off x="60944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4" name="CustomShape 410"/>
          <p:cNvSpPr/>
          <p:nvPr/>
        </p:nvSpPr>
        <p:spPr>
          <a:xfrm>
            <a:off x="61628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85" name="CustomShape 411"/>
          <p:cNvSpPr/>
          <p:nvPr/>
        </p:nvSpPr>
        <p:spPr>
          <a:xfrm>
            <a:off x="61628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6" name="CustomShape 412"/>
          <p:cNvSpPr/>
          <p:nvPr/>
        </p:nvSpPr>
        <p:spPr>
          <a:xfrm>
            <a:off x="64753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7" name="CustomShape 413"/>
          <p:cNvSpPr/>
          <p:nvPr/>
        </p:nvSpPr>
        <p:spPr>
          <a:xfrm>
            <a:off x="65437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88" name="CustomShape 414"/>
          <p:cNvSpPr/>
          <p:nvPr/>
        </p:nvSpPr>
        <p:spPr>
          <a:xfrm>
            <a:off x="65437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9" name="CustomShape 415"/>
          <p:cNvSpPr/>
          <p:nvPr/>
        </p:nvSpPr>
        <p:spPr>
          <a:xfrm>
            <a:off x="68562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90" name="CustomShape 416"/>
          <p:cNvSpPr/>
          <p:nvPr/>
        </p:nvSpPr>
        <p:spPr>
          <a:xfrm>
            <a:off x="69246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91" name="CustomShape 417"/>
          <p:cNvSpPr/>
          <p:nvPr/>
        </p:nvSpPr>
        <p:spPr>
          <a:xfrm>
            <a:off x="69246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92" name="CustomShape 418"/>
          <p:cNvSpPr/>
          <p:nvPr/>
        </p:nvSpPr>
        <p:spPr>
          <a:xfrm>
            <a:off x="72370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93" name="CustomShape 419"/>
          <p:cNvSpPr/>
          <p:nvPr/>
        </p:nvSpPr>
        <p:spPr>
          <a:xfrm>
            <a:off x="73054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94" name="CustomShape 420"/>
          <p:cNvSpPr/>
          <p:nvPr/>
        </p:nvSpPr>
        <p:spPr>
          <a:xfrm>
            <a:off x="73054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95" name="CustomShape 421"/>
          <p:cNvSpPr/>
          <p:nvPr/>
        </p:nvSpPr>
        <p:spPr>
          <a:xfrm>
            <a:off x="76179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96" name="CustomShape 422"/>
          <p:cNvSpPr/>
          <p:nvPr/>
        </p:nvSpPr>
        <p:spPr>
          <a:xfrm>
            <a:off x="76863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97" name="CustomShape 423"/>
          <p:cNvSpPr/>
          <p:nvPr/>
        </p:nvSpPr>
        <p:spPr>
          <a:xfrm>
            <a:off x="76863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98" name="CustomShape 424"/>
          <p:cNvSpPr/>
          <p:nvPr/>
        </p:nvSpPr>
        <p:spPr>
          <a:xfrm>
            <a:off x="79988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99" name="CustomShape 425"/>
          <p:cNvSpPr/>
          <p:nvPr/>
        </p:nvSpPr>
        <p:spPr>
          <a:xfrm>
            <a:off x="80672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00" name="CustomShape 426"/>
          <p:cNvSpPr/>
          <p:nvPr/>
        </p:nvSpPr>
        <p:spPr>
          <a:xfrm>
            <a:off x="80672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1" name="CustomShape 427"/>
          <p:cNvSpPr/>
          <p:nvPr/>
        </p:nvSpPr>
        <p:spPr>
          <a:xfrm>
            <a:off x="83797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2" name="CustomShape 428"/>
          <p:cNvSpPr/>
          <p:nvPr/>
        </p:nvSpPr>
        <p:spPr>
          <a:xfrm>
            <a:off x="84481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03" name="CustomShape 429"/>
          <p:cNvSpPr/>
          <p:nvPr/>
        </p:nvSpPr>
        <p:spPr>
          <a:xfrm>
            <a:off x="84481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4" name="CustomShape 430"/>
          <p:cNvSpPr/>
          <p:nvPr/>
        </p:nvSpPr>
        <p:spPr>
          <a:xfrm>
            <a:off x="87609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5" name="CustomShape 431"/>
          <p:cNvSpPr/>
          <p:nvPr/>
        </p:nvSpPr>
        <p:spPr>
          <a:xfrm>
            <a:off x="88290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06" name="CustomShape 432"/>
          <p:cNvSpPr/>
          <p:nvPr/>
        </p:nvSpPr>
        <p:spPr>
          <a:xfrm>
            <a:off x="88290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7" name="CustomShape 433"/>
          <p:cNvSpPr/>
          <p:nvPr/>
        </p:nvSpPr>
        <p:spPr>
          <a:xfrm>
            <a:off x="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8" name="CustomShape 434"/>
          <p:cNvSpPr/>
          <p:nvPr/>
        </p:nvSpPr>
        <p:spPr>
          <a:xfrm>
            <a:off x="684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09" name="CustomShape 435"/>
          <p:cNvSpPr/>
          <p:nvPr/>
        </p:nvSpPr>
        <p:spPr>
          <a:xfrm>
            <a:off x="684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0" name="CustomShape 436"/>
          <p:cNvSpPr/>
          <p:nvPr/>
        </p:nvSpPr>
        <p:spPr>
          <a:xfrm>
            <a:off x="3808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1" name="CustomShape 437"/>
          <p:cNvSpPr/>
          <p:nvPr/>
        </p:nvSpPr>
        <p:spPr>
          <a:xfrm>
            <a:off x="4492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12" name="CustomShape 438"/>
          <p:cNvSpPr/>
          <p:nvPr/>
        </p:nvSpPr>
        <p:spPr>
          <a:xfrm>
            <a:off x="4492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3" name="CustomShape 439"/>
          <p:cNvSpPr/>
          <p:nvPr/>
        </p:nvSpPr>
        <p:spPr>
          <a:xfrm>
            <a:off x="7617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4" name="CustomShape 440"/>
          <p:cNvSpPr/>
          <p:nvPr/>
        </p:nvSpPr>
        <p:spPr>
          <a:xfrm>
            <a:off x="8301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15" name="CustomShape 441"/>
          <p:cNvSpPr/>
          <p:nvPr/>
        </p:nvSpPr>
        <p:spPr>
          <a:xfrm>
            <a:off x="8301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6" name="CustomShape 442"/>
          <p:cNvSpPr/>
          <p:nvPr/>
        </p:nvSpPr>
        <p:spPr>
          <a:xfrm>
            <a:off x="11426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7" name="CustomShape 443"/>
          <p:cNvSpPr/>
          <p:nvPr/>
        </p:nvSpPr>
        <p:spPr>
          <a:xfrm>
            <a:off x="12110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18" name="CustomShape 444"/>
          <p:cNvSpPr/>
          <p:nvPr/>
        </p:nvSpPr>
        <p:spPr>
          <a:xfrm>
            <a:off x="12110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9" name="CustomShape 445"/>
          <p:cNvSpPr/>
          <p:nvPr/>
        </p:nvSpPr>
        <p:spPr>
          <a:xfrm>
            <a:off x="15235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20" name="CustomShape 446"/>
          <p:cNvSpPr/>
          <p:nvPr/>
        </p:nvSpPr>
        <p:spPr>
          <a:xfrm>
            <a:off x="15919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21" name="CustomShape 447"/>
          <p:cNvSpPr/>
          <p:nvPr/>
        </p:nvSpPr>
        <p:spPr>
          <a:xfrm>
            <a:off x="15919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22" name="CustomShape 448"/>
          <p:cNvSpPr/>
          <p:nvPr/>
        </p:nvSpPr>
        <p:spPr>
          <a:xfrm>
            <a:off x="19044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23" name="CustomShape 449"/>
          <p:cNvSpPr/>
          <p:nvPr/>
        </p:nvSpPr>
        <p:spPr>
          <a:xfrm>
            <a:off x="19728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24" name="CustomShape 450"/>
          <p:cNvSpPr/>
          <p:nvPr/>
        </p:nvSpPr>
        <p:spPr>
          <a:xfrm>
            <a:off x="19728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25" name="CustomShape 451"/>
          <p:cNvSpPr/>
          <p:nvPr/>
        </p:nvSpPr>
        <p:spPr>
          <a:xfrm>
            <a:off x="22852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26" name="CustomShape 452"/>
          <p:cNvSpPr/>
          <p:nvPr/>
        </p:nvSpPr>
        <p:spPr>
          <a:xfrm>
            <a:off x="23536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27" name="CustomShape 453"/>
          <p:cNvSpPr/>
          <p:nvPr/>
        </p:nvSpPr>
        <p:spPr>
          <a:xfrm>
            <a:off x="23536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28" name="CustomShape 454"/>
          <p:cNvSpPr/>
          <p:nvPr/>
        </p:nvSpPr>
        <p:spPr>
          <a:xfrm>
            <a:off x="26661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29" name="CustomShape 455"/>
          <p:cNvSpPr/>
          <p:nvPr/>
        </p:nvSpPr>
        <p:spPr>
          <a:xfrm>
            <a:off x="27345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30" name="CustomShape 456"/>
          <p:cNvSpPr/>
          <p:nvPr/>
        </p:nvSpPr>
        <p:spPr>
          <a:xfrm>
            <a:off x="27345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31" name="CustomShape 457"/>
          <p:cNvSpPr/>
          <p:nvPr/>
        </p:nvSpPr>
        <p:spPr>
          <a:xfrm>
            <a:off x="30474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32" name="CustomShape 458"/>
          <p:cNvSpPr/>
          <p:nvPr/>
        </p:nvSpPr>
        <p:spPr>
          <a:xfrm>
            <a:off x="31154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33" name="CustomShape 459"/>
          <p:cNvSpPr/>
          <p:nvPr/>
        </p:nvSpPr>
        <p:spPr>
          <a:xfrm>
            <a:off x="31154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34" name="CustomShape 460"/>
          <p:cNvSpPr/>
          <p:nvPr/>
        </p:nvSpPr>
        <p:spPr>
          <a:xfrm>
            <a:off x="34282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35" name="CustomShape 461"/>
          <p:cNvSpPr/>
          <p:nvPr/>
        </p:nvSpPr>
        <p:spPr>
          <a:xfrm>
            <a:off x="34966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36" name="CustomShape 462"/>
          <p:cNvSpPr/>
          <p:nvPr/>
        </p:nvSpPr>
        <p:spPr>
          <a:xfrm>
            <a:off x="34966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37" name="CustomShape 463"/>
          <p:cNvSpPr/>
          <p:nvPr/>
        </p:nvSpPr>
        <p:spPr>
          <a:xfrm>
            <a:off x="38091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38" name="CustomShape 464"/>
          <p:cNvSpPr/>
          <p:nvPr/>
        </p:nvSpPr>
        <p:spPr>
          <a:xfrm>
            <a:off x="38775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39" name="CustomShape 465"/>
          <p:cNvSpPr/>
          <p:nvPr/>
        </p:nvSpPr>
        <p:spPr>
          <a:xfrm>
            <a:off x="38775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40" name="CustomShape 466"/>
          <p:cNvSpPr/>
          <p:nvPr/>
        </p:nvSpPr>
        <p:spPr>
          <a:xfrm>
            <a:off x="41900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41" name="CustomShape 467"/>
          <p:cNvSpPr/>
          <p:nvPr/>
        </p:nvSpPr>
        <p:spPr>
          <a:xfrm>
            <a:off x="42584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42" name="CustomShape 468"/>
          <p:cNvSpPr/>
          <p:nvPr/>
        </p:nvSpPr>
        <p:spPr>
          <a:xfrm>
            <a:off x="42584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43" name="CustomShape 469"/>
          <p:cNvSpPr/>
          <p:nvPr/>
        </p:nvSpPr>
        <p:spPr>
          <a:xfrm>
            <a:off x="45709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44" name="CustomShape 470"/>
          <p:cNvSpPr/>
          <p:nvPr/>
        </p:nvSpPr>
        <p:spPr>
          <a:xfrm>
            <a:off x="46393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45" name="CustomShape 471"/>
          <p:cNvSpPr/>
          <p:nvPr/>
        </p:nvSpPr>
        <p:spPr>
          <a:xfrm>
            <a:off x="46393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46" name="CustomShape 472"/>
          <p:cNvSpPr/>
          <p:nvPr/>
        </p:nvSpPr>
        <p:spPr>
          <a:xfrm>
            <a:off x="49518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47" name="CustomShape 473"/>
          <p:cNvSpPr/>
          <p:nvPr/>
        </p:nvSpPr>
        <p:spPr>
          <a:xfrm>
            <a:off x="50202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48" name="CustomShape 474"/>
          <p:cNvSpPr/>
          <p:nvPr/>
        </p:nvSpPr>
        <p:spPr>
          <a:xfrm>
            <a:off x="50202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49" name="CustomShape 475"/>
          <p:cNvSpPr/>
          <p:nvPr/>
        </p:nvSpPr>
        <p:spPr>
          <a:xfrm>
            <a:off x="53326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50" name="CustomShape 476"/>
          <p:cNvSpPr/>
          <p:nvPr/>
        </p:nvSpPr>
        <p:spPr>
          <a:xfrm>
            <a:off x="54010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51" name="CustomShape 477"/>
          <p:cNvSpPr/>
          <p:nvPr/>
        </p:nvSpPr>
        <p:spPr>
          <a:xfrm>
            <a:off x="54010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52" name="CustomShape 478"/>
          <p:cNvSpPr/>
          <p:nvPr/>
        </p:nvSpPr>
        <p:spPr>
          <a:xfrm>
            <a:off x="57135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53" name="CustomShape 479"/>
          <p:cNvSpPr/>
          <p:nvPr/>
        </p:nvSpPr>
        <p:spPr>
          <a:xfrm>
            <a:off x="57819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54" name="CustomShape 480"/>
          <p:cNvSpPr/>
          <p:nvPr/>
        </p:nvSpPr>
        <p:spPr>
          <a:xfrm>
            <a:off x="57819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55" name="CustomShape 481"/>
          <p:cNvSpPr/>
          <p:nvPr/>
        </p:nvSpPr>
        <p:spPr>
          <a:xfrm>
            <a:off x="60944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56" name="CustomShape 482"/>
          <p:cNvSpPr/>
          <p:nvPr/>
        </p:nvSpPr>
        <p:spPr>
          <a:xfrm>
            <a:off x="61628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57" name="CustomShape 483"/>
          <p:cNvSpPr/>
          <p:nvPr/>
        </p:nvSpPr>
        <p:spPr>
          <a:xfrm>
            <a:off x="61628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58" name="CustomShape 484"/>
          <p:cNvSpPr/>
          <p:nvPr/>
        </p:nvSpPr>
        <p:spPr>
          <a:xfrm>
            <a:off x="64753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59" name="CustomShape 485"/>
          <p:cNvSpPr/>
          <p:nvPr/>
        </p:nvSpPr>
        <p:spPr>
          <a:xfrm>
            <a:off x="65437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60" name="CustomShape 486"/>
          <p:cNvSpPr/>
          <p:nvPr/>
        </p:nvSpPr>
        <p:spPr>
          <a:xfrm>
            <a:off x="65437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61" name="CustomShape 487"/>
          <p:cNvSpPr/>
          <p:nvPr/>
        </p:nvSpPr>
        <p:spPr>
          <a:xfrm>
            <a:off x="68562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62" name="CustomShape 488"/>
          <p:cNvSpPr/>
          <p:nvPr/>
        </p:nvSpPr>
        <p:spPr>
          <a:xfrm>
            <a:off x="69246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63" name="CustomShape 489"/>
          <p:cNvSpPr/>
          <p:nvPr/>
        </p:nvSpPr>
        <p:spPr>
          <a:xfrm>
            <a:off x="69246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64" name="CustomShape 490"/>
          <p:cNvSpPr/>
          <p:nvPr/>
        </p:nvSpPr>
        <p:spPr>
          <a:xfrm>
            <a:off x="72370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65" name="CustomShape 491"/>
          <p:cNvSpPr/>
          <p:nvPr/>
        </p:nvSpPr>
        <p:spPr>
          <a:xfrm>
            <a:off x="73054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66" name="CustomShape 492"/>
          <p:cNvSpPr/>
          <p:nvPr/>
        </p:nvSpPr>
        <p:spPr>
          <a:xfrm>
            <a:off x="73054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67" name="CustomShape 493"/>
          <p:cNvSpPr/>
          <p:nvPr/>
        </p:nvSpPr>
        <p:spPr>
          <a:xfrm>
            <a:off x="76179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68" name="CustomShape 494"/>
          <p:cNvSpPr/>
          <p:nvPr/>
        </p:nvSpPr>
        <p:spPr>
          <a:xfrm>
            <a:off x="76863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69" name="CustomShape 495"/>
          <p:cNvSpPr/>
          <p:nvPr/>
        </p:nvSpPr>
        <p:spPr>
          <a:xfrm>
            <a:off x="76863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70" name="CustomShape 496"/>
          <p:cNvSpPr/>
          <p:nvPr/>
        </p:nvSpPr>
        <p:spPr>
          <a:xfrm>
            <a:off x="79988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71" name="CustomShape 497"/>
          <p:cNvSpPr/>
          <p:nvPr/>
        </p:nvSpPr>
        <p:spPr>
          <a:xfrm>
            <a:off x="80672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72" name="CustomShape 498"/>
          <p:cNvSpPr/>
          <p:nvPr/>
        </p:nvSpPr>
        <p:spPr>
          <a:xfrm>
            <a:off x="80672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73" name="CustomShape 499"/>
          <p:cNvSpPr/>
          <p:nvPr/>
        </p:nvSpPr>
        <p:spPr>
          <a:xfrm>
            <a:off x="83797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74" name="CustomShape 500"/>
          <p:cNvSpPr/>
          <p:nvPr/>
        </p:nvSpPr>
        <p:spPr>
          <a:xfrm>
            <a:off x="84481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75" name="CustomShape 501"/>
          <p:cNvSpPr/>
          <p:nvPr/>
        </p:nvSpPr>
        <p:spPr>
          <a:xfrm>
            <a:off x="84481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76" name="CustomShape 502"/>
          <p:cNvSpPr/>
          <p:nvPr/>
        </p:nvSpPr>
        <p:spPr>
          <a:xfrm>
            <a:off x="87609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77" name="CustomShape 503"/>
          <p:cNvSpPr/>
          <p:nvPr/>
        </p:nvSpPr>
        <p:spPr>
          <a:xfrm>
            <a:off x="88290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78" name="CustomShape 504"/>
          <p:cNvSpPr/>
          <p:nvPr/>
        </p:nvSpPr>
        <p:spPr>
          <a:xfrm>
            <a:off x="88290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79" name="CustomShape 505"/>
          <p:cNvSpPr/>
          <p:nvPr/>
        </p:nvSpPr>
        <p:spPr>
          <a:xfrm>
            <a:off x="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80" name="CustomShape 506"/>
          <p:cNvSpPr/>
          <p:nvPr/>
        </p:nvSpPr>
        <p:spPr>
          <a:xfrm>
            <a:off x="684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81" name="CustomShape 507"/>
          <p:cNvSpPr/>
          <p:nvPr/>
        </p:nvSpPr>
        <p:spPr>
          <a:xfrm>
            <a:off x="684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82" name="CustomShape 508"/>
          <p:cNvSpPr/>
          <p:nvPr/>
        </p:nvSpPr>
        <p:spPr>
          <a:xfrm>
            <a:off x="3808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83" name="CustomShape 509"/>
          <p:cNvSpPr/>
          <p:nvPr/>
        </p:nvSpPr>
        <p:spPr>
          <a:xfrm>
            <a:off x="4492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84" name="CustomShape 510"/>
          <p:cNvSpPr/>
          <p:nvPr/>
        </p:nvSpPr>
        <p:spPr>
          <a:xfrm>
            <a:off x="4492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85" name="CustomShape 511"/>
          <p:cNvSpPr/>
          <p:nvPr/>
        </p:nvSpPr>
        <p:spPr>
          <a:xfrm>
            <a:off x="7617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86" name="CustomShape 512"/>
          <p:cNvSpPr/>
          <p:nvPr/>
        </p:nvSpPr>
        <p:spPr>
          <a:xfrm>
            <a:off x="8301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87" name="CustomShape 513"/>
          <p:cNvSpPr/>
          <p:nvPr/>
        </p:nvSpPr>
        <p:spPr>
          <a:xfrm>
            <a:off x="8301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88" name="CustomShape 514"/>
          <p:cNvSpPr/>
          <p:nvPr/>
        </p:nvSpPr>
        <p:spPr>
          <a:xfrm>
            <a:off x="11426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89" name="CustomShape 515"/>
          <p:cNvSpPr/>
          <p:nvPr/>
        </p:nvSpPr>
        <p:spPr>
          <a:xfrm>
            <a:off x="12110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90" name="CustomShape 516"/>
          <p:cNvSpPr/>
          <p:nvPr/>
        </p:nvSpPr>
        <p:spPr>
          <a:xfrm>
            <a:off x="12110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1" name="CustomShape 517"/>
          <p:cNvSpPr/>
          <p:nvPr/>
        </p:nvSpPr>
        <p:spPr>
          <a:xfrm>
            <a:off x="15235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2" name="CustomShape 518"/>
          <p:cNvSpPr/>
          <p:nvPr/>
        </p:nvSpPr>
        <p:spPr>
          <a:xfrm>
            <a:off x="15919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93" name="CustomShape 519"/>
          <p:cNvSpPr/>
          <p:nvPr/>
        </p:nvSpPr>
        <p:spPr>
          <a:xfrm>
            <a:off x="15919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4" name="CustomShape 520"/>
          <p:cNvSpPr/>
          <p:nvPr/>
        </p:nvSpPr>
        <p:spPr>
          <a:xfrm>
            <a:off x="19044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5" name="CustomShape 521"/>
          <p:cNvSpPr/>
          <p:nvPr/>
        </p:nvSpPr>
        <p:spPr>
          <a:xfrm>
            <a:off x="19728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96" name="CustomShape 522"/>
          <p:cNvSpPr/>
          <p:nvPr/>
        </p:nvSpPr>
        <p:spPr>
          <a:xfrm>
            <a:off x="19728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7" name="CustomShape 523"/>
          <p:cNvSpPr/>
          <p:nvPr/>
        </p:nvSpPr>
        <p:spPr>
          <a:xfrm>
            <a:off x="22852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8" name="CustomShape 524"/>
          <p:cNvSpPr/>
          <p:nvPr/>
        </p:nvSpPr>
        <p:spPr>
          <a:xfrm>
            <a:off x="23536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99" name="CustomShape 525"/>
          <p:cNvSpPr/>
          <p:nvPr/>
        </p:nvSpPr>
        <p:spPr>
          <a:xfrm>
            <a:off x="23536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0" name="CustomShape 526"/>
          <p:cNvSpPr/>
          <p:nvPr/>
        </p:nvSpPr>
        <p:spPr>
          <a:xfrm>
            <a:off x="26661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1" name="CustomShape 527"/>
          <p:cNvSpPr/>
          <p:nvPr/>
        </p:nvSpPr>
        <p:spPr>
          <a:xfrm>
            <a:off x="27345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02" name="CustomShape 528"/>
          <p:cNvSpPr/>
          <p:nvPr/>
        </p:nvSpPr>
        <p:spPr>
          <a:xfrm>
            <a:off x="27345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3" name="CustomShape 529"/>
          <p:cNvSpPr/>
          <p:nvPr/>
        </p:nvSpPr>
        <p:spPr>
          <a:xfrm>
            <a:off x="30474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4" name="CustomShape 530"/>
          <p:cNvSpPr/>
          <p:nvPr/>
        </p:nvSpPr>
        <p:spPr>
          <a:xfrm>
            <a:off x="31154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05" name="CustomShape 531"/>
          <p:cNvSpPr/>
          <p:nvPr/>
        </p:nvSpPr>
        <p:spPr>
          <a:xfrm>
            <a:off x="31154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6" name="CustomShape 532"/>
          <p:cNvSpPr/>
          <p:nvPr/>
        </p:nvSpPr>
        <p:spPr>
          <a:xfrm>
            <a:off x="34282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7" name="CustomShape 533"/>
          <p:cNvSpPr/>
          <p:nvPr/>
        </p:nvSpPr>
        <p:spPr>
          <a:xfrm>
            <a:off x="34966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08" name="CustomShape 534"/>
          <p:cNvSpPr/>
          <p:nvPr/>
        </p:nvSpPr>
        <p:spPr>
          <a:xfrm>
            <a:off x="34966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9" name="CustomShape 535"/>
          <p:cNvSpPr/>
          <p:nvPr/>
        </p:nvSpPr>
        <p:spPr>
          <a:xfrm>
            <a:off x="38091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0" name="CustomShape 536"/>
          <p:cNvSpPr/>
          <p:nvPr/>
        </p:nvSpPr>
        <p:spPr>
          <a:xfrm>
            <a:off x="38775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11" name="CustomShape 537"/>
          <p:cNvSpPr/>
          <p:nvPr/>
        </p:nvSpPr>
        <p:spPr>
          <a:xfrm>
            <a:off x="38775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2" name="CustomShape 538"/>
          <p:cNvSpPr/>
          <p:nvPr/>
        </p:nvSpPr>
        <p:spPr>
          <a:xfrm>
            <a:off x="41900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3" name="CustomShape 539"/>
          <p:cNvSpPr/>
          <p:nvPr/>
        </p:nvSpPr>
        <p:spPr>
          <a:xfrm>
            <a:off x="42584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14" name="CustomShape 540"/>
          <p:cNvSpPr/>
          <p:nvPr/>
        </p:nvSpPr>
        <p:spPr>
          <a:xfrm>
            <a:off x="42584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5" name="CustomShape 541"/>
          <p:cNvSpPr/>
          <p:nvPr/>
        </p:nvSpPr>
        <p:spPr>
          <a:xfrm>
            <a:off x="45709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6" name="CustomShape 542"/>
          <p:cNvSpPr/>
          <p:nvPr/>
        </p:nvSpPr>
        <p:spPr>
          <a:xfrm>
            <a:off x="46393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17" name="CustomShape 543"/>
          <p:cNvSpPr/>
          <p:nvPr/>
        </p:nvSpPr>
        <p:spPr>
          <a:xfrm>
            <a:off x="46393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8" name="CustomShape 544"/>
          <p:cNvSpPr/>
          <p:nvPr/>
        </p:nvSpPr>
        <p:spPr>
          <a:xfrm>
            <a:off x="49518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9" name="CustomShape 545"/>
          <p:cNvSpPr/>
          <p:nvPr/>
        </p:nvSpPr>
        <p:spPr>
          <a:xfrm>
            <a:off x="50202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20" name="CustomShape 546"/>
          <p:cNvSpPr/>
          <p:nvPr/>
        </p:nvSpPr>
        <p:spPr>
          <a:xfrm>
            <a:off x="50202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21" name="CustomShape 547"/>
          <p:cNvSpPr/>
          <p:nvPr/>
        </p:nvSpPr>
        <p:spPr>
          <a:xfrm>
            <a:off x="53326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22" name="CustomShape 548"/>
          <p:cNvSpPr/>
          <p:nvPr/>
        </p:nvSpPr>
        <p:spPr>
          <a:xfrm>
            <a:off x="54010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23" name="CustomShape 549"/>
          <p:cNvSpPr/>
          <p:nvPr/>
        </p:nvSpPr>
        <p:spPr>
          <a:xfrm>
            <a:off x="54010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24" name="CustomShape 550"/>
          <p:cNvSpPr/>
          <p:nvPr/>
        </p:nvSpPr>
        <p:spPr>
          <a:xfrm>
            <a:off x="57135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25" name="CustomShape 551"/>
          <p:cNvSpPr/>
          <p:nvPr/>
        </p:nvSpPr>
        <p:spPr>
          <a:xfrm>
            <a:off x="57819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26" name="CustomShape 552"/>
          <p:cNvSpPr/>
          <p:nvPr/>
        </p:nvSpPr>
        <p:spPr>
          <a:xfrm>
            <a:off x="57819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27" name="CustomShape 553"/>
          <p:cNvSpPr/>
          <p:nvPr/>
        </p:nvSpPr>
        <p:spPr>
          <a:xfrm>
            <a:off x="60944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28" name="CustomShape 554"/>
          <p:cNvSpPr/>
          <p:nvPr/>
        </p:nvSpPr>
        <p:spPr>
          <a:xfrm>
            <a:off x="61628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29" name="CustomShape 555"/>
          <p:cNvSpPr/>
          <p:nvPr/>
        </p:nvSpPr>
        <p:spPr>
          <a:xfrm>
            <a:off x="61628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0" name="CustomShape 556"/>
          <p:cNvSpPr/>
          <p:nvPr/>
        </p:nvSpPr>
        <p:spPr>
          <a:xfrm>
            <a:off x="64753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1" name="CustomShape 557"/>
          <p:cNvSpPr/>
          <p:nvPr/>
        </p:nvSpPr>
        <p:spPr>
          <a:xfrm>
            <a:off x="65437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32" name="CustomShape 558"/>
          <p:cNvSpPr/>
          <p:nvPr/>
        </p:nvSpPr>
        <p:spPr>
          <a:xfrm>
            <a:off x="65437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3" name="CustomShape 559"/>
          <p:cNvSpPr/>
          <p:nvPr/>
        </p:nvSpPr>
        <p:spPr>
          <a:xfrm>
            <a:off x="68562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4" name="CustomShape 560"/>
          <p:cNvSpPr/>
          <p:nvPr/>
        </p:nvSpPr>
        <p:spPr>
          <a:xfrm>
            <a:off x="69246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35" name="CustomShape 561"/>
          <p:cNvSpPr/>
          <p:nvPr/>
        </p:nvSpPr>
        <p:spPr>
          <a:xfrm>
            <a:off x="69246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6" name="CustomShape 562"/>
          <p:cNvSpPr/>
          <p:nvPr/>
        </p:nvSpPr>
        <p:spPr>
          <a:xfrm>
            <a:off x="72370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7" name="CustomShape 563"/>
          <p:cNvSpPr/>
          <p:nvPr/>
        </p:nvSpPr>
        <p:spPr>
          <a:xfrm>
            <a:off x="73054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38" name="CustomShape 564"/>
          <p:cNvSpPr/>
          <p:nvPr/>
        </p:nvSpPr>
        <p:spPr>
          <a:xfrm>
            <a:off x="73054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9" name="CustomShape 565"/>
          <p:cNvSpPr/>
          <p:nvPr/>
        </p:nvSpPr>
        <p:spPr>
          <a:xfrm>
            <a:off x="76179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0" name="CustomShape 566"/>
          <p:cNvSpPr/>
          <p:nvPr/>
        </p:nvSpPr>
        <p:spPr>
          <a:xfrm>
            <a:off x="76863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41" name="CustomShape 567"/>
          <p:cNvSpPr/>
          <p:nvPr/>
        </p:nvSpPr>
        <p:spPr>
          <a:xfrm>
            <a:off x="76863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2" name="CustomShape 568"/>
          <p:cNvSpPr/>
          <p:nvPr/>
        </p:nvSpPr>
        <p:spPr>
          <a:xfrm>
            <a:off x="79988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3" name="CustomShape 569"/>
          <p:cNvSpPr/>
          <p:nvPr/>
        </p:nvSpPr>
        <p:spPr>
          <a:xfrm>
            <a:off x="80672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44" name="CustomShape 570"/>
          <p:cNvSpPr/>
          <p:nvPr/>
        </p:nvSpPr>
        <p:spPr>
          <a:xfrm>
            <a:off x="80672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5" name="CustomShape 571"/>
          <p:cNvSpPr/>
          <p:nvPr/>
        </p:nvSpPr>
        <p:spPr>
          <a:xfrm>
            <a:off x="83797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6" name="CustomShape 572"/>
          <p:cNvSpPr/>
          <p:nvPr/>
        </p:nvSpPr>
        <p:spPr>
          <a:xfrm>
            <a:off x="84481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47" name="CustomShape 573"/>
          <p:cNvSpPr/>
          <p:nvPr/>
        </p:nvSpPr>
        <p:spPr>
          <a:xfrm>
            <a:off x="84481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8" name="CustomShape 574"/>
          <p:cNvSpPr/>
          <p:nvPr/>
        </p:nvSpPr>
        <p:spPr>
          <a:xfrm>
            <a:off x="87609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9" name="CustomShape 575"/>
          <p:cNvSpPr/>
          <p:nvPr/>
        </p:nvSpPr>
        <p:spPr>
          <a:xfrm>
            <a:off x="88290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50" name="CustomShape 576"/>
          <p:cNvSpPr/>
          <p:nvPr/>
        </p:nvSpPr>
        <p:spPr>
          <a:xfrm>
            <a:off x="88290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51" name="CustomShape 577"/>
          <p:cNvSpPr/>
          <p:nvPr/>
        </p:nvSpPr>
        <p:spPr>
          <a:xfrm>
            <a:off x="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52" name="CustomShape 578"/>
          <p:cNvSpPr/>
          <p:nvPr/>
        </p:nvSpPr>
        <p:spPr>
          <a:xfrm>
            <a:off x="684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53" name="CustomShape 579"/>
          <p:cNvSpPr/>
          <p:nvPr/>
        </p:nvSpPr>
        <p:spPr>
          <a:xfrm>
            <a:off x="684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54" name="CustomShape 580"/>
          <p:cNvSpPr/>
          <p:nvPr/>
        </p:nvSpPr>
        <p:spPr>
          <a:xfrm>
            <a:off x="3808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55" name="CustomShape 581"/>
          <p:cNvSpPr/>
          <p:nvPr/>
        </p:nvSpPr>
        <p:spPr>
          <a:xfrm>
            <a:off x="4492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56" name="CustomShape 582"/>
          <p:cNvSpPr/>
          <p:nvPr/>
        </p:nvSpPr>
        <p:spPr>
          <a:xfrm>
            <a:off x="4492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57" name="CustomShape 583"/>
          <p:cNvSpPr/>
          <p:nvPr/>
        </p:nvSpPr>
        <p:spPr>
          <a:xfrm>
            <a:off x="7617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58" name="CustomShape 584"/>
          <p:cNvSpPr/>
          <p:nvPr/>
        </p:nvSpPr>
        <p:spPr>
          <a:xfrm>
            <a:off x="8301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59" name="CustomShape 585"/>
          <p:cNvSpPr/>
          <p:nvPr/>
        </p:nvSpPr>
        <p:spPr>
          <a:xfrm>
            <a:off x="8301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60" name="CustomShape 586"/>
          <p:cNvSpPr/>
          <p:nvPr/>
        </p:nvSpPr>
        <p:spPr>
          <a:xfrm>
            <a:off x="11426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61" name="CustomShape 587"/>
          <p:cNvSpPr/>
          <p:nvPr/>
        </p:nvSpPr>
        <p:spPr>
          <a:xfrm>
            <a:off x="12110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62" name="CustomShape 588"/>
          <p:cNvSpPr/>
          <p:nvPr/>
        </p:nvSpPr>
        <p:spPr>
          <a:xfrm>
            <a:off x="12110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63" name="CustomShape 589"/>
          <p:cNvSpPr/>
          <p:nvPr/>
        </p:nvSpPr>
        <p:spPr>
          <a:xfrm>
            <a:off x="15235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64" name="CustomShape 590"/>
          <p:cNvSpPr/>
          <p:nvPr/>
        </p:nvSpPr>
        <p:spPr>
          <a:xfrm>
            <a:off x="15919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65" name="CustomShape 591"/>
          <p:cNvSpPr/>
          <p:nvPr/>
        </p:nvSpPr>
        <p:spPr>
          <a:xfrm>
            <a:off x="15919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66" name="CustomShape 592"/>
          <p:cNvSpPr/>
          <p:nvPr/>
        </p:nvSpPr>
        <p:spPr>
          <a:xfrm>
            <a:off x="19044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67" name="CustomShape 593"/>
          <p:cNvSpPr/>
          <p:nvPr/>
        </p:nvSpPr>
        <p:spPr>
          <a:xfrm>
            <a:off x="19728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68" name="CustomShape 594"/>
          <p:cNvSpPr/>
          <p:nvPr/>
        </p:nvSpPr>
        <p:spPr>
          <a:xfrm>
            <a:off x="19728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69" name="CustomShape 595"/>
          <p:cNvSpPr/>
          <p:nvPr/>
        </p:nvSpPr>
        <p:spPr>
          <a:xfrm>
            <a:off x="22852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0" name="CustomShape 596"/>
          <p:cNvSpPr/>
          <p:nvPr/>
        </p:nvSpPr>
        <p:spPr>
          <a:xfrm>
            <a:off x="23536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71" name="CustomShape 597"/>
          <p:cNvSpPr/>
          <p:nvPr/>
        </p:nvSpPr>
        <p:spPr>
          <a:xfrm>
            <a:off x="23536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2" name="CustomShape 598"/>
          <p:cNvSpPr/>
          <p:nvPr/>
        </p:nvSpPr>
        <p:spPr>
          <a:xfrm>
            <a:off x="26661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3" name="CustomShape 599"/>
          <p:cNvSpPr/>
          <p:nvPr/>
        </p:nvSpPr>
        <p:spPr>
          <a:xfrm>
            <a:off x="27345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74" name="CustomShape 600"/>
          <p:cNvSpPr/>
          <p:nvPr/>
        </p:nvSpPr>
        <p:spPr>
          <a:xfrm>
            <a:off x="27345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5" name="CustomShape 601"/>
          <p:cNvSpPr/>
          <p:nvPr/>
        </p:nvSpPr>
        <p:spPr>
          <a:xfrm>
            <a:off x="30474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6" name="CustomShape 602"/>
          <p:cNvSpPr/>
          <p:nvPr/>
        </p:nvSpPr>
        <p:spPr>
          <a:xfrm>
            <a:off x="31154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77" name="CustomShape 603"/>
          <p:cNvSpPr/>
          <p:nvPr/>
        </p:nvSpPr>
        <p:spPr>
          <a:xfrm>
            <a:off x="31154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8" name="CustomShape 604"/>
          <p:cNvSpPr/>
          <p:nvPr/>
        </p:nvSpPr>
        <p:spPr>
          <a:xfrm>
            <a:off x="34282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9" name="CustomShape 605"/>
          <p:cNvSpPr/>
          <p:nvPr/>
        </p:nvSpPr>
        <p:spPr>
          <a:xfrm>
            <a:off x="34966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80" name="CustomShape 606"/>
          <p:cNvSpPr/>
          <p:nvPr/>
        </p:nvSpPr>
        <p:spPr>
          <a:xfrm>
            <a:off x="34966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81" name="CustomShape 607"/>
          <p:cNvSpPr/>
          <p:nvPr/>
        </p:nvSpPr>
        <p:spPr>
          <a:xfrm>
            <a:off x="38091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82" name="CustomShape 608"/>
          <p:cNvSpPr/>
          <p:nvPr/>
        </p:nvSpPr>
        <p:spPr>
          <a:xfrm>
            <a:off x="38775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83" name="CustomShape 609"/>
          <p:cNvSpPr/>
          <p:nvPr/>
        </p:nvSpPr>
        <p:spPr>
          <a:xfrm>
            <a:off x="38775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84" name="CustomShape 610"/>
          <p:cNvSpPr/>
          <p:nvPr/>
        </p:nvSpPr>
        <p:spPr>
          <a:xfrm>
            <a:off x="41900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85" name="CustomShape 611"/>
          <p:cNvSpPr/>
          <p:nvPr/>
        </p:nvSpPr>
        <p:spPr>
          <a:xfrm>
            <a:off x="42584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86" name="CustomShape 612"/>
          <p:cNvSpPr/>
          <p:nvPr/>
        </p:nvSpPr>
        <p:spPr>
          <a:xfrm>
            <a:off x="42584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87" name="CustomShape 613"/>
          <p:cNvSpPr/>
          <p:nvPr/>
        </p:nvSpPr>
        <p:spPr>
          <a:xfrm>
            <a:off x="45709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88" name="CustomShape 614"/>
          <p:cNvSpPr/>
          <p:nvPr/>
        </p:nvSpPr>
        <p:spPr>
          <a:xfrm>
            <a:off x="46393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89" name="CustomShape 615"/>
          <p:cNvSpPr/>
          <p:nvPr/>
        </p:nvSpPr>
        <p:spPr>
          <a:xfrm>
            <a:off x="46393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90" name="CustomShape 616"/>
          <p:cNvSpPr/>
          <p:nvPr/>
        </p:nvSpPr>
        <p:spPr>
          <a:xfrm>
            <a:off x="49518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91" name="CustomShape 617"/>
          <p:cNvSpPr/>
          <p:nvPr/>
        </p:nvSpPr>
        <p:spPr>
          <a:xfrm>
            <a:off x="50202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92" name="CustomShape 618"/>
          <p:cNvSpPr/>
          <p:nvPr/>
        </p:nvSpPr>
        <p:spPr>
          <a:xfrm>
            <a:off x="50202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93" name="CustomShape 619"/>
          <p:cNvSpPr/>
          <p:nvPr/>
        </p:nvSpPr>
        <p:spPr>
          <a:xfrm>
            <a:off x="53326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94" name="CustomShape 620"/>
          <p:cNvSpPr/>
          <p:nvPr/>
        </p:nvSpPr>
        <p:spPr>
          <a:xfrm>
            <a:off x="54010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95" name="CustomShape 621"/>
          <p:cNvSpPr/>
          <p:nvPr/>
        </p:nvSpPr>
        <p:spPr>
          <a:xfrm>
            <a:off x="54010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96" name="CustomShape 622"/>
          <p:cNvSpPr/>
          <p:nvPr/>
        </p:nvSpPr>
        <p:spPr>
          <a:xfrm>
            <a:off x="57135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97" name="CustomShape 623"/>
          <p:cNvSpPr/>
          <p:nvPr/>
        </p:nvSpPr>
        <p:spPr>
          <a:xfrm>
            <a:off x="57819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98" name="CustomShape 624"/>
          <p:cNvSpPr/>
          <p:nvPr/>
        </p:nvSpPr>
        <p:spPr>
          <a:xfrm>
            <a:off x="57819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99" name="CustomShape 625"/>
          <p:cNvSpPr/>
          <p:nvPr/>
        </p:nvSpPr>
        <p:spPr>
          <a:xfrm>
            <a:off x="60944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00" name="CustomShape 626"/>
          <p:cNvSpPr/>
          <p:nvPr/>
        </p:nvSpPr>
        <p:spPr>
          <a:xfrm>
            <a:off x="61628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01" name="CustomShape 627"/>
          <p:cNvSpPr/>
          <p:nvPr/>
        </p:nvSpPr>
        <p:spPr>
          <a:xfrm>
            <a:off x="61628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02" name="CustomShape 628"/>
          <p:cNvSpPr/>
          <p:nvPr/>
        </p:nvSpPr>
        <p:spPr>
          <a:xfrm>
            <a:off x="64753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03" name="CustomShape 629"/>
          <p:cNvSpPr/>
          <p:nvPr/>
        </p:nvSpPr>
        <p:spPr>
          <a:xfrm>
            <a:off x="65437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04" name="CustomShape 630"/>
          <p:cNvSpPr/>
          <p:nvPr/>
        </p:nvSpPr>
        <p:spPr>
          <a:xfrm>
            <a:off x="65437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05" name="CustomShape 631"/>
          <p:cNvSpPr/>
          <p:nvPr/>
        </p:nvSpPr>
        <p:spPr>
          <a:xfrm>
            <a:off x="68562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06" name="CustomShape 632"/>
          <p:cNvSpPr/>
          <p:nvPr/>
        </p:nvSpPr>
        <p:spPr>
          <a:xfrm>
            <a:off x="69246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07" name="CustomShape 633"/>
          <p:cNvSpPr/>
          <p:nvPr/>
        </p:nvSpPr>
        <p:spPr>
          <a:xfrm>
            <a:off x="69246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08" name="CustomShape 634"/>
          <p:cNvSpPr/>
          <p:nvPr/>
        </p:nvSpPr>
        <p:spPr>
          <a:xfrm>
            <a:off x="72370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09" name="CustomShape 635"/>
          <p:cNvSpPr/>
          <p:nvPr/>
        </p:nvSpPr>
        <p:spPr>
          <a:xfrm>
            <a:off x="73054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10" name="CustomShape 636"/>
          <p:cNvSpPr/>
          <p:nvPr/>
        </p:nvSpPr>
        <p:spPr>
          <a:xfrm>
            <a:off x="73054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11" name="CustomShape 637"/>
          <p:cNvSpPr/>
          <p:nvPr/>
        </p:nvSpPr>
        <p:spPr>
          <a:xfrm>
            <a:off x="76179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12" name="CustomShape 638"/>
          <p:cNvSpPr/>
          <p:nvPr/>
        </p:nvSpPr>
        <p:spPr>
          <a:xfrm>
            <a:off x="76863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13" name="CustomShape 639"/>
          <p:cNvSpPr/>
          <p:nvPr/>
        </p:nvSpPr>
        <p:spPr>
          <a:xfrm>
            <a:off x="76863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14" name="CustomShape 640"/>
          <p:cNvSpPr/>
          <p:nvPr/>
        </p:nvSpPr>
        <p:spPr>
          <a:xfrm>
            <a:off x="79988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15" name="CustomShape 641"/>
          <p:cNvSpPr/>
          <p:nvPr/>
        </p:nvSpPr>
        <p:spPr>
          <a:xfrm>
            <a:off x="80672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16" name="CustomShape 642"/>
          <p:cNvSpPr/>
          <p:nvPr/>
        </p:nvSpPr>
        <p:spPr>
          <a:xfrm>
            <a:off x="80672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17" name="CustomShape 643"/>
          <p:cNvSpPr/>
          <p:nvPr/>
        </p:nvSpPr>
        <p:spPr>
          <a:xfrm>
            <a:off x="83797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18" name="CustomShape 644"/>
          <p:cNvSpPr/>
          <p:nvPr/>
        </p:nvSpPr>
        <p:spPr>
          <a:xfrm>
            <a:off x="84481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19" name="CustomShape 645"/>
          <p:cNvSpPr/>
          <p:nvPr/>
        </p:nvSpPr>
        <p:spPr>
          <a:xfrm>
            <a:off x="84481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0" name="CustomShape 646"/>
          <p:cNvSpPr/>
          <p:nvPr/>
        </p:nvSpPr>
        <p:spPr>
          <a:xfrm>
            <a:off x="87609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1" name="CustomShape 647"/>
          <p:cNvSpPr/>
          <p:nvPr/>
        </p:nvSpPr>
        <p:spPr>
          <a:xfrm>
            <a:off x="88290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22" name="CustomShape 648"/>
          <p:cNvSpPr/>
          <p:nvPr/>
        </p:nvSpPr>
        <p:spPr>
          <a:xfrm>
            <a:off x="88290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3" name="CustomShape 649"/>
          <p:cNvSpPr/>
          <p:nvPr/>
        </p:nvSpPr>
        <p:spPr>
          <a:xfrm>
            <a:off x="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4" name="CustomShape 650"/>
          <p:cNvSpPr/>
          <p:nvPr/>
        </p:nvSpPr>
        <p:spPr>
          <a:xfrm>
            <a:off x="684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25" name="CustomShape 651"/>
          <p:cNvSpPr/>
          <p:nvPr/>
        </p:nvSpPr>
        <p:spPr>
          <a:xfrm>
            <a:off x="684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6" name="CustomShape 652"/>
          <p:cNvSpPr/>
          <p:nvPr/>
        </p:nvSpPr>
        <p:spPr>
          <a:xfrm>
            <a:off x="3808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7" name="CustomShape 653"/>
          <p:cNvSpPr/>
          <p:nvPr/>
        </p:nvSpPr>
        <p:spPr>
          <a:xfrm>
            <a:off x="4492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28" name="CustomShape 654"/>
          <p:cNvSpPr/>
          <p:nvPr/>
        </p:nvSpPr>
        <p:spPr>
          <a:xfrm>
            <a:off x="4492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9" name="CustomShape 655"/>
          <p:cNvSpPr/>
          <p:nvPr/>
        </p:nvSpPr>
        <p:spPr>
          <a:xfrm>
            <a:off x="7617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0" name="CustomShape 656"/>
          <p:cNvSpPr/>
          <p:nvPr/>
        </p:nvSpPr>
        <p:spPr>
          <a:xfrm>
            <a:off x="8301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31" name="CustomShape 657"/>
          <p:cNvSpPr/>
          <p:nvPr/>
        </p:nvSpPr>
        <p:spPr>
          <a:xfrm>
            <a:off x="8301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2" name="CustomShape 658"/>
          <p:cNvSpPr/>
          <p:nvPr/>
        </p:nvSpPr>
        <p:spPr>
          <a:xfrm>
            <a:off x="11426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3" name="CustomShape 659"/>
          <p:cNvSpPr/>
          <p:nvPr/>
        </p:nvSpPr>
        <p:spPr>
          <a:xfrm>
            <a:off x="12110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34" name="CustomShape 660"/>
          <p:cNvSpPr/>
          <p:nvPr/>
        </p:nvSpPr>
        <p:spPr>
          <a:xfrm>
            <a:off x="12110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5" name="CustomShape 661"/>
          <p:cNvSpPr/>
          <p:nvPr/>
        </p:nvSpPr>
        <p:spPr>
          <a:xfrm>
            <a:off x="15235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6" name="CustomShape 662"/>
          <p:cNvSpPr/>
          <p:nvPr/>
        </p:nvSpPr>
        <p:spPr>
          <a:xfrm>
            <a:off x="15919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37" name="CustomShape 663"/>
          <p:cNvSpPr/>
          <p:nvPr/>
        </p:nvSpPr>
        <p:spPr>
          <a:xfrm>
            <a:off x="15919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8" name="CustomShape 664"/>
          <p:cNvSpPr/>
          <p:nvPr/>
        </p:nvSpPr>
        <p:spPr>
          <a:xfrm>
            <a:off x="19044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9" name="CustomShape 665"/>
          <p:cNvSpPr/>
          <p:nvPr/>
        </p:nvSpPr>
        <p:spPr>
          <a:xfrm>
            <a:off x="19728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40" name="CustomShape 666"/>
          <p:cNvSpPr/>
          <p:nvPr/>
        </p:nvSpPr>
        <p:spPr>
          <a:xfrm>
            <a:off x="19728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1" name="CustomShape 667"/>
          <p:cNvSpPr/>
          <p:nvPr/>
        </p:nvSpPr>
        <p:spPr>
          <a:xfrm>
            <a:off x="22852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2" name="CustomShape 668"/>
          <p:cNvSpPr/>
          <p:nvPr/>
        </p:nvSpPr>
        <p:spPr>
          <a:xfrm>
            <a:off x="23536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43" name="CustomShape 669"/>
          <p:cNvSpPr/>
          <p:nvPr/>
        </p:nvSpPr>
        <p:spPr>
          <a:xfrm>
            <a:off x="23536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4" name="CustomShape 670"/>
          <p:cNvSpPr/>
          <p:nvPr/>
        </p:nvSpPr>
        <p:spPr>
          <a:xfrm>
            <a:off x="26661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5" name="CustomShape 671"/>
          <p:cNvSpPr/>
          <p:nvPr/>
        </p:nvSpPr>
        <p:spPr>
          <a:xfrm>
            <a:off x="27345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46" name="CustomShape 672"/>
          <p:cNvSpPr/>
          <p:nvPr/>
        </p:nvSpPr>
        <p:spPr>
          <a:xfrm>
            <a:off x="27345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7" name="CustomShape 673"/>
          <p:cNvSpPr/>
          <p:nvPr/>
        </p:nvSpPr>
        <p:spPr>
          <a:xfrm>
            <a:off x="30474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8" name="CustomShape 674"/>
          <p:cNvSpPr/>
          <p:nvPr/>
        </p:nvSpPr>
        <p:spPr>
          <a:xfrm>
            <a:off x="31154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49" name="CustomShape 675"/>
          <p:cNvSpPr/>
          <p:nvPr/>
        </p:nvSpPr>
        <p:spPr>
          <a:xfrm>
            <a:off x="31154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0" name="CustomShape 676"/>
          <p:cNvSpPr/>
          <p:nvPr/>
        </p:nvSpPr>
        <p:spPr>
          <a:xfrm>
            <a:off x="34282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1" name="CustomShape 677"/>
          <p:cNvSpPr/>
          <p:nvPr/>
        </p:nvSpPr>
        <p:spPr>
          <a:xfrm>
            <a:off x="34966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52" name="CustomShape 678"/>
          <p:cNvSpPr/>
          <p:nvPr/>
        </p:nvSpPr>
        <p:spPr>
          <a:xfrm>
            <a:off x="34966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3" name="CustomShape 679"/>
          <p:cNvSpPr/>
          <p:nvPr/>
        </p:nvSpPr>
        <p:spPr>
          <a:xfrm>
            <a:off x="38091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4" name="CustomShape 680"/>
          <p:cNvSpPr/>
          <p:nvPr/>
        </p:nvSpPr>
        <p:spPr>
          <a:xfrm>
            <a:off x="38775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55" name="CustomShape 681"/>
          <p:cNvSpPr/>
          <p:nvPr/>
        </p:nvSpPr>
        <p:spPr>
          <a:xfrm>
            <a:off x="38775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6" name="CustomShape 682"/>
          <p:cNvSpPr/>
          <p:nvPr/>
        </p:nvSpPr>
        <p:spPr>
          <a:xfrm>
            <a:off x="41900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7" name="CustomShape 683"/>
          <p:cNvSpPr/>
          <p:nvPr/>
        </p:nvSpPr>
        <p:spPr>
          <a:xfrm>
            <a:off x="42584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58" name="CustomShape 684"/>
          <p:cNvSpPr/>
          <p:nvPr/>
        </p:nvSpPr>
        <p:spPr>
          <a:xfrm>
            <a:off x="42584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9" name="CustomShape 685"/>
          <p:cNvSpPr/>
          <p:nvPr/>
        </p:nvSpPr>
        <p:spPr>
          <a:xfrm>
            <a:off x="45709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60" name="CustomShape 686"/>
          <p:cNvSpPr/>
          <p:nvPr/>
        </p:nvSpPr>
        <p:spPr>
          <a:xfrm>
            <a:off x="46393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61" name="CustomShape 687"/>
          <p:cNvSpPr/>
          <p:nvPr/>
        </p:nvSpPr>
        <p:spPr>
          <a:xfrm>
            <a:off x="46393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62" name="CustomShape 688"/>
          <p:cNvSpPr/>
          <p:nvPr/>
        </p:nvSpPr>
        <p:spPr>
          <a:xfrm>
            <a:off x="49518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63" name="CustomShape 689"/>
          <p:cNvSpPr/>
          <p:nvPr/>
        </p:nvSpPr>
        <p:spPr>
          <a:xfrm>
            <a:off x="50202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64" name="CustomShape 690"/>
          <p:cNvSpPr/>
          <p:nvPr/>
        </p:nvSpPr>
        <p:spPr>
          <a:xfrm>
            <a:off x="50202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65" name="CustomShape 691"/>
          <p:cNvSpPr/>
          <p:nvPr/>
        </p:nvSpPr>
        <p:spPr>
          <a:xfrm>
            <a:off x="53326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66" name="CustomShape 692"/>
          <p:cNvSpPr/>
          <p:nvPr/>
        </p:nvSpPr>
        <p:spPr>
          <a:xfrm>
            <a:off x="54010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67" name="CustomShape 693"/>
          <p:cNvSpPr/>
          <p:nvPr/>
        </p:nvSpPr>
        <p:spPr>
          <a:xfrm>
            <a:off x="54010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68" name="CustomShape 694"/>
          <p:cNvSpPr/>
          <p:nvPr/>
        </p:nvSpPr>
        <p:spPr>
          <a:xfrm>
            <a:off x="57135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69" name="CustomShape 695"/>
          <p:cNvSpPr/>
          <p:nvPr/>
        </p:nvSpPr>
        <p:spPr>
          <a:xfrm>
            <a:off x="57819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70" name="CustomShape 696"/>
          <p:cNvSpPr/>
          <p:nvPr/>
        </p:nvSpPr>
        <p:spPr>
          <a:xfrm>
            <a:off x="57819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71" name="CustomShape 697"/>
          <p:cNvSpPr/>
          <p:nvPr/>
        </p:nvSpPr>
        <p:spPr>
          <a:xfrm>
            <a:off x="60944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72" name="CustomShape 698"/>
          <p:cNvSpPr/>
          <p:nvPr/>
        </p:nvSpPr>
        <p:spPr>
          <a:xfrm>
            <a:off x="61628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73" name="CustomShape 699"/>
          <p:cNvSpPr/>
          <p:nvPr/>
        </p:nvSpPr>
        <p:spPr>
          <a:xfrm>
            <a:off x="61628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74" name="CustomShape 700"/>
          <p:cNvSpPr/>
          <p:nvPr/>
        </p:nvSpPr>
        <p:spPr>
          <a:xfrm>
            <a:off x="64753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75" name="CustomShape 701"/>
          <p:cNvSpPr/>
          <p:nvPr/>
        </p:nvSpPr>
        <p:spPr>
          <a:xfrm>
            <a:off x="65437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76" name="CustomShape 702"/>
          <p:cNvSpPr/>
          <p:nvPr/>
        </p:nvSpPr>
        <p:spPr>
          <a:xfrm>
            <a:off x="65437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77" name="CustomShape 703"/>
          <p:cNvSpPr/>
          <p:nvPr/>
        </p:nvSpPr>
        <p:spPr>
          <a:xfrm>
            <a:off x="68562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78" name="CustomShape 704"/>
          <p:cNvSpPr/>
          <p:nvPr/>
        </p:nvSpPr>
        <p:spPr>
          <a:xfrm>
            <a:off x="69246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79" name="CustomShape 705"/>
          <p:cNvSpPr/>
          <p:nvPr/>
        </p:nvSpPr>
        <p:spPr>
          <a:xfrm>
            <a:off x="69246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80" name="CustomShape 706"/>
          <p:cNvSpPr/>
          <p:nvPr/>
        </p:nvSpPr>
        <p:spPr>
          <a:xfrm>
            <a:off x="72370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81" name="CustomShape 707"/>
          <p:cNvSpPr/>
          <p:nvPr/>
        </p:nvSpPr>
        <p:spPr>
          <a:xfrm>
            <a:off x="73054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82" name="CustomShape 708"/>
          <p:cNvSpPr/>
          <p:nvPr/>
        </p:nvSpPr>
        <p:spPr>
          <a:xfrm>
            <a:off x="73054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83" name="CustomShape 709"/>
          <p:cNvSpPr/>
          <p:nvPr/>
        </p:nvSpPr>
        <p:spPr>
          <a:xfrm>
            <a:off x="76179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84" name="CustomShape 710"/>
          <p:cNvSpPr/>
          <p:nvPr/>
        </p:nvSpPr>
        <p:spPr>
          <a:xfrm>
            <a:off x="76863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85" name="CustomShape 711"/>
          <p:cNvSpPr/>
          <p:nvPr/>
        </p:nvSpPr>
        <p:spPr>
          <a:xfrm>
            <a:off x="76863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86" name="CustomShape 712"/>
          <p:cNvSpPr/>
          <p:nvPr/>
        </p:nvSpPr>
        <p:spPr>
          <a:xfrm>
            <a:off x="79988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87" name="CustomShape 713"/>
          <p:cNvSpPr/>
          <p:nvPr/>
        </p:nvSpPr>
        <p:spPr>
          <a:xfrm>
            <a:off x="80672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88" name="CustomShape 714"/>
          <p:cNvSpPr/>
          <p:nvPr/>
        </p:nvSpPr>
        <p:spPr>
          <a:xfrm>
            <a:off x="80672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89" name="CustomShape 715"/>
          <p:cNvSpPr/>
          <p:nvPr/>
        </p:nvSpPr>
        <p:spPr>
          <a:xfrm>
            <a:off x="83797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90" name="CustomShape 716"/>
          <p:cNvSpPr/>
          <p:nvPr/>
        </p:nvSpPr>
        <p:spPr>
          <a:xfrm>
            <a:off x="84481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91" name="CustomShape 717"/>
          <p:cNvSpPr/>
          <p:nvPr/>
        </p:nvSpPr>
        <p:spPr>
          <a:xfrm>
            <a:off x="84481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92" name="CustomShape 718"/>
          <p:cNvSpPr/>
          <p:nvPr/>
        </p:nvSpPr>
        <p:spPr>
          <a:xfrm>
            <a:off x="87609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93" name="CustomShape 719"/>
          <p:cNvSpPr/>
          <p:nvPr/>
        </p:nvSpPr>
        <p:spPr>
          <a:xfrm>
            <a:off x="88290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94" name="CustomShape 720"/>
          <p:cNvSpPr/>
          <p:nvPr/>
        </p:nvSpPr>
        <p:spPr>
          <a:xfrm>
            <a:off x="88290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95" name="CustomShape 721"/>
          <p:cNvSpPr/>
          <p:nvPr/>
        </p:nvSpPr>
        <p:spPr>
          <a:xfrm>
            <a:off x="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96" name="CustomShape 722"/>
          <p:cNvSpPr/>
          <p:nvPr/>
        </p:nvSpPr>
        <p:spPr>
          <a:xfrm>
            <a:off x="684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97" name="CustomShape 723"/>
          <p:cNvSpPr/>
          <p:nvPr/>
        </p:nvSpPr>
        <p:spPr>
          <a:xfrm>
            <a:off x="684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98" name="CustomShape 724"/>
          <p:cNvSpPr/>
          <p:nvPr/>
        </p:nvSpPr>
        <p:spPr>
          <a:xfrm>
            <a:off x="3808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99" name="CustomShape 725"/>
          <p:cNvSpPr/>
          <p:nvPr/>
        </p:nvSpPr>
        <p:spPr>
          <a:xfrm>
            <a:off x="4492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00" name="CustomShape 726"/>
          <p:cNvSpPr/>
          <p:nvPr/>
        </p:nvSpPr>
        <p:spPr>
          <a:xfrm>
            <a:off x="4492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1" name="CustomShape 727"/>
          <p:cNvSpPr/>
          <p:nvPr/>
        </p:nvSpPr>
        <p:spPr>
          <a:xfrm>
            <a:off x="7617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2" name="CustomShape 728"/>
          <p:cNvSpPr/>
          <p:nvPr/>
        </p:nvSpPr>
        <p:spPr>
          <a:xfrm>
            <a:off x="8301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03" name="CustomShape 729"/>
          <p:cNvSpPr/>
          <p:nvPr/>
        </p:nvSpPr>
        <p:spPr>
          <a:xfrm>
            <a:off x="8301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4" name="CustomShape 730"/>
          <p:cNvSpPr/>
          <p:nvPr/>
        </p:nvSpPr>
        <p:spPr>
          <a:xfrm>
            <a:off x="11426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5" name="CustomShape 731"/>
          <p:cNvSpPr/>
          <p:nvPr/>
        </p:nvSpPr>
        <p:spPr>
          <a:xfrm>
            <a:off x="12110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06" name="CustomShape 732"/>
          <p:cNvSpPr/>
          <p:nvPr/>
        </p:nvSpPr>
        <p:spPr>
          <a:xfrm>
            <a:off x="12110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7" name="CustomShape 733"/>
          <p:cNvSpPr/>
          <p:nvPr/>
        </p:nvSpPr>
        <p:spPr>
          <a:xfrm>
            <a:off x="15235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8" name="CustomShape 734"/>
          <p:cNvSpPr/>
          <p:nvPr/>
        </p:nvSpPr>
        <p:spPr>
          <a:xfrm>
            <a:off x="15919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09" name="CustomShape 735"/>
          <p:cNvSpPr/>
          <p:nvPr/>
        </p:nvSpPr>
        <p:spPr>
          <a:xfrm>
            <a:off x="15919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0" name="CustomShape 736"/>
          <p:cNvSpPr/>
          <p:nvPr/>
        </p:nvSpPr>
        <p:spPr>
          <a:xfrm>
            <a:off x="19044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1" name="CustomShape 737"/>
          <p:cNvSpPr/>
          <p:nvPr/>
        </p:nvSpPr>
        <p:spPr>
          <a:xfrm>
            <a:off x="19728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12" name="CustomShape 738"/>
          <p:cNvSpPr/>
          <p:nvPr/>
        </p:nvSpPr>
        <p:spPr>
          <a:xfrm>
            <a:off x="19728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3" name="CustomShape 739"/>
          <p:cNvSpPr/>
          <p:nvPr/>
        </p:nvSpPr>
        <p:spPr>
          <a:xfrm>
            <a:off x="22852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4" name="CustomShape 740"/>
          <p:cNvSpPr/>
          <p:nvPr/>
        </p:nvSpPr>
        <p:spPr>
          <a:xfrm>
            <a:off x="23536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15" name="CustomShape 741"/>
          <p:cNvSpPr/>
          <p:nvPr/>
        </p:nvSpPr>
        <p:spPr>
          <a:xfrm>
            <a:off x="23536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6" name="CustomShape 742"/>
          <p:cNvSpPr/>
          <p:nvPr/>
        </p:nvSpPr>
        <p:spPr>
          <a:xfrm>
            <a:off x="26661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7" name="CustomShape 743"/>
          <p:cNvSpPr/>
          <p:nvPr/>
        </p:nvSpPr>
        <p:spPr>
          <a:xfrm>
            <a:off x="27345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18" name="CustomShape 744"/>
          <p:cNvSpPr/>
          <p:nvPr/>
        </p:nvSpPr>
        <p:spPr>
          <a:xfrm>
            <a:off x="27345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9" name="CustomShape 745"/>
          <p:cNvSpPr/>
          <p:nvPr/>
        </p:nvSpPr>
        <p:spPr>
          <a:xfrm>
            <a:off x="30474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20" name="CustomShape 746"/>
          <p:cNvSpPr/>
          <p:nvPr/>
        </p:nvSpPr>
        <p:spPr>
          <a:xfrm>
            <a:off x="31154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21" name="CustomShape 747"/>
          <p:cNvSpPr/>
          <p:nvPr/>
        </p:nvSpPr>
        <p:spPr>
          <a:xfrm>
            <a:off x="31154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22" name="CustomShape 748"/>
          <p:cNvSpPr/>
          <p:nvPr/>
        </p:nvSpPr>
        <p:spPr>
          <a:xfrm>
            <a:off x="34282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23" name="CustomShape 749"/>
          <p:cNvSpPr/>
          <p:nvPr/>
        </p:nvSpPr>
        <p:spPr>
          <a:xfrm>
            <a:off x="34966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24" name="CustomShape 750"/>
          <p:cNvSpPr/>
          <p:nvPr/>
        </p:nvSpPr>
        <p:spPr>
          <a:xfrm>
            <a:off x="34966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25" name="CustomShape 751"/>
          <p:cNvSpPr/>
          <p:nvPr/>
        </p:nvSpPr>
        <p:spPr>
          <a:xfrm>
            <a:off x="38091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26" name="CustomShape 752"/>
          <p:cNvSpPr/>
          <p:nvPr/>
        </p:nvSpPr>
        <p:spPr>
          <a:xfrm>
            <a:off x="38775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27" name="CustomShape 753"/>
          <p:cNvSpPr/>
          <p:nvPr/>
        </p:nvSpPr>
        <p:spPr>
          <a:xfrm>
            <a:off x="38775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28" name="CustomShape 754"/>
          <p:cNvSpPr/>
          <p:nvPr/>
        </p:nvSpPr>
        <p:spPr>
          <a:xfrm>
            <a:off x="41900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29" name="CustomShape 755"/>
          <p:cNvSpPr/>
          <p:nvPr/>
        </p:nvSpPr>
        <p:spPr>
          <a:xfrm>
            <a:off x="42584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30" name="CustomShape 756"/>
          <p:cNvSpPr/>
          <p:nvPr/>
        </p:nvSpPr>
        <p:spPr>
          <a:xfrm>
            <a:off x="42584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1" name="CustomShape 757"/>
          <p:cNvSpPr/>
          <p:nvPr/>
        </p:nvSpPr>
        <p:spPr>
          <a:xfrm>
            <a:off x="45709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2" name="CustomShape 758"/>
          <p:cNvSpPr/>
          <p:nvPr/>
        </p:nvSpPr>
        <p:spPr>
          <a:xfrm>
            <a:off x="46393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33" name="CustomShape 759"/>
          <p:cNvSpPr/>
          <p:nvPr/>
        </p:nvSpPr>
        <p:spPr>
          <a:xfrm>
            <a:off x="46393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4" name="CustomShape 760"/>
          <p:cNvSpPr/>
          <p:nvPr/>
        </p:nvSpPr>
        <p:spPr>
          <a:xfrm>
            <a:off x="49518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5" name="CustomShape 761"/>
          <p:cNvSpPr/>
          <p:nvPr/>
        </p:nvSpPr>
        <p:spPr>
          <a:xfrm>
            <a:off x="50202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36" name="CustomShape 762"/>
          <p:cNvSpPr/>
          <p:nvPr/>
        </p:nvSpPr>
        <p:spPr>
          <a:xfrm>
            <a:off x="50202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7" name="CustomShape 763"/>
          <p:cNvSpPr/>
          <p:nvPr/>
        </p:nvSpPr>
        <p:spPr>
          <a:xfrm>
            <a:off x="53326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8" name="CustomShape 764"/>
          <p:cNvSpPr/>
          <p:nvPr/>
        </p:nvSpPr>
        <p:spPr>
          <a:xfrm>
            <a:off x="54010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39" name="CustomShape 765"/>
          <p:cNvSpPr/>
          <p:nvPr/>
        </p:nvSpPr>
        <p:spPr>
          <a:xfrm>
            <a:off x="54010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40" name="CustomShape 766"/>
          <p:cNvSpPr/>
          <p:nvPr/>
        </p:nvSpPr>
        <p:spPr>
          <a:xfrm>
            <a:off x="57135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41" name="CustomShape 767"/>
          <p:cNvSpPr/>
          <p:nvPr/>
        </p:nvSpPr>
        <p:spPr>
          <a:xfrm>
            <a:off x="57819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42" name="CustomShape 768"/>
          <p:cNvSpPr/>
          <p:nvPr/>
        </p:nvSpPr>
        <p:spPr>
          <a:xfrm>
            <a:off x="57819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43" name="CustomShape 769"/>
          <p:cNvSpPr/>
          <p:nvPr/>
        </p:nvSpPr>
        <p:spPr>
          <a:xfrm>
            <a:off x="60944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44" name="CustomShape 770"/>
          <p:cNvSpPr/>
          <p:nvPr/>
        </p:nvSpPr>
        <p:spPr>
          <a:xfrm>
            <a:off x="61628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45" name="CustomShape 771"/>
          <p:cNvSpPr/>
          <p:nvPr/>
        </p:nvSpPr>
        <p:spPr>
          <a:xfrm>
            <a:off x="61628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46" name="CustomShape 772"/>
          <p:cNvSpPr/>
          <p:nvPr/>
        </p:nvSpPr>
        <p:spPr>
          <a:xfrm>
            <a:off x="64753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47" name="CustomShape 773"/>
          <p:cNvSpPr/>
          <p:nvPr/>
        </p:nvSpPr>
        <p:spPr>
          <a:xfrm>
            <a:off x="65437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48" name="CustomShape 774"/>
          <p:cNvSpPr/>
          <p:nvPr/>
        </p:nvSpPr>
        <p:spPr>
          <a:xfrm>
            <a:off x="65437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49" name="CustomShape 775"/>
          <p:cNvSpPr/>
          <p:nvPr/>
        </p:nvSpPr>
        <p:spPr>
          <a:xfrm>
            <a:off x="68562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50" name="CustomShape 776"/>
          <p:cNvSpPr/>
          <p:nvPr/>
        </p:nvSpPr>
        <p:spPr>
          <a:xfrm>
            <a:off x="69246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51" name="CustomShape 777"/>
          <p:cNvSpPr/>
          <p:nvPr/>
        </p:nvSpPr>
        <p:spPr>
          <a:xfrm>
            <a:off x="69246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52" name="CustomShape 778"/>
          <p:cNvSpPr/>
          <p:nvPr/>
        </p:nvSpPr>
        <p:spPr>
          <a:xfrm>
            <a:off x="72370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53" name="CustomShape 779"/>
          <p:cNvSpPr/>
          <p:nvPr/>
        </p:nvSpPr>
        <p:spPr>
          <a:xfrm>
            <a:off x="73054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54" name="CustomShape 780"/>
          <p:cNvSpPr/>
          <p:nvPr/>
        </p:nvSpPr>
        <p:spPr>
          <a:xfrm>
            <a:off x="73054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55" name="CustomShape 781"/>
          <p:cNvSpPr/>
          <p:nvPr/>
        </p:nvSpPr>
        <p:spPr>
          <a:xfrm>
            <a:off x="76179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56" name="CustomShape 782"/>
          <p:cNvSpPr/>
          <p:nvPr/>
        </p:nvSpPr>
        <p:spPr>
          <a:xfrm>
            <a:off x="76863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57" name="CustomShape 783"/>
          <p:cNvSpPr/>
          <p:nvPr/>
        </p:nvSpPr>
        <p:spPr>
          <a:xfrm>
            <a:off x="76863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58" name="CustomShape 784"/>
          <p:cNvSpPr/>
          <p:nvPr/>
        </p:nvSpPr>
        <p:spPr>
          <a:xfrm>
            <a:off x="79988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59" name="CustomShape 785"/>
          <p:cNvSpPr/>
          <p:nvPr/>
        </p:nvSpPr>
        <p:spPr>
          <a:xfrm>
            <a:off x="80672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60" name="CustomShape 786"/>
          <p:cNvSpPr/>
          <p:nvPr/>
        </p:nvSpPr>
        <p:spPr>
          <a:xfrm>
            <a:off x="80672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1" name="CustomShape 787"/>
          <p:cNvSpPr/>
          <p:nvPr/>
        </p:nvSpPr>
        <p:spPr>
          <a:xfrm>
            <a:off x="83797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2" name="CustomShape 788"/>
          <p:cNvSpPr/>
          <p:nvPr/>
        </p:nvSpPr>
        <p:spPr>
          <a:xfrm>
            <a:off x="84481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63" name="CustomShape 789"/>
          <p:cNvSpPr/>
          <p:nvPr/>
        </p:nvSpPr>
        <p:spPr>
          <a:xfrm>
            <a:off x="84481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4" name="CustomShape 790"/>
          <p:cNvSpPr/>
          <p:nvPr/>
        </p:nvSpPr>
        <p:spPr>
          <a:xfrm>
            <a:off x="87609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5" name="CustomShape 791"/>
          <p:cNvSpPr/>
          <p:nvPr/>
        </p:nvSpPr>
        <p:spPr>
          <a:xfrm>
            <a:off x="88290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66" name="CustomShape 792"/>
          <p:cNvSpPr/>
          <p:nvPr/>
        </p:nvSpPr>
        <p:spPr>
          <a:xfrm>
            <a:off x="88290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7" name="CustomShape 793"/>
          <p:cNvSpPr/>
          <p:nvPr/>
        </p:nvSpPr>
        <p:spPr>
          <a:xfrm>
            <a:off x="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8" name="CustomShape 794"/>
          <p:cNvSpPr/>
          <p:nvPr/>
        </p:nvSpPr>
        <p:spPr>
          <a:xfrm>
            <a:off x="684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69" name="CustomShape 795"/>
          <p:cNvSpPr/>
          <p:nvPr/>
        </p:nvSpPr>
        <p:spPr>
          <a:xfrm>
            <a:off x="684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0" name="CustomShape 796"/>
          <p:cNvSpPr/>
          <p:nvPr/>
        </p:nvSpPr>
        <p:spPr>
          <a:xfrm>
            <a:off x="3808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1" name="CustomShape 797"/>
          <p:cNvSpPr/>
          <p:nvPr/>
        </p:nvSpPr>
        <p:spPr>
          <a:xfrm>
            <a:off x="4492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72" name="CustomShape 798"/>
          <p:cNvSpPr/>
          <p:nvPr/>
        </p:nvSpPr>
        <p:spPr>
          <a:xfrm>
            <a:off x="4492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3" name="CustomShape 799"/>
          <p:cNvSpPr/>
          <p:nvPr/>
        </p:nvSpPr>
        <p:spPr>
          <a:xfrm>
            <a:off x="7617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4" name="CustomShape 800"/>
          <p:cNvSpPr/>
          <p:nvPr/>
        </p:nvSpPr>
        <p:spPr>
          <a:xfrm>
            <a:off x="8301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75" name="CustomShape 801"/>
          <p:cNvSpPr/>
          <p:nvPr/>
        </p:nvSpPr>
        <p:spPr>
          <a:xfrm>
            <a:off x="8301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6" name="CustomShape 802"/>
          <p:cNvSpPr/>
          <p:nvPr/>
        </p:nvSpPr>
        <p:spPr>
          <a:xfrm>
            <a:off x="11426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7" name="CustomShape 803"/>
          <p:cNvSpPr/>
          <p:nvPr/>
        </p:nvSpPr>
        <p:spPr>
          <a:xfrm>
            <a:off x="12110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78" name="CustomShape 804"/>
          <p:cNvSpPr/>
          <p:nvPr/>
        </p:nvSpPr>
        <p:spPr>
          <a:xfrm>
            <a:off x="12110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9" name="CustomShape 805"/>
          <p:cNvSpPr/>
          <p:nvPr/>
        </p:nvSpPr>
        <p:spPr>
          <a:xfrm>
            <a:off x="15235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0" name="CustomShape 806"/>
          <p:cNvSpPr/>
          <p:nvPr/>
        </p:nvSpPr>
        <p:spPr>
          <a:xfrm>
            <a:off x="15919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81" name="CustomShape 807"/>
          <p:cNvSpPr/>
          <p:nvPr/>
        </p:nvSpPr>
        <p:spPr>
          <a:xfrm>
            <a:off x="15919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2" name="CustomShape 808"/>
          <p:cNvSpPr/>
          <p:nvPr/>
        </p:nvSpPr>
        <p:spPr>
          <a:xfrm>
            <a:off x="19044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3" name="CustomShape 809"/>
          <p:cNvSpPr/>
          <p:nvPr/>
        </p:nvSpPr>
        <p:spPr>
          <a:xfrm>
            <a:off x="19728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84" name="CustomShape 810"/>
          <p:cNvSpPr/>
          <p:nvPr/>
        </p:nvSpPr>
        <p:spPr>
          <a:xfrm>
            <a:off x="19728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5" name="CustomShape 811"/>
          <p:cNvSpPr/>
          <p:nvPr/>
        </p:nvSpPr>
        <p:spPr>
          <a:xfrm>
            <a:off x="22852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6" name="CustomShape 812"/>
          <p:cNvSpPr/>
          <p:nvPr/>
        </p:nvSpPr>
        <p:spPr>
          <a:xfrm>
            <a:off x="23536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87" name="CustomShape 813"/>
          <p:cNvSpPr/>
          <p:nvPr/>
        </p:nvSpPr>
        <p:spPr>
          <a:xfrm>
            <a:off x="23536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8" name="CustomShape 814"/>
          <p:cNvSpPr/>
          <p:nvPr/>
        </p:nvSpPr>
        <p:spPr>
          <a:xfrm>
            <a:off x="26661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9" name="CustomShape 815"/>
          <p:cNvSpPr/>
          <p:nvPr/>
        </p:nvSpPr>
        <p:spPr>
          <a:xfrm>
            <a:off x="27345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90" name="CustomShape 816"/>
          <p:cNvSpPr/>
          <p:nvPr/>
        </p:nvSpPr>
        <p:spPr>
          <a:xfrm>
            <a:off x="27345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1" name="CustomShape 817"/>
          <p:cNvSpPr/>
          <p:nvPr/>
        </p:nvSpPr>
        <p:spPr>
          <a:xfrm>
            <a:off x="30474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2" name="CustomShape 818"/>
          <p:cNvSpPr/>
          <p:nvPr/>
        </p:nvSpPr>
        <p:spPr>
          <a:xfrm>
            <a:off x="31154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93" name="CustomShape 819"/>
          <p:cNvSpPr/>
          <p:nvPr/>
        </p:nvSpPr>
        <p:spPr>
          <a:xfrm>
            <a:off x="31154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4" name="CustomShape 820"/>
          <p:cNvSpPr/>
          <p:nvPr/>
        </p:nvSpPr>
        <p:spPr>
          <a:xfrm>
            <a:off x="34282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5" name="CustomShape 821"/>
          <p:cNvSpPr/>
          <p:nvPr/>
        </p:nvSpPr>
        <p:spPr>
          <a:xfrm>
            <a:off x="34966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96" name="CustomShape 822"/>
          <p:cNvSpPr/>
          <p:nvPr/>
        </p:nvSpPr>
        <p:spPr>
          <a:xfrm>
            <a:off x="34966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7" name="CustomShape 823"/>
          <p:cNvSpPr/>
          <p:nvPr/>
        </p:nvSpPr>
        <p:spPr>
          <a:xfrm>
            <a:off x="38091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8" name="CustomShape 824"/>
          <p:cNvSpPr/>
          <p:nvPr/>
        </p:nvSpPr>
        <p:spPr>
          <a:xfrm>
            <a:off x="38775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99" name="CustomShape 825"/>
          <p:cNvSpPr/>
          <p:nvPr/>
        </p:nvSpPr>
        <p:spPr>
          <a:xfrm>
            <a:off x="38775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00" name="CustomShape 826"/>
          <p:cNvSpPr/>
          <p:nvPr/>
        </p:nvSpPr>
        <p:spPr>
          <a:xfrm>
            <a:off x="41900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01" name="CustomShape 827"/>
          <p:cNvSpPr/>
          <p:nvPr/>
        </p:nvSpPr>
        <p:spPr>
          <a:xfrm>
            <a:off x="42584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02" name="CustomShape 828"/>
          <p:cNvSpPr/>
          <p:nvPr/>
        </p:nvSpPr>
        <p:spPr>
          <a:xfrm>
            <a:off x="42584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03" name="CustomShape 829"/>
          <p:cNvSpPr/>
          <p:nvPr/>
        </p:nvSpPr>
        <p:spPr>
          <a:xfrm>
            <a:off x="45709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04" name="CustomShape 830"/>
          <p:cNvSpPr/>
          <p:nvPr/>
        </p:nvSpPr>
        <p:spPr>
          <a:xfrm>
            <a:off x="46393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05" name="CustomShape 831"/>
          <p:cNvSpPr/>
          <p:nvPr/>
        </p:nvSpPr>
        <p:spPr>
          <a:xfrm>
            <a:off x="46393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06" name="CustomShape 832"/>
          <p:cNvSpPr/>
          <p:nvPr/>
        </p:nvSpPr>
        <p:spPr>
          <a:xfrm>
            <a:off x="49518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07" name="CustomShape 833"/>
          <p:cNvSpPr/>
          <p:nvPr/>
        </p:nvSpPr>
        <p:spPr>
          <a:xfrm>
            <a:off x="50202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08" name="CustomShape 834"/>
          <p:cNvSpPr/>
          <p:nvPr/>
        </p:nvSpPr>
        <p:spPr>
          <a:xfrm>
            <a:off x="50202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09" name="CustomShape 835"/>
          <p:cNvSpPr/>
          <p:nvPr/>
        </p:nvSpPr>
        <p:spPr>
          <a:xfrm>
            <a:off x="53326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0" name="CustomShape 836"/>
          <p:cNvSpPr/>
          <p:nvPr/>
        </p:nvSpPr>
        <p:spPr>
          <a:xfrm>
            <a:off x="54010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11" name="CustomShape 837"/>
          <p:cNvSpPr/>
          <p:nvPr/>
        </p:nvSpPr>
        <p:spPr>
          <a:xfrm>
            <a:off x="54010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2" name="CustomShape 838"/>
          <p:cNvSpPr/>
          <p:nvPr/>
        </p:nvSpPr>
        <p:spPr>
          <a:xfrm>
            <a:off x="57135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3" name="CustomShape 839"/>
          <p:cNvSpPr/>
          <p:nvPr/>
        </p:nvSpPr>
        <p:spPr>
          <a:xfrm>
            <a:off x="57819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14" name="CustomShape 840"/>
          <p:cNvSpPr/>
          <p:nvPr/>
        </p:nvSpPr>
        <p:spPr>
          <a:xfrm>
            <a:off x="57819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5" name="CustomShape 841"/>
          <p:cNvSpPr/>
          <p:nvPr/>
        </p:nvSpPr>
        <p:spPr>
          <a:xfrm>
            <a:off x="60944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6" name="CustomShape 842"/>
          <p:cNvSpPr/>
          <p:nvPr/>
        </p:nvSpPr>
        <p:spPr>
          <a:xfrm>
            <a:off x="61628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17" name="CustomShape 843"/>
          <p:cNvSpPr/>
          <p:nvPr/>
        </p:nvSpPr>
        <p:spPr>
          <a:xfrm>
            <a:off x="61628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8" name="CustomShape 844"/>
          <p:cNvSpPr/>
          <p:nvPr/>
        </p:nvSpPr>
        <p:spPr>
          <a:xfrm>
            <a:off x="64753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9" name="CustomShape 845"/>
          <p:cNvSpPr/>
          <p:nvPr/>
        </p:nvSpPr>
        <p:spPr>
          <a:xfrm>
            <a:off x="65437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20" name="CustomShape 846"/>
          <p:cNvSpPr/>
          <p:nvPr/>
        </p:nvSpPr>
        <p:spPr>
          <a:xfrm>
            <a:off x="65437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1" name="CustomShape 847"/>
          <p:cNvSpPr/>
          <p:nvPr/>
        </p:nvSpPr>
        <p:spPr>
          <a:xfrm>
            <a:off x="68562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2" name="CustomShape 848"/>
          <p:cNvSpPr/>
          <p:nvPr/>
        </p:nvSpPr>
        <p:spPr>
          <a:xfrm>
            <a:off x="69246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23" name="CustomShape 849"/>
          <p:cNvSpPr/>
          <p:nvPr/>
        </p:nvSpPr>
        <p:spPr>
          <a:xfrm>
            <a:off x="69246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4" name="CustomShape 850"/>
          <p:cNvSpPr/>
          <p:nvPr/>
        </p:nvSpPr>
        <p:spPr>
          <a:xfrm>
            <a:off x="72370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5" name="CustomShape 851"/>
          <p:cNvSpPr/>
          <p:nvPr/>
        </p:nvSpPr>
        <p:spPr>
          <a:xfrm>
            <a:off x="73054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26" name="CustomShape 852"/>
          <p:cNvSpPr/>
          <p:nvPr/>
        </p:nvSpPr>
        <p:spPr>
          <a:xfrm>
            <a:off x="73054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7" name="CustomShape 853"/>
          <p:cNvSpPr/>
          <p:nvPr/>
        </p:nvSpPr>
        <p:spPr>
          <a:xfrm>
            <a:off x="76179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8" name="CustomShape 854"/>
          <p:cNvSpPr/>
          <p:nvPr/>
        </p:nvSpPr>
        <p:spPr>
          <a:xfrm>
            <a:off x="76863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29" name="CustomShape 855"/>
          <p:cNvSpPr/>
          <p:nvPr/>
        </p:nvSpPr>
        <p:spPr>
          <a:xfrm>
            <a:off x="76863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30" name="CustomShape 856"/>
          <p:cNvSpPr/>
          <p:nvPr/>
        </p:nvSpPr>
        <p:spPr>
          <a:xfrm>
            <a:off x="79988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31" name="CustomShape 857"/>
          <p:cNvSpPr/>
          <p:nvPr/>
        </p:nvSpPr>
        <p:spPr>
          <a:xfrm>
            <a:off x="80672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32" name="CustomShape 858"/>
          <p:cNvSpPr/>
          <p:nvPr/>
        </p:nvSpPr>
        <p:spPr>
          <a:xfrm>
            <a:off x="80672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33" name="CustomShape 859"/>
          <p:cNvSpPr/>
          <p:nvPr/>
        </p:nvSpPr>
        <p:spPr>
          <a:xfrm>
            <a:off x="83797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34" name="CustomShape 860"/>
          <p:cNvSpPr/>
          <p:nvPr/>
        </p:nvSpPr>
        <p:spPr>
          <a:xfrm>
            <a:off x="84481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35" name="CustomShape 861"/>
          <p:cNvSpPr/>
          <p:nvPr/>
        </p:nvSpPr>
        <p:spPr>
          <a:xfrm>
            <a:off x="84481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36" name="CustomShape 862"/>
          <p:cNvSpPr/>
          <p:nvPr/>
        </p:nvSpPr>
        <p:spPr>
          <a:xfrm>
            <a:off x="87609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37" name="CustomShape 863"/>
          <p:cNvSpPr/>
          <p:nvPr/>
        </p:nvSpPr>
        <p:spPr>
          <a:xfrm>
            <a:off x="88290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38" name="CustomShape 864"/>
          <p:cNvSpPr/>
          <p:nvPr/>
        </p:nvSpPr>
        <p:spPr>
          <a:xfrm>
            <a:off x="88290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39" name="CustomShape 865"/>
          <p:cNvSpPr/>
          <p:nvPr/>
        </p:nvSpPr>
        <p:spPr>
          <a:xfrm>
            <a:off x="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40" name="CustomShape 866"/>
          <p:cNvSpPr/>
          <p:nvPr/>
        </p:nvSpPr>
        <p:spPr>
          <a:xfrm>
            <a:off x="684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41" name="CustomShape 867"/>
          <p:cNvSpPr/>
          <p:nvPr/>
        </p:nvSpPr>
        <p:spPr>
          <a:xfrm>
            <a:off x="684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42" name="CustomShape 868"/>
          <p:cNvSpPr/>
          <p:nvPr/>
        </p:nvSpPr>
        <p:spPr>
          <a:xfrm>
            <a:off x="3808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43" name="CustomShape 869"/>
          <p:cNvSpPr/>
          <p:nvPr/>
        </p:nvSpPr>
        <p:spPr>
          <a:xfrm>
            <a:off x="4492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44" name="CustomShape 870"/>
          <p:cNvSpPr/>
          <p:nvPr/>
        </p:nvSpPr>
        <p:spPr>
          <a:xfrm>
            <a:off x="4492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45" name="CustomShape 871"/>
          <p:cNvSpPr/>
          <p:nvPr/>
        </p:nvSpPr>
        <p:spPr>
          <a:xfrm>
            <a:off x="7617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46" name="CustomShape 872"/>
          <p:cNvSpPr/>
          <p:nvPr/>
        </p:nvSpPr>
        <p:spPr>
          <a:xfrm>
            <a:off x="8301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47" name="CustomShape 873"/>
          <p:cNvSpPr/>
          <p:nvPr/>
        </p:nvSpPr>
        <p:spPr>
          <a:xfrm>
            <a:off x="8301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48" name="CustomShape 874"/>
          <p:cNvSpPr/>
          <p:nvPr/>
        </p:nvSpPr>
        <p:spPr>
          <a:xfrm>
            <a:off x="11426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49" name="CustomShape 875"/>
          <p:cNvSpPr/>
          <p:nvPr/>
        </p:nvSpPr>
        <p:spPr>
          <a:xfrm>
            <a:off x="12110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50" name="CustomShape 876"/>
          <p:cNvSpPr/>
          <p:nvPr/>
        </p:nvSpPr>
        <p:spPr>
          <a:xfrm>
            <a:off x="12110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1" name="CustomShape 877"/>
          <p:cNvSpPr/>
          <p:nvPr/>
        </p:nvSpPr>
        <p:spPr>
          <a:xfrm>
            <a:off x="15235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2" name="CustomShape 878"/>
          <p:cNvSpPr/>
          <p:nvPr/>
        </p:nvSpPr>
        <p:spPr>
          <a:xfrm>
            <a:off x="15919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53" name="CustomShape 879"/>
          <p:cNvSpPr/>
          <p:nvPr/>
        </p:nvSpPr>
        <p:spPr>
          <a:xfrm>
            <a:off x="15919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4" name="CustomShape 880"/>
          <p:cNvSpPr/>
          <p:nvPr/>
        </p:nvSpPr>
        <p:spPr>
          <a:xfrm>
            <a:off x="19044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5" name="CustomShape 881"/>
          <p:cNvSpPr/>
          <p:nvPr/>
        </p:nvSpPr>
        <p:spPr>
          <a:xfrm>
            <a:off x="19728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56" name="CustomShape 882"/>
          <p:cNvSpPr/>
          <p:nvPr/>
        </p:nvSpPr>
        <p:spPr>
          <a:xfrm>
            <a:off x="19728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7" name="CustomShape 883"/>
          <p:cNvSpPr/>
          <p:nvPr/>
        </p:nvSpPr>
        <p:spPr>
          <a:xfrm>
            <a:off x="22852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8" name="CustomShape 884"/>
          <p:cNvSpPr/>
          <p:nvPr/>
        </p:nvSpPr>
        <p:spPr>
          <a:xfrm>
            <a:off x="23536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59" name="CustomShape 885"/>
          <p:cNvSpPr/>
          <p:nvPr/>
        </p:nvSpPr>
        <p:spPr>
          <a:xfrm>
            <a:off x="23536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0" name="CustomShape 886"/>
          <p:cNvSpPr/>
          <p:nvPr/>
        </p:nvSpPr>
        <p:spPr>
          <a:xfrm>
            <a:off x="26661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1" name="CustomShape 887"/>
          <p:cNvSpPr/>
          <p:nvPr/>
        </p:nvSpPr>
        <p:spPr>
          <a:xfrm>
            <a:off x="27345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62" name="CustomShape 888"/>
          <p:cNvSpPr/>
          <p:nvPr/>
        </p:nvSpPr>
        <p:spPr>
          <a:xfrm>
            <a:off x="27345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3" name="CustomShape 889"/>
          <p:cNvSpPr/>
          <p:nvPr/>
        </p:nvSpPr>
        <p:spPr>
          <a:xfrm>
            <a:off x="30474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4" name="CustomShape 890"/>
          <p:cNvSpPr/>
          <p:nvPr/>
        </p:nvSpPr>
        <p:spPr>
          <a:xfrm>
            <a:off x="31154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65" name="CustomShape 891"/>
          <p:cNvSpPr/>
          <p:nvPr/>
        </p:nvSpPr>
        <p:spPr>
          <a:xfrm>
            <a:off x="31154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6" name="CustomShape 892"/>
          <p:cNvSpPr/>
          <p:nvPr/>
        </p:nvSpPr>
        <p:spPr>
          <a:xfrm>
            <a:off x="34282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7" name="CustomShape 893"/>
          <p:cNvSpPr/>
          <p:nvPr/>
        </p:nvSpPr>
        <p:spPr>
          <a:xfrm>
            <a:off x="34966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68" name="CustomShape 894"/>
          <p:cNvSpPr/>
          <p:nvPr/>
        </p:nvSpPr>
        <p:spPr>
          <a:xfrm>
            <a:off x="34966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9" name="CustomShape 895"/>
          <p:cNvSpPr/>
          <p:nvPr/>
        </p:nvSpPr>
        <p:spPr>
          <a:xfrm>
            <a:off x="38091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0" name="CustomShape 896"/>
          <p:cNvSpPr/>
          <p:nvPr/>
        </p:nvSpPr>
        <p:spPr>
          <a:xfrm>
            <a:off x="38775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71" name="CustomShape 897"/>
          <p:cNvSpPr/>
          <p:nvPr/>
        </p:nvSpPr>
        <p:spPr>
          <a:xfrm>
            <a:off x="38775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2" name="CustomShape 898"/>
          <p:cNvSpPr/>
          <p:nvPr/>
        </p:nvSpPr>
        <p:spPr>
          <a:xfrm>
            <a:off x="41900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3" name="CustomShape 899"/>
          <p:cNvSpPr/>
          <p:nvPr/>
        </p:nvSpPr>
        <p:spPr>
          <a:xfrm>
            <a:off x="42584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74" name="CustomShape 900"/>
          <p:cNvSpPr/>
          <p:nvPr/>
        </p:nvSpPr>
        <p:spPr>
          <a:xfrm>
            <a:off x="42584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5" name="CustomShape 901"/>
          <p:cNvSpPr/>
          <p:nvPr/>
        </p:nvSpPr>
        <p:spPr>
          <a:xfrm>
            <a:off x="45709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6" name="CustomShape 902"/>
          <p:cNvSpPr/>
          <p:nvPr/>
        </p:nvSpPr>
        <p:spPr>
          <a:xfrm>
            <a:off x="46393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77" name="CustomShape 903"/>
          <p:cNvSpPr/>
          <p:nvPr/>
        </p:nvSpPr>
        <p:spPr>
          <a:xfrm>
            <a:off x="46393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8" name="CustomShape 904"/>
          <p:cNvSpPr/>
          <p:nvPr/>
        </p:nvSpPr>
        <p:spPr>
          <a:xfrm>
            <a:off x="49518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9" name="CustomShape 905"/>
          <p:cNvSpPr/>
          <p:nvPr/>
        </p:nvSpPr>
        <p:spPr>
          <a:xfrm>
            <a:off x="50202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80" name="CustomShape 906"/>
          <p:cNvSpPr/>
          <p:nvPr/>
        </p:nvSpPr>
        <p:spPr>
          <a:xfrm>
            <a:off x="50202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81" name="CustomShape 907"/>
          <p:cNvSpPr/>
          <p:nvPr/>
        </p:nvSpPr>
        <p:spPr>
          <a:xfrm>
            <a:off x="53326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82" name="CustomShape 908"/>
          <p:cNvSpPr/>
          <p:nvPr/>
        </p:nvSpPr>
        <p:spPr>
          <a:xfrm>
            <a:off x="54010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83" name="CustomShape 909"/>
          <p:cNvSpPr/>
          <p:nvPr/>
        </p:nvSpPr>
        <p:spPr>
          <a:xfrm>
            <a:off x="54010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84" name="CustomShape 910"/>
          <p:cNvSpPr/>
          <p:nvPr/>
        </p:nvSpPr>
        <p:spPr>
          <a:xfrm>
            <a:off x="57135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85" name="CustomShape 911"/>
          <p:cNvSpPr/>
          <p:nvPr/>
        </p:nvSpPr>
        <p:spPr>
          <a:xfrm>
            <a:off x="57819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86" name="CustomShape 912"/>
          <p:cNvSpPr/>
          <p:nvPr/>
        </p:nvSpPr>
        <p:spPr>
          <a:xfrm>
            <a:off x="57819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87" name="CustomShape 913"/>
          <p:cNvSpPr/>
          <p:nvPr/>
        </p:nvSpPr>
        <p:spPr>
          <a:xfrm>
            <a:off x="60944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88" name="CustomShape 914"/>
          <p:cNvSpPr/>
          <p:nvPr/>
        </p:nvSpPr>
        <p:spPr>
          <a:xfrm>
            <a:off x="61628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89" name="CustomShape 915"/>
          <p:cNvSpPr/>
          <p:nvPr/>
        </p:nvSpPr>
        <p:spPr>
          <a:xfrm>
            <a:off x="61628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0" name="CustomShape 916"/>
          <p:cNvSpPr/>
          <p:nvPr/>
        </p:nvSpPr>
        <p:spPr>
          <a:xfrm>
            <a:off x="64753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1" name="CustomShape 917"/>
          <p:cNvSpPr/>
          <p:nvPr/>
        </p:nvSpPr>
        <p:spPr>
          <a:xfrm>
            <a:off x="65437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92" name="CustomShape 918"/>
          <p:cNvSpPr/>
          <p:nvPr/>
        </p:nvSpPr>
        <p:spPr>
          <a:xfrm>
            <a:off x="65437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3" name="CustomShape 919"/>
          <p:cNvSpPr/>
          <p:nvPr/>
        </p:nvSpPr>
        <p:spPr>
          <a:xfrm>
            <a:off x="68562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4" name="CustomShape 920"/>
          <p:cNvSpPr/>
          <p:nvPr/>
        </p:nvSpPr>
        <p:spPr>
          <a:xfrm>
            <a:off x="69246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95" name="CustomShape 921"/>
          <p:cNvSpPr/>
          <p:nvPr/>
        </p:nvSpPr>
        <p:spPr>
          <a:xfrm>
            <a:off x="69246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6" name="CustomShape 922"/>
          <p:cNvSpPr/>
          <p:nvPr/>
        </p:nvSpPr>
        <p:spPr>
          <a:xfrm>
            <a:off x="72370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7" name="CustomShape 923"/>
          <p:cNvSpPr/>
          <p:nvPr/>
        </p:nvSpPr>
        <p:spPr>
          <a:xfrm>
            <a:off x="73054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98" name="CustomShape 924"/>
          <p:cNvSpPr/>
          <p:nvPr/>
        </p:nvSpPr>
        <p:spPr>
          <a:xfrm>
            <a:off x="73054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9" name="CustomShape 925"/>
          <p:cNvSpPr/>
          <p:nvPr/>
        </p:nvSpPr>
        <p:spPr>
          <a:xfrm>
            <a:off x="76179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00" name="CustomShape 926"/>
          <p:cNvSpPr/>
          <p:nvPr/>
        </p:nvSpPr>
        <p:spPr>
          <a:xfrm>
            <a:off x="76863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01" name="CustomShape 927"/>
          <p:cNvSpPr/>
          <p:nvPr/>
        </p:nvSpPr>
        <p:spPr>
          <a:xfrm>
            <a:off x="76863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02" name="CustomShape 928"/>
          <p:cNvSpPr/>
          <p:nvPr/>
        </p:nvSpPr>
        <p:spPr>
          <a:xfrm>
            <a:off x="79988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03" name="CustomShape 929"/>
          <p:cNvSpPr/>
          <p:nvPr/>
        </p:nvSpPr>
        <p:spPr>
          <a:xfrm>
            <a:off x="80672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04" name="CustomShape 930"/>
          <p:cNvSpPr/>
          <p:nvPr/>
        </p:nvSpPr>
        <p:spPr>
          <a:xfrm>
            <a:off x="80672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05" name="CustomShape 931"/>
          <p:cNvSpPr/>
          <p:nvPr/>
        </p:nvSpPr>
        <p:spPr>
          <a:xfrm>
            <a:off x="83797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06" name="CustomShape 932"/>
          <p:cNvSpPr/>
          <p:nvPr/>
        </p:nvSpPr>
        <p:spPr>
          <a:xfrm>
            <a:off x="84481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07" name="CustomShape 933"/>
          <p:cNvSpPr/>
          <p:nvPr/>
        </p:nvSpPr>
        <p:spPr>
          <a:xfrm>
            <a:off x="84481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08" name="CustomShape 934"/>
          <p:cNvSpPr/>
          <p:nvPr/>
        </p:nvSpPr>
        <p:spPr>
          <a:xfrm>
            <a:off x="87609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09" name="CustomShape 935"/>
          <p:cNvSpPr/>
          <p:nvPr/>
        </p:nvSpPr>
        <p:spPr>
          <a:xfrm>
            <a:off x="88290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10" name="CustomShape 936"/>
          <p:cNvSpPr/>
          <p:nvPr/>
        </p:nvSpPr>
        <p:spPr>
          <a:xfrm>
            <a:off x="88290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11" name="CustomShape 937"/>
          <p:cNvSpPr/>
          <p:nvPr/>
        </p:nvSpPr>
        <p:spPr>
          <a:xfrm>
            <a:off x="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12" name="CustomShape 938"/>
          <p:cNvSpPr/>
          <p:nvPr/>
        </p:nvSpPr>
        <p:spPr>
          <a:xfrm>
            <a:off x="684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13" name="CustomShape 939"/>
          <p:cNvSpPr/>
          <p:nvPr/>
        </p:nvSpPr>
        <p:spPr>
          <a:xfrm>
            <a:off x="684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14" name="CustomShape 940"/>
          <p:cNvSpPr/>
          <p:nvPr/>
        </p:nvSpPr>
        <p:spPr>
          <a:xfrm>
            <a:off x="3808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15" name="CustomShape 941"/>
          <p:cNvSpPr/>
          <p:nvPr/>
        </p:nvSpPr>
        <p:spPr>
          <a:xfrm>
            <a:off x="4492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16" name="CustomShape 942"/>
          <p:cNvSpPr/>
          <p:nvPr/>
        </p:nvSpPr>
        <p:spPr>
          <a:xfrm>
            <a:off x="4492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17" name="CustomShape 943"/>
          <p:cNvSpPr/>
          <p:nvPr/>
        </p:nvSpPr>
        <p:spPr>
          <a:xfrm>
            <a:off x="7617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18" name="CustomShape 944"/>
          <p:cNvSpPr/>
          <p:nvPr/>
        </p:nvSpPr>
        <p:spPr>
          <a:xfrm>
            <a:off x="8301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19" name="CustomShape 945"/>
          <p:cNvSpPr/>
          <p:nvPr/>
        </p:nvSpPr>
        <p:spPr>
          <a:xfrm>
            <a:off x="8301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20" name="CustomShape 946"/>
          <p:cNvSpPr/>
          <p:nvPr/>
        </p:nvSpPr>
        <p:spPr>
          <a:xfrm>
            <a:off x="11426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21" name="CustomShape 947"/>
          <p:cNvSpPr/>
          <p:nvPr/>
        </p:nvSpPr>
        <p:spPr>
          <a:xfrm>
            <a:off x="12110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22" name="CustomShape 948"/>
          <p:cNvSpPr/>
          <p:nvPr/>
        </p:nvSpPr>
        <p:spPr>
          <a:xfrm>
            <a:off x="12110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23" name="CustomShape 949"/>
          <p:cNvSpPr/>
          <p:nvPr/>
        </p:nvSpPr>
        <p:spPr>
          <a:xfrm>
            <a:off x="15235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24" name="CustomShape 950"/>
          <p:cNvSpPr/>
          <p:nvPr/>
        </p:nvSpPr>
        <p:spPr>
          <a:xfrm>
            <a:off x="15919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25" name="CustomShape 951"/>
          <p:cNvSpPr/>
          <p:nvPr/>
        </p:nvSpPr>
        <p:spPr>
          <a:xfrm>
            <a:off x="15919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26" name="CustomShape 952"/>
          <p:cNvSpPr/>
          <p:nvPr/>
        </p:nvSpPr>
        <p:spPr>
          <a:xfrm>
            <a:off x="19044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27" name="CustomShape 953"/>
          <p:cNvSpPr/>
          <p:nvPr/>
        </p:nvSpPr>
        <p:spPr>
          <a:xfrm>
            <a:off x="19728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28" name="CustomShape 954"/>
          <p:cNvSpPr/>
          <p:nvPr/>
        </p:nvSpPr>
        <p:spPr>
          <a:xfrm>
            <a:off x="19728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29" name="CustomShape 955"/>
          <p:cNvSpPr/>
          <p:nvPr/>
        </p:nvSpPr>
        <p:spPr>
          <a:xfrm>
            <a:off x="22852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30" name="CustomShape 956"/>
          <p:cNvSpPr/>
          <p:nvPr/>
        </p:nvSpPr>
        <p:spPr>
          <a:xfrm>
            <a:off x="23536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31" name="CustomShape 957"/>
          <p:cNvSpPr/>
          <p:nvPr/>
        </p:nvSpPr>
        <p:spPr>
          <a:xfrm>
            <a:off x="23536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32" name="CustomShape 958"/>
          <p:cNvSpPr/>
          <p:nvPr/>
        </p:nvSpPr>
        <p:spPr>
          <a:xfrm>
            <a:off x="26661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33" name="CustomShape 959"/>
          <p:cNvSpPr/>
          <p:nvPr/>
        </p:nvSpPr>
        <p:spPr>
          <a:xfrm>
            <a:off x="27345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34" name="CustomShape 960"/>
          <p:cNvSpPr/>
          <p:nvPr/>
        </p:nvSpPr>
        <p:spPr>
          <a:xfrm>
            <a:off x="27345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35" name="CustomShape 961"/>
          <p:cNvSpPr/>
          <p:nvPr/>
        </p:nvSpPr>
        <p:spPr>
          <a:xfrm>
            <a:off x="30474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36" name="CustomShape 962"/>
          <p:cNvSpPr/>
          <p:nvPr/>
        </p:nvSpPr>
        <p:spPr>
          <a:xfrm>
            <a:off x="31154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37" name="CustomShape 963"/>
          <p:cNvSpPr/>
          <p:nvPr/>
        </p:nvSpPr>
        <p:spPr>
          <a:xfrm>
            <a:off x="31154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38" name="CustomShape 964"/>
          <p:cNvSpPr/>
          <p:nvPr/>
        </p:nvSpPr>
        <p:spPr>
          <a:xfrm>
            <a:off x="34282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39" name="CustomShape 965"/>
          <p:cNvSpPr/>
          <p:nvPr/>
        </p:nvSpPr>
        <p:spPr>
          <a:xfrm>
            <a:off x="34966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40" name="CustomShape 966"/>
          <p:cNvSpPr/>
          <p:nvPr/>
        </p:nvSpPr>
        <p:spPr>
          <a:xfrm>
            <a:off x="34966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1" name="CustomShape 967"/>
          <p:cNvSpPr/>
          <p:nvPr/>
        </p:nvSpPr>
        <p:spPr>
          <a:xfrm>
            <a:off x="38091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2" name="CustomShape 968"/>
          <p:cNvSpPr/>
          <p:nvPr/>
        </p:nvSpPr>
        <p:spPr>
          <a:xfrm>
            <a:off x="38775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43" name="CustomShape 969"/>
          <p:cNvSpPr/>
          <p:nvPr/>
        </p:nvSpPr>
        <p:spPr>
          <a:xfrm>
            <a:off x="38775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4" name="CustomShape 970"/>
          <p:cNvSpPr/>
          <p:nvPr/>
        </p:nvSpPr>
        <p:spPr>
          <a:xfrm>
            <a:off x="41900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5" name="CustomShape 971"/>
          <p:cNvSpPr/>
          <p:nvPr/>
        </p:nvSpPr>
        <p:spPr>
          <a:xfrm>
            <a:off x="42584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46" name="CustomShape 972"/>
          <p:cNvSpPr/>
          <p:nvPr/>
        </p:nvSpPr>
        <p:spPr>
          <a:xfrm>
            <a:off x="42584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7" name="CustomShape 973"/>
          <p:cNvSpPr/>
          <p:nvPr/>
        </p:nvSpPr>
        <p:spPr>
          <a:xfrm>
            <a:off x="45709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8" name="CustomShape 974"/>
          <p:cNvSpPr/>
          <p:nvPr/>
        </p:nvSpPr>
        <p:spPr>
          <a:xfrm>
            <a:off x="46393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49" name="CustomShape 975"/>
          <p:cNvSpPr/>
          <p:nvPr/>
        </p:nvSpPr>
        <p:spPr>
          <a:xfrm>
            <a:off x="46393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0" name="CustomShape 976"/>
          <p:cNvSpPr/>
          <p:nvPr/>
        </p:nvSpPr>
        <p:spPr>
          <a:xfrm>
            <a:off x="49518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1" name="CustomShape 977"/>
          <p:cNvSpPr/>
          <p:nvPr/>
        </p:nvSpPr>
        <p:spPr>
          <a:xfrm>
            <a:off x="50202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52" name="CustomShape 978"/>
          <p:cNvSpPr/>
          <p:nvPr/>
        </p:nvSpPr>
        <p:spPr>
          <a:xfrm>
            <a:off x="50202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3" name="CustomShape 979"/>
          <p:cNvSpPr/>
          <p:nvPr/>
        </p:nvSpPr>
        <p:spPr>
          <a:xfrm>
            <a:off x="53326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4" name="CustomShape 980"/>
          <p:cNvSpPr/>
          <p:nvPr/>
        </p:nvSpPr>
        <p:spPr>
          <a:xfrm>
            <a:off x="54010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55" name="CustomShape 981"/>
          <p:cNvSpPr/>
          <p:nvPr/>
        </p:nvSpPr>
        <p:spPr>
          <a:xfrm>
            <a:off x="54010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6" name="CustomShape 982"/>
          <p:cNvSpPr/>
          <p:nvPr/>
        </p:nvSpPr>
        <p:spPr>
          <a:xfrm>
            <a:off x="57135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7" name="CustomShape 983"/>
          <p:cNvSpPr/>
          <p:nvPr/>
        </p:nvSpPr>
        <p:spPr>
          <a:xfrm>
            <a:off x="57819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58" name="CustomShape 984"/>
          <p:cNvSpPr/>
          <p:nvPr/>
        </p:nvSpPr>
        <p:spPr>
          <a:xfrm>
            <a:off x="57819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9" name="CustomShape 985"/>
          <p:cNvSpPr/>
          <p:nvPr/>
        </p:nvSpPr>
        <p:spPr>
          <a:xfrm>
            <a:off x="60944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0" name="CustomShape 986"/>
          <p:cNvSpPr/>
          <p:nvPr/>
        </p:nvSpPr>
        <p:spPr>
          <a:xfrm>
            <a:off x="61628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61" name="CustomShape 987"/>
          <p:cNvSpPr/>
          <p:nvPr/>
        </p:nvSpPr>
        <p:spPr>
          <a:xfrm>
            <a:off x="61628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2" name="CustomShape 988"/>
          <p:cNvSpPr/>
          <p:nvPr/>
        </p:nvSpPr>
        <p:spPr>
          <a:xfrm>
            <a:off x="64753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3" name="CustomShape 989"/>
          <p:cNvSpPr/>
          <p:nvPr/>
        </p:nvSpPr>
        <p:spPr>
          <a:xfrm>
            <a:off x="65437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64" name="CustomShape 990"/>
          <p:cNvSpPr/>
          <p:nvPr/>
        </p:nvSpPr>
        <p:spPr>
          <a:xfrm>
            <a:off x="65437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5" name="CustomShape 991"/>
          <p:cNvSpPr/>
          <p:nvPr/>
        </p:nvSpPr>
        <p:spPr>
          <a:xfrm>
            <a:off x="68562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6" name="CustomShape 992"/>
          <p:cNvSpPr/>
          <p:nvPr/>
        </p:nvSpPr>
        <p:spPr>
          <a:xfrm>
            <a:off x="69246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67" name="CustomShape 993"/>
          <p:cNvSpPr/>
          <p:nvPr/>
        </p:nvSpPr>
        <p:spPr>
          <a:xfrm>
            <a:off x="69246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8" name="CustomShape 994"/>
          <p:cNvSpPr/>
          <p:nvPr/>
        </p:nvSpPr>
        <p:spPr>
          <a:xfrm>
            <a:off x="72370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9" name="CustomShape 995"/>
          <p:cNvSpPr/>
          <p:nvPr/>
        </p:nvSpPr>
        <p:spPr>
          <a:xfrm>
            <a:off x="73054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70" name="CustomShape 996"/>
          <p:cNvSpPr/>
          <p:nvPr/>
        </p:nvSpPr>
        <p:spPr>
          <a:xfrm>
            <a:off x="73054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1" name="CustomShape 997"/>
          <p:cNvSpPr/>
          <p:nvPr/>
        </p:nvSpPr>
        <p:spPr>
          <a:xfrm>
            <a:off x="76179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2" name="CustomShape 998"/>
          <p:cNvSpPr/>
          <p:nvPr/>
        </p:nvSpPr>
        <p:spPr>
          <a:xfrm>
            <a:off x="76863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73" name="CustomShape 999"/>
          <p:cNvSpPr/>
          <p:nvPr/>
        </p:nvSpPr>
        <p:spPr>
          <a:xfrm>
            <a:off x="76863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4" name="CustomShape 1000"/>
          <p:cNvSpPr/>
          <p:nvPr/>
        </p:nvSpPr>
        <p:spPr>
          <a:xfrm>
            <a:off x="79988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5" name="CustomShape 1001"/>
          <p:cNvSpPr/>
          <p:nvPr/>
        </p:nvSpPr>
        <p:spPr>
          <a:xfrm>
            <a:off x="80672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76" name="CustomShape 1002"/>
          <p:cNvSpPr/>
          <p:nvPr/>
        </p:nvSpPr>
        <p:spPr>
          <a:xfrm>
            <a:off x="80672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7" name="CustomShape 1003"/>
          <p:cNvSpPr/>
          <p:nvPr/>
        </p:nvSpPr>
        <p:spPr>
          <a:xfrm>
            <a:off x="83797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8" name="CustomShape 1004"/>
          <p:cNvSpPr/>
          <p:nvPr/>
        </p:nvSpPr>
        <p:spPr>
          <a:xfrm>
            <a:off x="84481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79" name="CustomShape 1005"/>
          <p:cNvSpPr/>
          <p:nvPr/>
        </p:nvSpPr>
        <p:spPr>
          <a:xfrm>
            <a:off x="84481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0" name="CustomShape 1006"/>
          <p:cNvSpPr/>
          <p:nvPr/>
        </p:nvSpPr>
        <p:spPr>
          <a:xfrm>
            <a:off x="87609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1" name="CustomShape 1007"/>
          <p:cNvSpPr/>
          <p:nvPr/>
        </p:nvSpPr>
        <p:spPr>
          <a:xfrm>
            <a:off x="88290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82" name="CustomShape 1008"/>
          <p:cNvSpPr/>
          <p:nvPr/>
        </p:nvSpPr>
        <p:spPr>
          <a:xfrm>
            <a:off x="88290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3" name="CustomShape 1009"/>
          <p:cNvSpPr/>
          <p:nvPr/>
        </p:nvSpPr>
        <p:spPr>
          <a:xfrm>
            <a:off x="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4" name="CustomShape 1010"/>
          <p:cNvSpPr/>
          <p:nvPr/>
        </p:nvSpPr>
        <p:spPr>
          <a:xfrm>
            <a:off x="684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85" name="CustomShape 1011"/>
          <p:cNvSpPr/>
          <p:nvPr/>
        </p:nvSpPr>
        <p:spPr>
          <a:xfrm>
            <a:off x="684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6" name="CustomShape 1012"/>
          <p:cNvSpPr/>
          <p:nvPr/>
        </p:nvSpPr>
        <p:spPr>
          <a:xfrm>
            <a:off x="3808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7" name="CustomShape 1013"/>
          <p:cNvSpPr/>
          <p:nvPr/>
        </p:nvSpPr>
        <p:spPr>
          <a:xfrm>
            <a:off x="4492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88" name="CustomShape 1014"/>
          <p:cNvSpPr/>
          <p:nvPr/>
        </p:nvSpPr>
        <p:spPr>
          <a:xfrm>
            <a:off x="4492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9" name="CustomShape 1015"/>
          <p:cNvSpPr/>
          <p:nvPr/>
        </p:nvSpPr>
        <p:spPr>
          <a:xfrm>
            <a:off x="7617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90" name="CustomShape 1016"/>
          <p:cNvSpPr/>
          <p:nvPr/>
        </p:nvSpPr>
        <p:spPr>
          <a:xfrm>
            <a:off x="8301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91" name="CustomShape 1017"/>
          <p:cNvSpPr/>
          <p:nvPr/>
        </p:nvSpPr>
        <p:spPr>
          <a:xfrm>
            <a:off x="8301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92" name="CustomShape 1018"/>
          <p:cNvSpPr/>
          <p:nvPr/>
        </p:nvSpPr>
        <p:spPr>
          <a:xfrm>
            <a:off x="11426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93" name="CustomShape 1019"/>
          <p:cNvSpPr/>
          <p:nvPr/>
        </p:nvSpPr>
        <p:spPr>
          <a:xfrm>
            <a:off x="12110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94" name="CustomShape 1020"/>
          <p:cNvSpPr/>
          <p:nvPr/>
        </p:nvSpPr>
        <p:spPr>
          <a:xfrm>
            <a:off x="12110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95" name="CustomShape 1021"/>
          <p:cNvSpPr/>
          <p:nvPr/>
        </p:nvSpPr>
        <p:spPr>
          <a:xfrm>
            <a:off x="15235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96" name="CustomShape 1022"/>
          <p:cNvSpPr/>
          <p:nvPr/>
        </p:nvSpPr>
        <p:spPr>
          <a:xfrm>
            <a:off x="15919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97" name="CustomShape 1023"/>
          <p:cNvSpPr/>
          <p:nvPr/>
        </p:nvSpPr>
        <p:spPr>
          <a:xfrm>
            <a:off x="15919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98" name="CustomShape 1024"/>
          <p:cNvSpPr/>
          <p:nvPr/>
        </p:nvSpPr>
        <p:spPr>
          <a:xfrm>
            <a:off x="19044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99" name="CustomShape 1025"/>
          <p:cNvSpPr/>
          <p:nvPr/>
        </p:nvSpPr>
        <p:spPr>
          <a:xfrm>
            <a:off x="19728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00" name="CustomShape 1026"/>
          <p:cNvSpPr/>
          <p:nvPr/>
        </p:nvSpPr>
        <p:spPr>
          <a:xfrm>
            <a:off x="19728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01" name="CustomShape 1027"/>
          <p:cNvSpPr/>
          <p:nvPr/>
        </p:nvSpPr>
        <p:spPr>
          <a:xfrm>
            <a:off x="22852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02" name="CustomShape 1028"/>
          <p:cNvSpPr/>
          <p:nvPr/>
        </p:nvSpPr>
        <p:spPr>
          <a:xfrm>
            <a:off x="23536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03" name="CustomShape 1029"/>
          <p:cNvSpPr/>
          <p:nvPr/>
        </p:nvSpPr>
        <p:spPr>
          <a:xfrm>
            <a:off x="23536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04" name="CustomShape 1030"/>
          <p:cNvSpPr/>
          <p:nvPr/>
        </p:nvSpPr>
        <p:spPr>
          <a:xfrm>
            <a:off x="26661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05" name="CustomShape 1031"/>
          <p:cNvSpPr/>
          <p:nvPr/>
        </p:nvSpPr>
        <p:spPr>
          <a:xfrm>
            <a:off x="27345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06" name="CustomShape 1032"/>
          <p:cNvSpPr/>
          <p:nvPr/>
        </p:nvSpPr>
        <p:spPr>
          <a:xfrm>
            <a:off x="27345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07" name="CustomShape 1033"/>
          <p:cNvSpPr/>
          <p:nvPr/>
        </p:nvSpPr>
        <p:spPr>
          <a:xfrm>
            <a:off x="30474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08" name="CustomShape 1034"/>
          <p:cNvSpPr/>
          <p:nvPr/>
        </p:nvSpPr>
        <p:spPr>
          <a:xfrm>
            <a:off x="31154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09" name="CustomShape 1035"/>
          <p:cNvSpPr/>
          <p:nvPr/>
        </p:nvSpPr>
        <p:spPr>
          <a:xfrm>
            <a:off x="31154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10" name="CustomShape 1036"/>
          <p:cNvSpPr/>
          <p:nvPr/>
        </p:nvSpPr>
        <p:spPr>
          <a:xfrm>
            <a:off x="34282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11" name="CustomShape 1037"/>
          <p:cNvSpPr/>
          <p:nvPr/>
        </p:nvSpPr>
        <p:spPr>
          <a:xfrm>
            <a:off x="34966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12" name="CustomShape 1038"/>
          <p:cNvSpPr/>
          <p:nvPr/>
        </p:nvSpPr>
        <p:spPr>
          <a:xfrm>
            <a:off x="34966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13" name="CustomShape 1039"/>
          <p:cNvSpPr/>
          <p:nvPr/>
        </p:nvSpPr>
        <p:spPr>
          <a:xfrm>
            <a:off x="38091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14" name="CustomShape 1040"/>
          <p:cNvSpPr/>
          <p:nvPr/>
        </p:nvSpPr>
        <p:spPr>
          <a:xfrm>
            <a:off x="38775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15" name="CustomShape 1041"/>
          <p:cNvSpPr/>
          <p:nvPr/>
        </p:nvSpPr>
        <p:spPr>
          <a:xfrm>
            <a:off x="38775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16" name="CustomShape 1042"/>
          <p:cNvSpPr/>
          <p:nvPr/>
        </p:nvSpPr>
        <p:spPr>
          <a:xfrm>
            <a:off x="41900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17" name="CustomShape 1043"/>
          <p:cNvSpPr/>
          <p:nvPr/>
        </p:nvSpPr>
        <p:spPr>
          <a:xfrm>
            <a:off x="42584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18" name="CustomShape 1044"/>
          <p:cNvSpPr/>
          <p:nvPr/>
        </p:nvSpPr>
        <p:spPr>
          <a:xfrm>
            <a:off x="42584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19" name="CustomShape 1045"/>
          <p:cNvSpPr/>
          <p:nvPr/>
        </p:nvSpPr>
        <p:spPr>
          <a:xfrm>
            <a:off x="45709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20" name="CustomShape 1046"/>
          <p:cNvSpPr/>
          <p:nvPr/>
        </p:nvSpPr>
        <p:spPr>
          <a:xfrm>
            <a:off x="46393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21" name="CustomShape 1047"/>
          <p:cNvSpPr/>
          <p:nvPr/>
        </p:nvSpPr>
        <p:spPr>
          <a:xfrm>
            <a:off x="46393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22" name="CustomShape 1048"/>
          <p:cNvSpPr/>
          <p:nvPr/>
        </p:nvSpPr>
        <p:spPr>
          <a:xfrm>
            <a:off x="49518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23" name="CustomShape 1049"/>
          <p:cNvSpPr/>
          <p:nvPr/>
        </p:nvSpPr>
        <p:spPr>
          <a:xfrm>
            <a:off x="50202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24" name="CustomShape 1050"/>
          <p:cNvSpPr/>
          <p:nvPr/>
        </p:nvSpPr>
        <p:spPr>
          <a:xfrm>
            <a:off x="50202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25" name="CustomShape 1051"/>
          <p:cNvSpPr/>
          <p:nvPr/>
        </p:nvSpPr>
        <p:spPr>
          <a:xfrm>
            <a:off x="53326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26" name="CustomShape 1052"/>
          <p:cNvSpPr/>
          <p:nvPr/>
        </p:nvSpPr>
        <p:spPr>
          <a:xfrm>
            <a:off x="54010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27" name="CustomShape 1053"/>
          <p:cNvSpPr/>
          <p:nvPr/>
        </p:nvSpPr>
        <p:spPr>
          <a:xfrm>
            <a:off x="54010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28" name="CustomShape 1054"/>
          <p:cNvSpPr/>
          <p:nvPr/>
        </p:nvSpPr>
        <p:spPr>
          <a:xfrm>
            <a:off x="57135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29" name="CustomShape 1055"/>
          <p:cNvSpPr/>
          <p:nvPr/>
        </p:nvSpPr>
        <p:spPr>
          <a:xfrm>
            <a:off x="57819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30" name="CustomShape 1056"/>
          <p:cNvSpPr/>
          <p:nvPr/>
        </p:nvSpPr>
        <p:spPr>
          <a:xfrm>
            <a:off x="57819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31" name="CustomShape 1057"/>
          <p:cNvSpPr/>
          <p:nvPr/>
        </p:nvSpPr>
        <p:spPr>
          <a:xfrm>
            <a:off x="60944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32" name="CustomShape 1058"/>
          <p:cNvSpPr/>
          <p:nvPr/>
        </p:nvSpPr>
        <p:spPr>
          <a:xfrm>
            <a:off x="61628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33" name="CustomShape 1059"/>
          <p:cNvSpPr/>
          <p:nvPr/>
        </p:nvSpPr>
        <p:spPr>
          <a:xfrm>
            <a:off x="61628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34" name="CustomShape 1060"/>
          <p:cNvSpPr/>
          <p:nvPr/>
        </p:nvSpPr>
        <p:spPr>
          <a:xfrm>
            <a:off x="64753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35" name="CustomShape 1061"/>
          <p:cNvSpPr/>
          <p:nvPr/>
        </p:nvSpPr>
        <p:spPr>
          <a:xfrm>
            <a:off x="65437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36" name="CustomShape 1062"/>
          <p:cNvSpPr/>
          <p:nvPr/>
        </p:nvSpPr>
        <p:spPr>
          <a:xfrm>
            <a:off x="65437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37" name="CustomShape 1063"/>
          <p:cNvSpPr/>
          <p:nvPr/>
        </p:nvSpPr>
        <p:spPr>
          <a:xfrm>
            <a:off x="68562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38" name="CustomShape 1064"/>
          <p:cNvSpPr/>
          <p:nvPr/>
        </p:nvSpPr>
        <p:spPr>
          <a:xfrm>
            <a:off x="69246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39" name="CustomShape 1065"/>
          <p:cNvSpPr/>
          <p:nvPr/>
        </p:nvSpPr>
        <p:spPr>
          <a:xfrm>
            <a:off x="69246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40" name="CustomShape 1066"/>
          <p:cNvSpPr/>
          <p:nvPr/>
        </p:nvSpPr>
        <p:spPr>
          <a:xfrm>
            <a:off x="72370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41" name="CustomShape 1067"/>
          <p:cNvSpPr/>
          <p:nvPr/>
        </p:nvSpPr>
        <p:spPr>
          <a:xfrm>
            <a:off x="73054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42" name="CustomShape 1068"/>
          <p:cNvSpPr/>
          <p:nvPr/>
        </p:nvSpPr>
        <p:spPr>
          <a:xfrm>
            <a:off x="73054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43" name="CustomShape 1069"/>
          <p:cNvSpPr/>
          <p:nvPr/>
        </p:nvSpPr>
        <p:spPr>
          <a:xfrm>
            <a:off x="76179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44" name="CustomShape 1070"/>
          <p:cNvSpPr/>
          <p:nvPr/>
        </p:nvSpPr>
        <p:spPr>
          <a:xfrm>
            <a:off x="76863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45" name="CustomShape 1071"/>
          <p:cNvSpPr/>
          <p:nvPr/>
        </p:nvSpPr>
        <p:spPr>
          <a:xfrm>
            <a:off x="76863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46" name="CustomShape 1072"/>
          <p:cNvSpPr/>
          <p:nvPr/>
        </p:nvSpPr>
        <p:spPr>
          <a:xfrm>
            <a:off x="79988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47" name="CustomShape 1073"/>
          <p:cNvSpPr/>
          <p:nvPr/>
        </p:nvSpPr>
        <p:spPr>
          <a:xfrm>
            <a:off x="80672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48" name="CustomShape 1074"/>
          <p:cNvSpPr/>
          <p:nvPr/>
        </p:nvSpPr>
        <p:spPr>
          <a:xfrm>
            <a:off x="80672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49" name="CustomShape 1075"/>
          <p:cNvSpPr/>
          <p:nvPr/>
        </p:nvSpPr>
        <p:spPr>
          <a:xfrm>
            <a:off x="83797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50" name="CustomShape 1076"/>
          <p:cNvSpPr/>
          <p:nvPr/>
        </p:nvSpPr>
        <p:spPr>
          <a:xfrm>
            <a:off x="84481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51" name="CustomShape 1077"/>
          <p:cNvSpPr/>
          <p:nvPr/>
        </p:nvSpPr>
        <p:spPr>
          <a:xfrm>
            <a:off x="84481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52" name="CustomShape 1078"/>
          <p:cNvSpPr/>
          <p:nvPr/>
        </p:nvSpPr>
        <p:spPr>
          <a:xfrm>
            <a:off x="87609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53" name="CustomShape 1079"/>
          <p:cNvSpPr/>
          <p:nvPr/>
        </p:nvSpPr>
        <p:spPr>
          <a:xfrm>
            <a:off x="88290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54" name="CustomShape 1080"/>
          <p:cNvSpPr/>
          <p:nvPr/>
        </p:nvSpPr>
        <p:spPr>
          <a:xfrm>
            <a:off x="88290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55" name="CustomShape 1081"/>
          <p:cNvSpPr/>
          <p:nvPr/>
        </p:nvSpPr>
        <p:spPr>
          <a:xfrm>
            <a:off x="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56" name="CustomShape 1082"/>
          <p:cNvSpPr/>
          <p:nvPr/>
        </p:nvSpPr>
        <p:spPr>
          <a:xfrm>
            <a:off x="684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57" name="CustomShape 1083"/>
          <p:cNvSpPr/>
          <p:nvPr/>
        </p:nvSpPr>
        <p:spPr>
          <a:xfrm>
            <a:off x="684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58" name="CustomShape 1084"/>
          <p:cNvSpPr/>
          <p:nvPr/>
        </p:nvSpPr>
        <p:spPr>
          <a:xfrm>
            <a:off x="3808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59" name="CustomShape 1085"/>
          <p:cNvSpPr/>
          <p:nvPr/>
        </p:nvSpPr>
        <p:spPr>
          <a:xfrm>
            <a:off x="4492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60" name="CustomShape 1086"/>
          <p:cNvSpPr/>
          <p:nvPr/>
        </p:nvSpPr>
        <p:spPr>
          <a:xfrm>
            <a:off x="4492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61" name="CustomShape 1087"/>
          <p:cNvSpPr/>
          <p:nvPr/>
        </p:nvSpPr>
        <p:spPr>
          <a:xfrm>
            <a:off x="7617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62" name="CustomShape 1088"/>
          <p:cNvSpPr/>
          <p:nvPr/>
        </p:nvSpPr>
        <p:spPr>
          <a:xfrm>
            <a:off x="8301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63" name="CustomShape 1089"/>
          <p:cNvSpPr/>
          <p:nvPr/>
        </p:nvSpPr>
        <p:spPr>
          <a:xfrm>
            <a:off x="8301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64" name="CustomShape 1090"/>
          <p:cNvSpPr/>
          <p:nvPr/>
        </p:nvSpPr>
        <p:spPr>
          <a:xfrm>
            <a:off x="11426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65" name="CustomShape 1091"/>
          <p:cNvSpPr/>
          <p:nvPr/>
        </p:nvSpPr>
        <p:spPr>
          <a:xfrm>
            <a:off x="12110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66" name="CustomShape 1092"/>
          <p:cNvSpPr/>
          <p:nvPr/>
        </p:nvSpPr>
        <p:spPr>
          <a:xfrm>
            <a:off x="12110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67" name="CustomShape 1093"/>
          <p:cNvSpPr/>
          <p:nvPr/>
        </p:nvSpPr>
        <p:spPr>
          <a:xfrm>
            <a:off x="15235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68" name="CustomShape 1094"/>
          <p:cNvSpPr/>
          <p:nvPr/>
        </p:nvSpPr>
        <p:spPr>
          <a:xfrm>
            <a:off x="15919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69" name="CustomShape 1095"/>
          <p:cNvSpPr/>
          <p:nvPr/>
        </p:nvSpPr>
        <p:spPr>
          <a:xfrm>
            <a:off x="15919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0" name="CustomShape 1096"/>
          <p:cNvSpPr/>
          <p:nvPr/>
        </p:nvSpPr>
        <p:spPr>
          <a:xfrm>
            <a:off x="19044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1" name="CustomShape 1097"/>
          <p:cNvSpPr/>
          <p:nvPr/>
        </p:nvSpPr>
        <p:spPr>
          <a:xfrm>
            <a:off x="19728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72" name="CustomShape 1098"/>
          <p:cNvSpPr/>
          <p:nvPr/>
        </p:nvSpPr>
        <p:spPr>
          <a:xfrm>
            <a:off x="19728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3" name="CustomShape 1099"/>
          <p:cNvSpPr/>
          <p:nvPr/>
        </p:nvSpPr>
        <p:spPr>
          <a:xfrm>
            <a:off x="22852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4" name="CustomShape 1100"/>
          <p:cNvSpPr/>
          <p:nvPr/>
        </p:nvSpPr>
        <p:spPr>
          <a:xfrm>
            <a:off x="23536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75" name="CustomShape 1101"/>
          <p:cNvSpPr/>
          <p:nvPr/>
        </p:nvSpPr>
        <p:spPr>
          <a:xfrm>
            <a:off x="23536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6" name="CustomShape 1102"/>
          <p:cNvSpPr/>
          <p:nvPr/>
        </p:nvSpPr>
        <p:spPr>
          <a:xfrm>
            <a:off x="26661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7" name="CustomShape 1103"/>
          <p:cNvSpPr/>
          <p:nvPr/>
        </p:nvSpPr>
        <p:spPr>
          <a:xfrm>
            <a:off x="27345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78" name="CustomShape 1104"/>
          <p:cNvSpPr/>
          <p:nvPr/>
        </p:nvSpPr>
        <p:spPr>
          <a:xfrm>
            <a:off x="27345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9" name="CustomShape 1105"/>
          <p:cNvSpPr/>
          <p:nvPr/>
        </p:nvSpPr>
        <p:spPr>
          <a:xfrm>
            <a:off x="30474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0" name="CustomShape 1106"/>
          <p:cNvSpPr/>
          <p:nvPr/>
        </p:nvSpPr>
        <p:spPr>
          <a:xfrm>
            <a:off x="31154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81" name="CustomShape 1107"/>
          <p:cNvSpPr/>
          <p:nvPr/>
        </p:nvSpPr>
        <p:spPr>
          <a:xfrm>
            <a:off x="31154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2" name="CustomShape 1108"/>
          <p:cNvSpPr/>
          <p:nvPr/>
        </p:nvSpPr>
        <p:spPr>
          <a:xfrm>
            <a:off x="34282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3" name="CustomShape 1109"/>
          <p:cNvSpPr/>
          <p:nvPr/>
        </p:nvSpPr>
        <p:spPr>
          <a:xfrm>
            <a:off x="34966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84" name="CustomShape 1110"/>
          <p:cNvSpPr/>
          <p:nvPr/>
        </p:nvSpPr>
        <p:spPr>
          <a:xfrm>
            <a:off x="34966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5" name="CustomShape 1111"/>
          <p:cNvSpPr/>
          <p:nvPr/>
        </p:nvSpPr>
        <p:spPr>
          <a:xfrm>
            <a:off x="38091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6" name="CustomShape 1112"/>
          <p:cNvSpPr/>
          <p:nvPr/>
        </p:nvSpPr>
        <p:spPr>
          <a:xfrm>
            <a:off x="38775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87" name="CustomShape 1113"/>
          <p:cNvSpPr/>
          <p:nvPr/>
        </p:nvSpPr>
        <p:spPr>
          <a:xfrm>
            <a:off x="38775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8" name="CustomShape 1114"/>
          <p:cNvSpPr/>
          <p:nvPr/>
        </p:nvSpPr>
        <p:spPr>
          <a:xfrm>
            <a:off x="41900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9" name="CustomShape 1115"/>
          <p:cNvSpPr/>
          <p:nvPr/>
        </p:nvSpPr>
        <p:spPr>
          <a:xfrm>
            <a:off x="42584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90" name="CustomShape 1116"/>
          <p:cNvSpPr/>
          <p:nvPr/>
        </p:nvSpPr>
        <p:spPr>
          <a:xfrm>
            <a:off x="42584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1" name="CustomShape 1117"/>
          <p:cNvSpPr/>
          <p:nvPr/>
        </p:nvSpPr>
        <p:spPr>
          <a:xfrm>
            <a:off x="45709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2" name="CustomShape 1118"/>
          <p:cNvSpPr/>
          <p:nvPr/>
        </p:nvSpPr>
        <p:spPr>
          <a:xfrm>
            <a:off x="46393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93" name="CustomShape 1119"/>
          <p:cNvSpPr/>
          <p:nvPr/>
        </p:nvSpPr>
        <p:spPr>
          <a:xfrm>
            <a:off x="46393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4" name="CustomShape 1120"/>
          <p:cNvSpPr/>
          <p:nvPr/>
        </p:nvSpPr>
        <p:spPr>
          <a:xfrm>
            <a:off x="49518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5" name="CustomShape 1121"/>
          <p:cNvSpPr/>
          <p:nvPr/>
        </p:nvSpPr>
        <p:spPr>
          <a:xfrm>
            <a:off x="50202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96" name="CustomShape 1122"/>
          <p:cNvSpPr/>
          <p:nvPr/>
        </p:nvSpPr>
        <p:spPr>
          <a:xfrm>
            <a:off x="50202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7" name="CustomShape 1123"/>
          <p:cNvSpPr/>
          <p:nvPr/>
        </p:nvSpPr>
        <p:spPr>
          <a:xfrm>
            <a:off x="53326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8" name="CustomShape 1124"/>
          <p:cNvSpPr/>
          <p:nvPr/>
        </p:nvSpPr>
        <p:spPr>
          <a:xfrm>
            <a:off x="54010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99" name="CustomShape 1125"/>
          <p:cNvSpPr/>
          <p:nvPr/>
        </p:nvSpPr>
        <p:spPr>
          <a:xfrm>
            <a:off x="54010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00" name="CustomShape 1126"/>
          <p:cNvSpPr/>
          <p:nvPr/>
        </p:nvSpPr>
        <p:spPr>
          <a:xfrm>
            <a:off x="57135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01" name="CustomShape 1127"/>
          <p:cNvSpPr/>
          <p:nvPr/>
        </p:nvSpPr>
        <p:spPr>
          <a:xfrm>
            <a:off x="57819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02" name="CustomShape 1128"/>
          <p:cNvSpPr/>
          <p:nvPr/>
        </p:nvSpPr>
        <p:spPr>
          <a:xfrm>
            <a:off x="57819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03" name="CustomShape 1129"/>
          <p:cNvSpPr/>
          <p:nvPr/>
        </p:nvSpPr>
        <p:spPr>
          <a:xfrm>
            <a:off x="60944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04" name="CustomShape 1130"/>
          <p:cNvSpPr/>
          <p:nvPr/>
        </p:nvSpPr>
        <p:spPr>
          <a:xfrm>
            <a:off x="61628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05" name="CustomShape 1131"/>
          <p:cNvSpPr/>
          <p:nvPr/>
        </p:nvSpPr>
        <p:spPr>
          <a:xfrm>
            <a:off x="61628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06" name="CustomShape 1132"/>
          <p:cNvSpPr/>
          <p:nvPr/>
        </p:nvSpPr>
        <p:spPr>
          <a:xfrm>
            <a:off x="64753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07" name="CustomShape 1133"/>
          <p:cNvSpPr/>
          <p:nvPr/>
        </p:nvSpPr>
        <p:spPr>
          <a:xfrm>
            <a:off x="65437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08" name="CustomShape 1134"/>
          <p:cNvSpPr/>
          <p:nvPr/>
        </p:nvSpPr>
        <p:spPr>
          <a:xfrm>
            <a:off x="65437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09" name="CustomShape 1135"/>
          <p:cNvSpPr/>
          <p:nvPr/>
        </p:nvSpPr>
        <p:spPr>
          <a:xfrm>
            <a:off x="68562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10" name="CustomShape 1136"/>
          <p:cNvSpPr/>
          <p:nvPr/>
        </p:nvSpPr>
        <p:spPr>
          <a:xfrm>
            <a:off x="69246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11" name="CustomShape 1137"/>
          <p:cNvSpPr/>
          <p:nvPr/>
        </p:nvSpPr>
        <p:spPr>
          <a:xfrm>
            <a:off x="69246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12" name="CustomShape 1138"/>
          <p:cNvSpPr/>
          <p:nvPr/>
        </p:nvSpPr>
        <p:spPr>
          <a:xfrm>
            <a:off x="72370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13" name="CustomShape 1139"/>
          <p:cNvSpPr/>
          <p:nvPr/>
        </p:nvSpPr>
        <p:spPr>
          <a:xfrm>
            <a:off x="73054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14" name="CustomShape 1140"/>
          <p:cNvSpPr/>
          <p:nvPr/>
        </p:nvSpPr>
        <p:spPr>
          <a:xfrm>
            <a:off x="73054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15" name="CustomShape 1141"/>
          <p:cNvSpPr/>
          <p:nvPr/>
        </p:nvSpPr>
        <p:spPr>
          <a:xfrm>
            <a:off x="76179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16" name="CustomShape 1142"/>
          <p:cNvSpPr/>
          <p:nvPr/>
        </p:nvSpPr>
        <p:spPr>
          <a:xfrm>
            <a:off x="76863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17" name="CustomShape 1143"/>
          <p:cNvSpPr/>
          <p:nvPr/>
        </p:nvSpPr>
        <p:spPr>
          <a:xfrm>
            <a:off x="76863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18" name="CustomShape 1144"/>
          <p:cNvSpPr/>
          <p:nvPr/>
        </p:nvSpPr>
        <p:spPr>
          <a:xfrm>
            <a:off x="79988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19" name="CustomShape 1145"/>
          <p:cNvSpPr/>
          <p:nvPr/>
        </p:nvSpPr>
        <p:spPr>
          <a:xfrm>
            <a:off x="80672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20" name="CustomShape 1146"/>
          <p:cNvSpPr/>
          <p:nvPr/>
        </p:nvSpPr>
        <p:spPr>
          <a:xfrm>
            <a:off x="80672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21" name="CustomShape 1147"/>
          <p:cNvSpPr/>
          <p:nvPr/>
        </p:nvSpPr>
        <p:spPr>
          <a:xfrm>
            <a:off x="83797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22" name="CustomShape 1148"/>
          <p:cNvSpPr/>
          <p:nvPr/>
        </p:nvSpPr>
        <p:spPr>
          <a:xfrm>
            <a:off x="84481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23" name="CustomShape 1149"/>
          <p:cNvSpPr/>
          <p:nvPr/>
        </p:nvSpPr>
        <p:spPr>
          <a:xfrm>
            <a:off x="84481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24" name="CustomShape 1150"/>
          <p:cNvSpPr/>
          <p:nvPr/>
        </p:nvSpPr>
        <p:spPr>
          <a:xfrm>
            <a:off x="87609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25" name="CustomShape 1151"/>
          <p:cNvSpPr/>
          <p:nvPr/>
        </p:nvSpPr>
        <p:spPr>
          <a:xfrm>
            <a:off x="88290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26" name="CustomShape 1152"/>
          <p:cNvSpPr/>
          <p:nvPr/>
        </p:nvSpPr>
        <p:spPr>
          <a:xfrm>
            <a:off x="88290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27" name="CustomShape 1153"/>
          <p:cNvSpPr/>
          <p:nvPr/>
        </p:nvSpPr>
        <p:spPr>
          <a:xfrm>
            <a:off x="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28" name="CustomShape 1154"/>
          <p:cNvSpPr/>
          <p:nvPr/>
        </p:nvSpPr>
        <p:spPr>
          <a:xfrm>
            <a:off x="684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29" name="CustomShape 1155"/>
          <p:cNvSpPr/>
          <p:nvPr/>
        </p:nvSpPr>
        <p:spPr>
          <a:xfrm>
            <a:off x="684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30" name="CustomShape 1156"/>
          <p:cNvSpPr/>
          <p:nvPr/>
        </p:nvSpPr>
        <p:spPr>
          <a:xfrm>
            <a:off x="3808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31" name="CustomShape 1157"/>
          <p:cNvSpPr/>
          <p:nvPr/>
        </p:nvSpPr>
        <p:spPr>
          <a:xfrm>
            <a:off x="4492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32" name="CustomShape 1158"/>
          <p:cNvSpPr/>
          <p:nvPr/>
        </p:nvSpPr>
        <p:spPr>
          <a:xfrm>
            <a:off x="4492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33" name="CustomShape 1159"/>
          <p:cNvSpPr/>
          <p:nvPr/>
        </p:nvSpPr>
        <p:spPr>
          <a:xfrm>
            <a:off x="7617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34" name="CustomShape 1160"/>
          <p:cNvSpPr/>
          <p:nvPr/>
        </p:nvSpPr>
        <p:spPr>
          <a:xfrm>
            <a:off x="8301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35" name="CustomShape 1161"/>
          <p:cNvSpPr/>
          <p:nvPr/>
        </p:nvSpPr>
        <p:spPr>
          <a:xfrm>
            <a:off x="8301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36" name="CustomShape 1162"/>
          <p:cNvSpPr/>
          <p:nvPr/>
        </p:nvSpPr>
        <p:spPr>
          <a:xfrm>
            <a:off x="11426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37" name="CustomShape 1163"/>
          <p:cNvSpPr/>
          <p:nvPr/>
        </p:nvSpPr>
        <p:spPr>
          <a:xfrm>
            <a:off x="12110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38" name="CustomShape 1164"/>
          <p:cNvSpPr/>
          <p:nvPr/>
        </p:nvSpPr>
        <p:spPr>
          <a:xfrm>
            <a:off x="12110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39" name="CustomShape 1165"/>
          <p:cNvSpPr/>
          <p:nvPr/>
        </p:nvSpPr>
        <p:spPr>
          <a:xfrm>
            <a:off x="15235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40" name="CustomShape 1166"/>
          <p:cNvSpPr/>
          <p:nvPr/>
        </p:nvSpPr>
        <p:spPr>
          <a:xfrm>
            <a:off x="15919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41" name="CustomShape 1167"/>
          <p:cNvSpPr/>
          <p:nvPr/>
        </p:nvSpPr>
        <p:spPr>
          <a:xfrm>
            <a:off x="15919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42" name="CustomShape 1168"/>
          <p:cNvSpPr/>
          <p:nvPr/>
        </p:nvSpPr>
        <p:spPr>
          <a:xfrm>
            <a:off x="19044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43" name="CustomShape 1169"/>
          <p:cNvSpPr/>
          <p:nvPr/>
        </p:nvSpPr>
        <p:spPr>
          <a:xfrm>
            <a:off x="19728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44" name="CustomShape 1170"/>
          <p:cNvSpPr/>
          <p:nvPr/>
        </p:nvSpPr>
        <p:spPr>
          <a:xfrm>
            <a:off x="19728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45" name="CustomShape 1171"/>
          <p:cNvSpPr/>
          <p:nvPr/>
        </p:nvSpPr>
        <p:spPr>
          <a:xfrm>
            <a:off x="22852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46" name="CustomShape 1172"/>
          <p:cNvSpPr/>
          <p:nvPr/>
        </p:nvSpPr>
        <p:spPr>
          <a:xfrm>
            <a:off x="23536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47" name="CustomShape 1173"/>
          <p:cNvSpPr/>
          <p:nvPr/>
        </p:nvSpPr>
        <p:spPr>
          <a:xfrm>
            <a:off x="23536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48" name="CustomShape 1174"/>
          <p:cNvSpPr/>
          <p:nvPr/>
        </p:nvSpPr>
        <p:spPr>
          <a:xfrm>
            <a:off x="26661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49" name="CustomShape 1175"/>
          <p:cNvSpPr/>
          <p:nvPr/>
        </p:nvSpPr>
        <p:spPr>
          <a:xfrm>
            <a:off x="27345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50" name="CustomShape 1176"/>
          <p:cNvSpPr/>
          <p:nvPr/>
        </p:nvSpPr>
        <p:spPr>
          <a:xfrm>
            <a:off x="27345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1" name="CustomShape 1177"/>
          <p:cNvSpPr/>
          <p:nvPr/>
        </p:nvSpPr>
        <p:spPr>
          <a:xfrm>
            <a:off x="30474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2" name="CustomShape 1178"/>
          <p:cNvSpPr/>
          <p:nvPr/>
        </p:nvSpPr>
        <p:spPr>
          <a:xfrm>
            <a:off x="31154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53" name="CustomShape 1179"/>
          <p:cNvSpPr/>
          <p:nvPr/>
        </p:nvSpPr>
        <p:spPr>
          <a:xfrm>
            <a:off x="31154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4" name="CustomShape 1180"/>
          <p:cNvSpPr/>
          <p:nvPr/>
        </p:nvSpPr>
        <p:spPr>
          <a:xfrm>
            <a:off x="34282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5" name="CustomShape 1181"/>
          <p:cNvSpPr/>
          <p:nvPr/>
        </p:nvSpPr>
        <p:spPr>
          <a:xfrm>
            <a:off x="34966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56" name="CustomShape 1182"/>
          <p:cNvSpPr/>
          <p:nvPr/>
        </p:nvSpPr>
        <p:spPr>
          <a:xfrm>
            <a:off x="34966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7" name="CustomShape 1183"/>
          <p:cNvSpPr/>
          <p:nvPr/>
        </p:nvSpPr>
        <p:spPr>
          <a:xfrm>
            <a:off x="38091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8" name="CustomShape 1184"/>
          <p:cNvSpPr/>
          <p:nvPr/>
        </p:nvSpPr>
        <p:spPr>
          <a:xfrm>
            <a:off x="38775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59" name="CustomShape 1185"/>
          <p:cNvSpPr/>
          <p:nvPr/>
        </p:nvSpPr>
        <p:spPr>
          <a:xfrm>
            <a:off x="38775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0" name="CustomShape 1186"/>
          <p:cNvSpPr/>
          <p:nvPr/>
        </p:nvSpPr>
        <p:spPr>
          <a:xfrm>
            <a:off x="41900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1" name="CustomShape 1187"/>
          <p:cNvSpPr/>
          <p:nvPr/>
        </p:nvSpPr>
        <p:spPr>
          <a:xfrm>
            <a:off x="42584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62" name="CustomShape 1188"/>
          <p:cNvSpPr/>
          <p:nvPr/>
        </p:nvSpPr>
        <p:spPr>
          <a:xfrm>
            <a:off x="42584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3" name="CustomShape 1189"/>
          <p:cNvSpPr/>
          <p:nvPr/>
        </p:nvSpPr>
        <p:spPr>
          <a:xfrm>
            <a:off x="45709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4" name="CustomShape 1190"/>
          <p:cNvSpPr/>
          <p:nvPr/>
        </p:nvSpPr>
        <p:spPr>
          <a:xfrm>
            <a:off x="46393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65" name="CustomShape 1191"/>
          <p:cNvSpPr/>
          <p:nvPr/>
        </p:nvSpPr>
        <p:spPr>
          <a:xfrm>
            <a:off x="46393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6" name="CustomShape 1192"/>
          <p:cNvSpPr/>
          <p:nvPr/>
        </p:nvSpPr>
        <p:spPr>
          <a:xfrm>
            <a:off x="49518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7" name="CustomShape 1193"/>
          <p:cNvSpPr/>
          <p:nvPr/>
        </p:nvSpPr>
        <p:spPr>
          <a:xfrm>
            <a:off x="50202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68" name="CustomShape 1194"/>
          <p:cNvSpPr/>
          <p:nvPr/>
        </p:nvSpPr>
        <p:spPr>
          <a:xfrm>
            <a:off x="50202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9" name="CustomShape 1195"/>
          <p:cNvSpPr/>
          <p:nvPr/>
        </p:nvSpPr>
        <p:spPr>
          <a:xfrm>
            <a:off x="53326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0" name="CustomShape 1196"/>
          <p:cNvSpPr/>
          <p:nvPr/>
        </p:nvSpPr>
        <p:spPr>
          <a:xfrm>
            <a:off x="54010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71" name="CustomShape 1197"/>
          <p:cNvSpPr/>
          <p:nvPr/>
        </p:nvSpPr>
        <p:spPr>
          <a:xfrm>
            <a:off x="54010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2" name="CustomShape 1198"/>
          <p:cNvSpPr/>
          <p:nvPr/>
        </p:nvSpPr>
        <p:spPr>
          <a:xfrm>
            <a:off x="57135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3" name="CustomShape 1199"/>
          <p:cNvSpPr/>
          <p:nvPr/>
        </p:nvSpPr>
        <p:spPr>
          <a:xfrm>
            <a:off x="57819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74" name="CustomShape 1200"/>
          <p:cNvSpPr/>
          <p:nvPr/>
        </p:nvSpPr>
        <p:spPr>
          <a:xfrm>
            <a:off x="57819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5" name="CustomShape 1201"/>
          <p:cNvSpPr/>
          <p:nvPr/>
        </p:nvSpPr>
        <p:spPr>
          <a:xfrm>
            <a:off x="60944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6" name="CustomShape 1202"/>
          <p:cNvSpPr/>
          <p:nvPr/>
        </p:nvSpPr>
        <p:spPr>
          <a:xfrm>
            <a:off x="61628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77" name="CustomShape 1203"/>
          <p:cNvSpPr/>
          <p:nvPr/>
        </p:nvSpPr>
        <p:spPr>
          <a:xfrm>
            <a:off x="61628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8" name="CustomShape 1204"/>
          <p:cNvSpPr/>
          <p:nvPr/>
        </p:nvSpPr>
        <p:spPr>
          <a:xfrm>
            <a:off x="64753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9" name="CustomShape 1205"/>
          <p:cNvSpPr/>
          <p:nvPr/>
        </p:nvSpPr>
        <p:spPr>
          <a:xfrm>
            <a:off x="65437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80" name="CustomShape 1206"/>
          <p:cNvSpPr/>
          <p:nvPr/>
        </p:nvSpPr>
        <p:spPr>
          <a:xfrm>
            <a:off x="65437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81" name="CustomShape 1207"/>
          <p:cNvSpPr/>
          <p:nvPr/>
        </p:nvSpPr>
        <p:spPr>
          <a:xfrm>
            <a:off x="68562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82" name="CustomShape 1208"/>
          <p:cNvSpPr/>
          <p:nvPr/>
        </p:nvSpPr>
        <p:spPr>
          <a:xfrm>
            <a:off x="69246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83" name="CustomShape 1209"/>
          <p:cNvSpPr/>
          <p:nvPr/>
        </p:nvSpPr>
        <p:spPr>
          <a:xfrm>
            <a:off x="69246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84" name="CustomShape 1210"/>
          <p:cNvSpPr/>
          <p:nvPr/>
        </p:nvSpPr>
        <p:spPr>
          <a:xfrm>
            <a:off x="72370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85" name="CustomShape 1211"/>
          <p:cNvSpPr/>
          <p:nvPr/>
        </p:nvSpPr>
        <p:spPr>
          <a:xfrm>
            <a:off x="73054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86" name="CustomShape 1212"/>
          <p:cNvSpPr/>
          <p:nvPr/>
        </p:nvSpPr>
        <p:spPr>
          <a:xfrm>
            <a:off x="73054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87" name="CustomShape 1213"/>
          <p:cNvSpPr/>
          <p:nvPr/>
        </p:nvSpPr>
        <p:spPr>
          <a:xfrm>
            <a:off x="76179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88" name="CustomShape 1214"/>
          <p:cNvSpPr/>
          <p:nvPr/>
        </p:nvSpPr>
        <p:spPr>
          <a:xfrm>
            <a:off x="76863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89" name="CustomShape 1215"/>
          <p:cNvSpPr/>
          <p:nvPr/>
        </p:nvSpPr>
        <p:spPr>
          <a:xfrm>
            <a:off x="76863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90" name="CustomShape 1216"/>
          <p:cNvSpPr/>
          <p:nvPr/>
        </p:nvSpPr>
        <p:spPr>
          <a:xfrm>
            <a:off x="79988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91" name="CustomShape 1217"/>
          <p:cNvSpPr/>
          <p:nvPr/>
        </p:nvSpPr>
        <p:spPr>
          <a:xfrm>
            <a:off x="80672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92" name="CustomShape 1218"/>
          <p:cNvSpPr/>
          <p:nvPr/>
        </p:nvSpPr>
        <p:spPr>
          <a:xfrm>
            <a:off x="80672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93" name="CustomShape 1219"/>
          <p:cNvSpPr/>
          <p:nvPr/>
        </p:nvSpPr>
        <p:spPr>
          <a:xfrm>
            <a:off x="83797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94" name="CustomShape 1220"/>
          <p:cNvSpPr/>
          <p:nvPr/>
        </p:nvSpPr>
        <p:spPr>
          <a:xfrm>
            <a:off x="84481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95" name="CustomShape 1221"/>
          <p:cNvSpPr/>
          <p:nvPr/>
        </p:nvSpPr>
        <p:spPr>
          <a:xfrm>
            <a:off x="84481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96" name="CustomShape 1222"/>
          <p:cNvSpPr/>
          <p:nvPr/>
        </p:nvSpPr>
        <p:spPr>
          <a:xfrm>
            <a:off x="87609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97" name="CustomShape 1223"/>
          <p:cNvSpPr/>
          <p:nvPr/>
        </p:nvSpPr>
        <p:spPr>
          <a:xfrm>
            <a:off x="88290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98" name="CustomShape 1224"/>
          <p:cNvSpPr/>
          <p:nvPr/>
        </p:nvSpPr>
        <p:spPr>
          <a:xfrm>
            <a:off x="88290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99" name="CustomShape 1225"/>
          <p:cNvSpPr/>
          <p:nvPr/>
        </p:nvSpPr>
        <p:spPr>
          <a:xfrm>
            <a:off x="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00" name="CustomShape 1226"/>
          <p:cNvSpPr/>
          <p:nvPr/>
        </p:nvSpPr>
        <p:spPr>
          <a:xfrm>
            <a:off x="684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01" name="CustomShape 1227"/>
          <p:cNvSpPr/>
          <p:nvPr/>
        </p:nvSpPr>
        <p:spPr>
          <a:xfrm>
            <a:off x="684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02" name="CustomShape 1228"/>
          <p:cNvSpPr/>
          <p:nvPr/>
        </p:nvSpPr>
        <p:spPr>
          <a:xfrm>
            <a:off x="3808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03" name="CustomShape 1229"/>
          <p:cNvSpPr/>
          <p:nvPr/>
        </p:nvSpPr>
        <p:spPr>
          <a:xfrm>
            <a:off x="4492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04" name="CustomShape 1230"/>
          <p:cNvSpPr/>
          <p:nvPr/>
        </p:nvSpPr>
        <p:spPr>
          <a:xfrm>
            <a:off x="4492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05" name="CustomShape 1231"/>
          <p:cNvSpPr/>
          <p:nvPr/>
        </p:nvSpPr>
        <p:spPr>
          <a:xfrm>
            <a:off x="7617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06" name="CustomShape 1232"/>
          <p:cNvSpPr/>
          <p:nvPr/>
        </p:nvSpPr>
        <p:spPr>
          <a:xfrm>
            <a:off x="8301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07" name="CustomShape 1233"/>
          <p:cNvSpPr/>
          <p:nvPr/>
        </p:nvSpPr>
        <p:spPr>
          <a:xfrm>
            <a:off x="8301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08" name="CustomShape 1234"/>
          <p:cNvSpPr/>
          <p:nvPr/>
        </p:nvSpPr>
        <p:spPr>
          <a:xfrm>
            <a:off x="11426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09" name="CustomShape 1235"/>
          <p:cNvSpPr/>
          <p:nvPr/>
        </p:nvSpPr>
        <p:spPr>
          <a:xfrm>
            <a:off x="12110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10" name="CustomShape 1236"/>
          <p:cNvSpPr/>
          <p:nvPr/>
        </p:nvSpPr>
        <p:spPr>
          <a:xfrm>
            <a:off x="12110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11" name="CustomShape 1237"/>
          <p:cNvSpPr/>
          <p:nvPr/>
        </p:nvSpPr>
        <p:spPr>
          <a:xfrm>
            <a:off x="15235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12" name="CustomShape 1238"/>
          <p:cNvSpPr/>
          <p:nvPr/>
        </p:nvSpPr>
        <p:spPr>
          <a:xfrm>
            <a:off x="15919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13" name="CustomShape 1239"/>
          <p:cNvSpPr/>
          <p:nvPr/>
        </p:nvSpPr>
        <p:spPr>
          <a:xfrm>
            <a:off x="15919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14" name="CustomShape 1240"/>
          <p:cNvSpPr/>
          <p:nvPr/>
        </p:nvSpPr>
        <p:spPr>
          <a:xfrm>
            <a:off x="19044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15" name="CustomShape 1241"/>
          <p:cNvSpPr/>
          <p:nvPr/>
        </p:nvSpPr>
        <p:spPr>
          <a:xfrm>
            <a:off x="19728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16" name="CustomShape 1242"/>
          <p:cNvSpPr/>
          <p:nvPr/>
        </p:nvSpPr>
        <p:spPr>
          <a:xfrm>
            <a:off x="19728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17" name="CustomShape 1243"/>
          <p:cNvSpPr/>
          <p:nvPr/>
        </p:nvSpPr>
        <p:spPr>
          <a:xfrm>
            <a:off x="22852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18" name="CustomShape 1244"/>
          <p:cNvSpPr/>
          <p:nvPr/>
        </p:nvSpPr>
        <p:spPr>
          <a:xfrm>
            <a:off x="23536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19" name="CustomShape 1245"/>
          <p:cNvSpPr/>
          <p:nvPr/>
        </p:nvSpPr>
        <p:spPr>
          <a:xfrm>
            <a:off x="2353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20" name="CustomShape 1246"/>
          <p:cNvSpPr/>
          <p:nvPr/>
        </p:nvSpPr>
        <p:spPr>
          <a:xfrm>
            <a:off x="26661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21" name="CustomShape 1247"/>
          <p:cNvSpPr/>
          <p:nvPr/>
        </p:nvSpPr>
        <p:spPr>
          <a:xfrm>
            <a:off x="27345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22" name="CustomShape 1248"/>
          <p:cNvSpPr/>
          <p:nvPr/>
        </p:nvSpPr>
        <p:spPr>
          <a:xfrm>
            <a:off x="2734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23" name="CustomShape 1249"/>
          <p:cNvSpPr/>
          <p:nvPr/>
        </p:nvSpPr>
        <p:spPr>
          <a:xfrm>
            <a:off x="30474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24" name="CustomShape 1250"/>
          <p:cNvSpPr/>
          <p:nvPr/>
        </p:nvSpPr>
        <p:spPr>
          <a:xfrm>
            <a:off x="31154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25" name="CustomShape 1251"/>
          <p:cNvSpPr/>
          <p:nvPr/>
        </p:nvSpPr>
        <p:spPr>
          <a:xfrm>
            <a:off x="3115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26" name="CustomShape 1252"/>
          <p:cNvSpPr/>
          <p:nvPr/>
        </p:nvSpPr>
        <p:spPr>
          <a:xfrm>
            <a:off x="34282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27" name="CustomShape 1253"/>
          <p:cNvSpPr/>
          <p:nvPr/>
        </p:nvSpPr>
        <p:spPr>
          <a:xfrm>
            <a:off x="34966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28" name="CustomShape 1254"/>
          <p:cNvSpPr/>
          <p:nvPr/>
        </p:nvSpPr>
        <p:spPr>
          <a:xfrm>
            <a:off x="3496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29" name="CustomShape 1255"/>
          <p:cNvSpPr/>
          <p:nvPr/>
        </p:nvSpPr>
        <p:spPr>
          <a:xfrm>
            <a:off x="38091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0" name="CustomShape 1256"/>
          <p:cNvSpPr/>
          <p:nvPr/>
        </p:nvSpPr>
        <p:spPr>
          <a:xfrm>
            <a:off x="38775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31" name="CustomShape 1257"/>
          <p:cNvSpPr/>
          <p:nvPr/>
        </p:nvSpPr>
        <p:spPr>
          <a:xfrm>
            <a:off x="3877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2" name="CustomShape 1258"/>
          <p:cNvSpPr/>
          <p:nvPr/>
        </p:nvSpPr>
        <p:spPr>
          <a:xfrm>
            <a:off x="41900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3" name="CustomShape 1259"/>
          <p:cNvSpPr/>
          <p:nvPr/>
        </p:nvSpPr>
        <p:spPr>
          <a:xfrm>
            <a:off x="42584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34" name="CustomShape 1260"/>
          <p:cNvSpPr/>
          <p:nvPr/>
        </p:nvSpPr>
        <p:spPr>
          <a:xfrm>
            <a:off x="4258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5" name="CustomShape 1261"/>
          <p:cNvSpPr/>
          <p:nvPr/>
        </p:nvSpPr>
        <p:spPr>
          <a:xfrm>
            <a:off x="45709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6" name="CustomShape 1262"/>
          <p:cNvSpPr/>
          <p:nvPr/>
        </p:nvSpPr>
        <p:spPr>
          <a:xfrm>
            <a:off x="46393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37" name="CustomShape 1263"/>
          <p:cNvSpPr/>
          <p:nvPr/>
        </p:nvSpPr>
        <p:spPr>
          <a:xfrm>
            <a:off x="46393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8" name="CustomShape 1264"/>
          <p:cNvSpPr/>
          <p:nvPr/>
        </p:nvSpPr>
        <p:spPr>
          <a:xfrm>
            <a:off x="49518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9" name="CustomShape 1265"/>
          <p:cNvSpPr/>
          <p:nvPr/>
        </p:nvSpPr>
        <p:spPr>
          <a:xfrm>
            <a:off x="50202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40" name="CustomShape 1266"/>
          <p:cNvSpPr/>
          <p:nvPr/>
        </p:nvSpPr>
        <p:spPr>
          <a:xfrm>
            <a:off x="50202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41" name="CustomShape 1267"/>
          <p:cNvSpPr/>
          <p:nvPr/>
        </p:nvSpPr>
        <p:spPr>
          <a:xfrm>
            <a:off x="53326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42" name="CustomShape 1268"/>
          <p:cNvSpPr/>
          <p:nvPr/>
        </p:nvSpPr>
        <p:spPr>
          <a:xfrm>
            <a:off x="54010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43" name="CustomShape 1269"/>
          <p:cNvSpPr/>
          <p:nvPr/>
        </p:nvSpPr>
        <p:spPr>
          <a:xfrm>
            <a:off x="54010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44" name="CustomShape 1270"/>
          <p:cNvSpPr/>
          <p:nvPr/>
        </p:nvSpPr>
        <p:spPr>
          <a:xfrm>
            <a:off x="57135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45" name="CustomShape 1271"/>
          <p:cNvSpPr/>
          <p:nvPr/>
        </p:nvSpPr>
        <p:spPr>
          <a:xfrm>
            <a:off x="57819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46" name="CustomShape 1272"/>
          <p:cNvSpPr/>
          <p:nvPr/>
        </p:nvSpPr>
        <p:spPr>
          <a:xfrm>
            <a:off x="57819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47" name="CustomShape 1273"/>
          <p:cNvSpPr/>
          <p:nvPr/>
        </p:nvSpPr>
        <p:spPr>
          <a:xfrm>
            <a:off x="60944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48" name="CustomShape 1274"/>
          <p:cNvSpPr/>
          <p:nvPr/>
        </p:nvSpPr>
        <p:spPr>
          <a:xfrm>
            <a:off x="61628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49" name="CustomShape 1275"/>
          <p:cNvSpPr/>
          <p:nvPr/>
        </p:nvSpPr>
        <p:spPr>
          <a:xfrm>
            <a:off x="61628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0" name="CustomShape 1276"/>
          <p:cNvSpPr/>
          <p:nvPr/>
        </p:nvSpPr>
        <p:spPr>
          <a:xfrm>
            <a:off x="64753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1" name="CustomShape 1277"/>
          <p:cNvSpPr/>
          <p:nvPr/>
        </p:nvSpPr>
        <p:spPr>
          <a:xfrm>
            <a:off x="65437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52" name="CustomShape 1278"/>
          <p:cNvSpPr/>
          <p:nvPr/>
        </p:nvSpPr>
        <p:spPr>
          <a:xfrm>
            <a:off x="65437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3" name="CustomShape 1279"/>
          <p:cNvSpPr/>
          <p:nvPr/>
        </p:nvSpPr>
        <p:spPr>
          <a:xfrm>
            <a:off x="68562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4" name="CustomShape 1280"/>
          <p:cNvSpPr/>
          <p:nvPr/>
        </p:nvSpPr>
        <p:spPr>
          <a:xfrm>
            <a:off x="69246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55" name="CustomShape 1281"/>
          <p:cNvSpPr/>
          <p:nvPr/>
        </p:nvSpPr>
        <p:spPr>
          <a:xfrm>
            <a:off x="69246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6" name="CustomShape 1282"/>
          <p:cNvSpPr/>
          <p:nvPr/>
        </p:nvSpPr>
        <p:spPr>
          <a:xfrm>
            <a:off x="72370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7" name="CustomShape 1283"/>
          <p:cNvSpPr/>
          <p:nvPr/>
        </p:nvSpPr>
        <p:spPr>
          <a:xfrm>
            <a:off x="73054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58" name="CustomShape 1284"/>
          <p:cNvSpPr/>
          <p:nvPr/>
        </p:nvSpPr>
        <p:spPr>
          <a:xfrm>
            <a:off x="73054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9" name="CustomShape 1285"/>
          <p:cNvSpPr/>
          <p:nvPr/>
        </p:nvSpPr>
        <p:spPr>
          <a:xfrm>
            <a:off x="76179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60" name="CustomShape 1286"/>
          <p:cNvSpPr/>
          <p:nvPr/>
        </p:nvSpPr>
        <p:spPr>
          <a:xfrm>
            <a:off x="76863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61" name="CustomShape 1287"/>
          <p:cNvSpPr/>
          <p:nvPr/>
        </p:nvSpPr>
        <p:spPr>
          <a:xfrm>
            <a:off x="76863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62" name="CustomShape 1288"/>
          <p:cNvSpPr/>
          <p:nvPr/>
        </p:nvSpPr>
        <p:spPr>
          <a:xfrm>
            <a:off x="79988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63" name="CustomShape 1289"/>
          <p:cNvSpPr/>
          <p:nvPr/>
        </p:nvSpPr>
        <p:spPr>
          <a:xfrm>
            <a:off x="80672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64" name="CustomShape 1290"/>
          <p:cNvSpPr/>
          <p:nvPr/>
        </p:nvSpPr>
        <p:spPr>
          <a:xfrm>
            <a:off x="80672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65" name="CustomShape 1291"/>
          <p:cNvSpPr/>
          <p:nvPr/>
        </p:nvSpPr>
        <p:spPr>
          <a:xfrm>
            <a:off x="83797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66" name="CustomShape 1292"/>
          <p:cNvSpPr/>
          <p:nvPr/>
        </p:nvSpPr>
        <p:spPr>
          <a:xfrm>
            <a:off x="84481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67" name="CustomShape 1293"/>
          <p:cNvSpPr/>
          <p:nvPr/>
        </p:nvSpPr>
        <p:spPr>
          <a:xfrm>
            <a:off x="84481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68" name="CustomShape 1294"/>
          <p:cNvSpPr/>
          <p:nvPr/>
        </p:nvSpPr>
        <p:spPr>
          <a:xfrm>
            <a:off x="87609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69" name="CustomShape 1295"/>
          <p:cNvSpPr/>
          <p:nvPr/>
        </p:nvSpPr>
        <p:spPr>
          <a:xfrm>
            <a:off x="88290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70" name="CustomShape 1296"/>
          <p:cNvSpPr/>
          <p:nvPr/>
        </p:nvSpPr>
        <p:spPr>
          <a:xfrm>
            <a:off x="88290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71" name="CustomShape 1297"/>
          <p:cNvSpPr/>
          <p:nvPr/>
        </p:nvSpPr>
        <p:spPr>
          <a:xfrm rot="5400000">
            <a:off x="8485200" y="5801760"/>
            <a:ext cx="1820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© Copyright Showeet.com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72" name="CustomShape 1298"/>
          <p:cNvSpPr/>
          <p:nvPr/>
        </p:nvSpPr>
        <p:spPr>
          <a:xfrm>
            <a:off x="0" y="0"/>
            <a:ext cx="9141480" cy="6857640"/>
          </a:xfrm>
          <a:prstGeom prst="rect">
            <a:avLst/>
          </a:prstGeom>
          <a:solidFill>
            <a:srgbClr val="2f3a46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73" name="PlaceHolder 1299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74" name="PlaceHolder 1300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75" name="PlaceHolder 130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76" name="PlaceHolder 130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77" name="PlaceHolder 130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05F6FDE-35A7-47CA-8E00-511353972173}" type="slidenum">
              <a:rPr b="0" lang="en-US" sz="12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" name="CustomShape 1"/>
          <p:cNvSpPr/>
          <p:nvPr/>
        </p:nvSpPr>
        <p:spPr>
          <a:xfrm>
            <a:off x="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13" name="CustomShape 2"/>
          <p:cNvSpPr/>
          <p:nvPr/>
        </p:nvSpPr>
        <p:spPr>
          <a:xfrm>
            <a:off x="684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14" name="CustomShape 3"/>
          <p:cNvSpPr/>
          <p:nvPr/>
        </p:nvSpPr>
        <p:spPr>
          <a:xfrm>
            <a:off x="684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15" name="CustomShape 4"/>
          <p:cNvSpPr/>
          <p:nvPr/>
        </p:nvSpPr>
        <p:spPr>
          <a:xfrm>
            <a:off x="3808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16" name="CustomShape 5"/>
          <p:cNvSpPr/>
          <p:nvPr/>
        </p:nvSpPr>
        <p:spPr>
          <a:xfrm>
            <a:off x="4492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17" name="CustomShape 6"/>
          <p:cNvSpPr/>
          <p:nvPr/>
        </p:nvSpPr>
        <p:spPr>
          <a:xfrm>
            <a:off x="4492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18" name="CustomShape 7"/>
          <p:cNvSpPr/>
          <p:nvPr/>
        </p:nvSpPr>
        <p:spPr>
          <a:xfrm>
            <a:off x="7617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19" name="CustomShape 8"/>
          <p:cNvSpPr/>
          <p:nvPr/>
        </p:nvSpPr>
        <p:spPr>
          <a:xfrm>
            <a:off x="8301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20" name="CustomShape 9"/>
          <p:cNvSpPr/>
          <p:nvPr/>
        </p:nvSpPr>
        <p:spPr>
          <a:xfrm>
            <a:off x="8301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1" name="CustomShape 10"/>
          <p:cNvSpPr/>
          <p:nvPr/>
        </p:nvSpPr>
        <p:spPr>
          <a:xfrm>
            <a:off x="11426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2" name="CustomShape 11"/>
          <p:cNvSpPr/>
          <p:nvPr/>
        </p:nvSpPr>
        <p:spPr>
          <a:xfrm>
            <a:off x="12110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23" name="CustomShape 12"/>
          <p:cNvSpPr/>
          <p:nvPr/>
        </p:nvSpPr>
        <p:spPr>
          <a:xfrm>
            <a:off x="12110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4" name="CustomShape 13"/>
          <p:cNvSpPr/>
          <p:nvPr/>
        </p:nvSpPr>
        <p:spPr>
          <a:xfrm>
            <a:off x="15235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5" name="CustomShape 14"/>
          <p:cNvSpPr/>
          <p:nvPr/>
        </p:nvSpPr>
        <p:spPr>
          <a:xfrm>
            <a:off x="15919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26" name="CustomShape 15"/>
          <p:cNvSpPr/>
          <p:nvPr/>
        </p:nvSpPr>
        <p:spPr>
          <a:xfrm>
            <a:off x="15919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7" name="CustomShape 16"/>
          <p:cNvSpPr/>
          <p:nvPr/>
        </p:nvSpPr>
        <p:spPr>
          <a:xfrm>
            <a:off x="19044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8" name="CustomShape 17"/>
          <p:cNvSpPr/>
          <p:nvPr/>
        </p:nvSpPr>
        <p:spPr>
          <a:xfrm>
            <a:off x="19728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29" name="CustomShape 18"/>
          <p:cNvSpPr/>
          <p:nvPr/>
        </p:nvSpPr>
        <p:spPr>
          <a:xfrm>
            <a:off x="19728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0" name="CustomShape 19"/>
          <p:cNvSpPr/>
          <p:nvPr/>
        </p:nvSpPr>
        <p:spPr>
          <a:xfrm>
            <a:off x="22852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1" name="CustomShape 20"/>
          <p:cNvSpPr/>
          <p:nvPr/>
        </p:nvSpPr>
        <p:spPr>
          <a:xfrm>
            <a:off x="23536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32" name="CustomShape 21"/>
          <p:cNvSpPr/>
          <p:nvPr/>
        </p:nvSpPr>
        <p:spPr>
          <a:xfrm>
            <a:off x="2353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3" name="CustomShape 22"/>
          <p:cNvSpPr/>
          <p:nvPr/>
        </p:nvSpPr>
        <p:spPr>
          <a:xfrm>
            <a:off x="26661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4" name="CustomShape 23"/>
          <p:cNvSpPr/>
          <p:nvPr/>
        </p:nvSpPr>
        <p:spPr>
          <a:xfrm>
            <a:off x="27345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35" name="CustomShape 24"/>
          <p:cNvSpPr/>
          <p:nvPr/>
        </p:nvSpPr>
        <p:spPr>
          <a:xfrm>
            <a:off x="2734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6" name="CustomShape 25"/>
          <p:cNvSpPr/>
          <p:nvPr/>
        </p:nvSpPr>
        <p:spPr>
          <a:xfrm>
            <a:off x="30474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7" name="CustomShape 26"/>
          <p:cNvSpPr/>
          <p:nvPr/>
        </p:nvSpPr>
        <p:spPr>
          <a:xfrm>
            <a:off x="31154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38" name="CustomShape 27"/>
          <p:cNvSpPr/>
          <p:nvPr/>
        </p:nvSpPr>
        <p:spPr>
          <a:xfrm>
            <a:off x="3115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9" name="CustomShape 28"/>
          <p:cNvSpPr/>
          <p:nvPr/>
        </p:nvSpPr>
        <p:spPr>
          <a:xfrm>
            <a:off x="34282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0" name="CustomShape 29"/>
          <p:cNvSpPr/>
          <p:nvPr/>
        </p:nvSpPr>
        <p:spPr>
          <a:xfrm>
            <a:off x="34966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41" name="CustomShape 30"/>
          <p:cNvSpPr/>
          <p:nvPr/>
        </p:nvSpPr>
        <p:spPr>
          <a:xfrm>
            <a:off x="3496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2" name="CustomShape 31"/>
          <p:cNvSpPr/>
          <p:nvPr/>
        </p:nvSpPr>
        <p:spPr>
          <a:xfrm>
            <a:off x="38091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3" name="CustomShape 32"/>
          <p:cNvSpPr/>
          <p:nvPr/>
        </p:nvSpPr>
        <p:spPr>
          <a:xfrm>
            <a:off x="38775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44" name="CustomShape 33"/>
          <p:cNvSpPr/>
          <p:nvPr/>
        </p:nvSpPr>
        <p:spPr>
          <a:xfrm>
            <a:off x="3877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5" name="CustomShape 34"/>
          <p:cNvSpPr/>
          <p:nvPr/>
        </p:nvSpPr>
        <p:spPr>
          <a:xfrm>
            <a:off x="41900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6" name="CustomShape 35"/>
          <p:cNvSpPr/>
          <p:nvPr/>
        </p:nvSpPr>
        <p:spPr>
          <a:xfrm>
            <a:off x="42584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47" name="CustomShape 36"/>
          <p:cNvSpPr/>
          <p:nvPr/>
        </p:nvSpPr>
        <p:spPr>
          <a:xfrm>
            <a:off x="4258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8" name="CustomShape 37"/>
          <p:cNvSpPr/>
          <p:nvPr/>
        </p:nvSpPr>
        <p:spPr>
          <a:xfrm>
            <a:off x="45709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9" name="CustomShape 38"/>
          <p:cNvSpPr/>
          <p:nvPr/>
        </p:nvSpPr>
        <p:spPr>
          <a:xfrm>
            <a:off x="46393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50" name="CustomShape 39"/>
          <p:cNvSpPr/>
          <p:nvPr/>
        </p:nvSpPr>
        <p:spPr>
          <a:xfrm>
            <a:off x="46393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1" name="CustomShape 40"/>
          <p:cNvSpPr/>
          <p:nvPr/>
        </p:nvSpPr>
        <p:spPr>
          <a:xfrm>
            <a:off x="49518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2" name="CustomShape 41"/>
          <p:cNvSpPr/>
          <p:nvPr/>
        </p:nvSpPr>
        <p:spPr>
          <a:xfrm>
            <a:off x="50202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53" name="CustomShape 42"/>
          <p:cNvSpPr/>
          <p:nvPr/>
        </p:nvSpPr>
        <p:spPr>
          <a:xfrm>
            <a:off x="50202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4" name="CustomShape 43"/>
          <p:cNvSpPr/>
          <p:nvPr/>
        </p:nvSpPr>
        <p:spPr>
          <a:xfrm>
            <a:off x="53326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5" name="CustomShape 44"/>
          <p:cNvSpPr/>
          <p:nvPr/>
        </p:nvSpPr>
        <p:spPr>
          <a:xfrm>
            <a:off x="54010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56" name="CustomShape 45"/>
          <p:cNvSpPr/>
          <p:nvPr/>
        </p:nvSpPr>
        <p:spPr>
          <a:xfrm>
            <a:off x="54010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7" name="CustomShape 46"/>
          <p:cNvSpPr/>
          <p:nvPr/>
        </p:nvSpPr>
        <p:spPr>
          <a:xfrm>
            <a:off x="57135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8" name="CustomShape 47"/>
          <p:cNvSpPr/>
          <p:nvPr/>
        </p:nvSpPr>
        <p:spPr>
          <a:xfrm>
            <a:off x="57819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59" name="CustomShape 48"/>
          <p:cNvSpPr/>
          <p:nvPr/>
        </p:nvSpPr>
        <p:spPr>
          <a:xfrm>
            <a:off x="57819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0" name="CustomShape 49"/>
          <p:cNvSpPr/>
          <p:nvPr/>
        </p:nvSpPr>
        <p:spPr>
          <a:xfrm>
            <a:off x="60944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1" name="CustomShape 50"/>
          <p:cNvSpPr/>
          <p:nvPr/>
        </p:nvSpPr>
        <p:spPr>
          <a:xfrm>
            <a:off x="61628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62" name="CustomShape 51"/>
          <p:cNvSpPr/>
          <p:nvPr/>
        </p:nvSpPr>
        <p:spPr>
          <a:xfrm>
            <a:off x="61628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3" name="CustomShape 52"/>
          <p:cNvSpPr/>
          <p:nvPr/>
        </p:nvSpPr>
        <p:spPr>
          <a:xfrm>
            <a:off x="64753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4" name="CustomShape 53"/>
          <p:cNvSpPr/>
          <p:nvPr/>
        </p:nvSpPr>
        <p:spPr>
          <a:xfrm>
            <a:off x="65437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65" name="CustomShape 54"/>
          <p:cNvSpPr/>
          <p:nvPr/>
        </p:nvSpPr>
        <p:spPr>
          <a:xfrm>
            <a:off x="65437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6" name="CustomShape 55"/>
          <p:cNvSpPr/>
          <p:nvPr/>
        </p:nvSpPr>
        <p:spPr>
          <a:xfrm>
            <a:off x="68562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7" name="CustomShape 56"/>
          <p:cNvSpPr/>
          <p:nvPr/>
        </p:nvSpPr>
        <p:spPr>
          <a:xfrm>
            <a:off x="69246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68" name="CustomShape 57"/>
          <p:cNvSpPr/>
          <p:nvPr/>
        </p:nvSpPr>
        <p:spPr>
          <a:xfrm>
            <a:off x="69246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9" name="CustomShape 58"/>
          <p:cNvSpPr/>
          <p:nvPr/>
        </p:nvSpPr>
        <p:spPr>
          <a:xfrm>
            <a:off x="72370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70" name="CustomShape 59"/>
          <p:cNvSpPr/>
          <p:nvPr/>
        </p:nvSpPr>
        <p:spPr>
          <a:xfrm>
            <a:off x="73054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71" name="CustomShape 60"/>
          <p:cNvSpPr/>
          <p:nvPr/>
        </p:nvSpPr>
        <p:spPr>
          <a:xfrm>
            <a:off x="73054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72" name="CustomShape 61"/>
          <p:cNvSpPr/>
          <p:nvPr/>
        </p:nvSpPr>
        <p:spPr>
          <a:xfrm>
            <a:off x="76179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73" name="CustomShape 62"/>
          <p:cNvSpPr/>
          <p:nvPr/>
        </p:nvSpPr>
        <p:spPr>
          <a:xfrm>
            <a:off x="76863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74" name="CustomShape 63"/>
          <p:cNvSpPr/>
          <p:nvPr/>
        </p:nvSpPr>
        <p:spPr>
          <a:xfrm>
            <a:off x="76863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75" name="CustomShape 64"/>
          <p:cNvSpPr/>
          <p:nvPr/>
        </p:nvSpPr>
        <p:spPr>
          <a:xfrm>
            <a:off x="79988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76" name="CustomShape 65"/>
          <p:cNvSpPr/>
          <p:nvPr/>
        </p:nvSpPr>
        <p:spPr>
          <a:xfrm>
            <a:off x="80672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77" name="CustomShape 66"/>
          <p:cNvSpPr/>
          <p:nvPr/>
        </p:nvSpPr>
        <p:spPr>
          <a:xfrm>
            <a:off x="80672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78" name="CustomShape 67"/>
          <p:cNvSpPr/>
          <p:nvPr/>
        </p:nvSpPr>
        <p:spPr>
          <a:xfrm>
            <a:off x="83797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79" name="CustomShape 68"/>
          <p:cNvSpPr/>
          <p:nvPr/>
        </p:nvSpPr>
        <p:spPr>
          <a:xfrm>
            <a:off x="84481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80" name="CustomShape 69"/>
          <p:cNvSpPr/>
          <p:nvPr/>
        </p:nvSpPr>
        <p:spPr>
          <a:xfrm>
            <a:off x="84481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81" name="CustomShape 70"/>
          <p:cNvSpPr/>
          <p:nvPr/>
        </p:nvSpPr>
        <p:spPr>
          <a:xfrm>
            <a:off x="87609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82" name="CustomShape 71"/>
          <p:cNvSpPr/>
          <p:nvPr/>
        </p:nvSpPr>
        <p:spPr>
          <a:xfrm>
            <a:off x="88290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83" name="CustomShape 72"/>
          <p:cNvSpPr/>
          <p:nvPr/>
        </p:nvSpPr>
        <p:spPr>
          <a:xfrm>
            <a:off x="88290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84" name="CustomShape 73"/>
          <p:cNvSpPr/>
          <p:nvPr/>
        </p:nvSpPr>
        <p:spPr>
          <a:xfrm>
            <a:off x="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85" name="CustomShape 74"/>
          <p:cNvSpPr/>
          <p:nvPr/>
        </p:nvSpPr>
        <p:spPr>
          <a:xfrm>
            <a:off x="684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86" name="CustomShape 75"/>
          <p:cNvSpPr/>
          <p:nvPr/>
        </p:nvSpPr>
        <p:spPr>
          <a:xfrm>
            <a:off x="684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87" name="CustomShape 76"/>
          <p:cNvSpPr/>
          <p:nvPr/>
        </p:nvSpPr>
        <p:spPr>
          <a:xfrm>
            <a:off x="3808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88" name="CustomShape 77"/>
          <p:cNvSpPr/>
          <p:nvPr/>
        </p:nvSpPr>
        <p:spPr>
          <a:xfrm>
            <a:off x="4492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89" name="CustomShape 78"/>
          <p:cNvSpPr/>
          <p:nvPr/>
        </p:nvSpPr>
        <p:spPr>
          <a:xfrm>
            <a:off x="4492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0" name="CustomShape 79"/>
          <p:cNvSpPr/>
          <p:nvPr/>
        </p:nvSpPr>
        <p:spPr>
          <a:xfrm>
            <a:off x="7617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1" name="CustomShape 80"/>
          <p:cNvSpPr/>
          <p:nvPr/>
        </p:nvSpPr>
        <p:spPr>
          <a:xfrm>
            <a:off x="8301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92" name="CustomShape 81"/>
          <p:cNvSpPr/>
          <p:nvPr/>
        </p:nvSpPr>
        <p:spPr>
          <a:xfrm>
            <a:off x="8301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3" name="CustomShape 82"/>
          <p:cNvSpPr/>
          <p:nvPr/>
        </p:nvSpPr>
        <p:spPr>
          <a:xfrm>
            <a:off x="11426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4" name="CustomShape 83"/>
          <p:cNvSpPr/>
          <p:nvPr/>
        </p:nvSpPr>
        <p:spPr>
          <a:xfrm>
            <a:off x="12110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95" name="CustomShape 84"/>
          <p:cNvSpPr/>
          <p:nvPr/>
        </p:nvSpPr>
        <p:spPr>
          <a:xfrm>
            <a:off x="12110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6" name="CustomShape 85"/>
          <p:cNvSpPr/>
          <p:nvPr/>
        </p:nvSpPr>
        <p:spPr>
          <a:xfrm>
            <a:off x="15235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7" name="CustomShape 86"/>
          <p:cNvSpPr/>
          <p:nvPr/>
        </p:nvSpPr>
        <p:spPr>
          <a:xfrm>
            <a:off x="15919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98" name="CustomShape 87"/>
          <p:cNvSpPr/>
          <p:nvPr/>
        </p:nvSpPr>
        <p:spPr>
          <a:xfrm>
            <a:off x="15919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9" name="CustomShape 88"/>
          <p:cNvSpPr/>
          <p:nvPr/>
        </p:nvSpPr>
        <p:spPr>
          <a:xfrm>
            <a:off x="19044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0" name="CustomShape 89"/>
          <p:cNvSpPr/>
          <p:nvPr/>
        </p:nvSpPr>
        <p:spPr>
          <a:xfrm>
            <a:off x="19728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01" name="CustomShape 90"/>
          <p:cNvSpPr/>
          <p:nvPr/>
        </p:nvSpPr>
        <p:spPr>
          <a:xfrm>
            <a:off x="19728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2" name="CustomShape 91"/>
          <p:cNvSpPr/>
          <p:nvPr/>
        </p:nvSpPr>
        <p:spPr>
          <a:xfrm>
            <a:off x="22852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3" name="CustomShape 92"/>
          <p:cNvSpPr/>
          <p:nvPr/>
        </p:nvSpPr>
        <p:spPr>
          <a:xfrm>
            <a:off x="23536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04" name="CustomShape 93"/>
          <p:cNvSpPr/>
          <p:nvPr/>
        </p:nvSpPr>
        <p:spPr>
          <a:xfrm>
            <a:off x="2353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5" name="CustomShape 94"/>
          <p:cNvSpPr/>
          <p:nvPr/>
        </p:nvSpPr>
        <p:spPr>
          <a:xfrm>
            <a:off x="26661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6" name="CustomShape 95"/>
          <p:cNvSpPr/>
          <p:nvPr/>
        </p:nvSpPr>
        <p:spPr>
          <a:xfrm>
            <a:off x="27345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07" name="CustomShape 96"/>
          <p:cNvSpPr/>
          <p:nvPr/>
        </p:nvSpPr>
        <p:spPr>
          <a:xfrm>
            <a:off x="2734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8" name="CustomShape 97"/>
          <p:cNvSpPr/>
          <p:nvPr/>
        </p:nvSpPr>
        <p:spPr>
          <a:xfrm>
            <a:off x="30474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9" name="CustomShape 98"/>
          <p:cNvSpPr/>
          <p:nvPr/>
        </p:nvSpPr>
        <p:spPr>
          <a:xfrm>
            <a:off x="31154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10" name="CustomShape 99"/>
          <p:cNvSpPr/>
          <p:nvPr/>
        </p:nvSpPr>
        <p:spPr>
          <a:xfrm>
            <a:off x="3115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11" name="CustomShape 100"/>
          <p:cNvSpPr/>
          <p:nvPr/>
        </p:nvSpPr>
        <p:spPr>
          <a:xfrm>
            <a:off x="34282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12" name="CustomShape 101"/>
          <p:cNvSpPr/>
          <p:nvPr/>
        </p:nvSpPr>
        <p:spPr>
          <a:xfrm>
            <a:off x="34966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13" name="CustomShape 102"/>
          <p:cNvSpPr/>
          <p:nvPr/>
        </p:nvSpPr>
        <p:spPr>
          <a:xfrm>
            <a:off x="3496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14" name="CustomShape 103"/>
          <p:cNvSpPr/>
          <p:nvPr/>
        </p:nvSpPr>
        <p:spPr>
          <a:xfrm>
            <a:off x="38091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15" name="CustomShape 104"/>
          <p:cNvSpPr/>
          <p:nvPr/>
        </p:nvSpPr>
        <p:spPr>
          <a:xfrm>
            <a:off x="38775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16" name="CustomShape 105"/>
          <p:cNvSpPr/>
          <p:nvPr/>
        </p:nvSpPr>
        <p:spPr>
          <a:xfrm>
            <a:off x="3877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17" name="CustomShape 106"/>
          <p:cNvSpPr/>
          <p:nvPr/>
        </p:nvSpPr>
        <p:spPr>
          <a:xfrm>
            <a:off x="41900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18" name="CustomShape 107"/>
          <p:cNvSpPr/>
          <p:nvPr/>
        </p:nvSpPr>
        <p:spPr>
          <a:xfrm>
            <a:off x="42584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19" name="CustomShape 108"/>
          <p:cNvSpPr/>
          <p:nvPr/>
        </p:nvSpPr>
        <p:spPr>
          <a:xfrm>
            <a:off x="4258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20" name="CustomShape 109"/>
          <p:cNvSpPr/>
          <p:nvPr/>
        </p:nvSpPr>
        <p:spPr>
          <a:xfrm>
            <a:off x="45709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21" name="CustomShape 110"/>
          <p:cNvSpPr/>
          <p:nvPr/>
        </p:nvSpPr>
        <p:spPr>
          <a:xfrm>
            <a:off x="46393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22" name="CustomShape 111"/>
          <p:cNvSpPr/>
          <p:nvPr/>
        </p:nvSpPr>
        <p:spPr>
          <a:xfrm>
            <a:off x="46393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23" name="CustomShape 112"/>
          <p:cNvSpPr/>
          <p:nvPr/>
        </p:nvSpPr>
        <p:spPr>
          <a:xfrm>
            <a:off x="49518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24" name="CustomShape 113"/>
          <p:cNvSpPr/>
          <p:nvPr/>
        </p:nvSpPr>
        <p:spPr>
          <a:xfrm>
            <a:off x="50202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25" name="CustomShape 114"/>
          <p:cNvSpPr/>
          <p:nvPr/>
        </p:nvSpPr>
        <p:spPr>
          <a:xfrm>
            <a:off x="50202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26" name="CustomShape 115"/>
          <p:cNvSpPr/>
          <p:nvPr/>
        </p:nvSpPr>
        <p:spPr>
          <a:xfrm>
            <a:off x="53326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27" name="CustomShape 116"/>
          <p:cNvSpPr/>
          <p:nvPr/>
        </p:nvSpPr>
        <p:spPr>
          <a:xfrm>
            <a:off x="54010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28" name="CustomShape 117"/>
          <p:cNvSpPr/>
          <p:nvPr/>
        </p:nvSpPr>
        <p:spPr>
          <a:xfrm>
            <a:off x="54010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29" name="CustomShape 118"/>
          <p:cNvSpPr/>
          <p:nvPr/>
        </p:nvSpPr>
        <p:spPr>
          <a:xfrm>
            <a:off x="57135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30" name="CustomShape 119"/>
          <p:cNvSpPr/>
          <p:nvPr/>
        </p:nvSpPr>
        <p:spPr>
          <a:xfrm>
            <a:off x="57819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31" name="CustomShape 120"/>
          <p:cNvSpPr/>
          <p:nvPr/>
        </p:nvSpPr>
        <p:spPr>
          <a:xfrm>
            <a:off x="57819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32" name="CustomShape 121"/>
          <p:cNvSpPr/>
          <p:nvPr/>
        </p:nvSpPr>
        <p:spPr>
          <a:xfrm>
            <a:off x="60944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33" name="CustomShape 122"/>
          <p:cNvSpPr/>
          <p:nvPr/>
        </p:nvSpPr>
        <p:spPr>
          <a:xfrm>
            <a:off x="61628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34" name="CustomShape 123"/>
          <p:cNvSpPr/>
          <p:nvPr/>
        </p:nvSpPr>
        <p:spPr>
          <a:xfrm>
            <a:off x="61628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35" name="CustomShape 124"/>
          <p:cNvSpPr/>
          <p:nvPr/>
        </p:nvSpPr>
        <p:spPr>
          <a:xfrm>
            <a:off x="64753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36" name="CustomShape 125"/>
          <p:cNvSpPr/>
          <p:nvPr/>
        </p:nvSpPr>
        <p:spPr>
          <a:xfrm>
            <a:off x="65437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37" name="CustomShape 126"/>
          <p:cNvSpPr/>
          <p:nvPr/>
        </p:nvSpPr>
        <p:spPr>
          <a:xfrm>
            <a:off x="65437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38" name="CustomShape 127"/>
          <p:cNvSpPr/>
          <p:nvPr/>
        </p:nvSpPr>
        <p:spPr>
          <a:xfrm>
            <a:off x="68562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39" name="CustomShape 128"/>
          <p:cNvSpPr/>
          <p:nvPr/>
        </p:nvSpPr>
        <p:spPr>
          <a:xfrm>
            <a:off x="69246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40" name="CustomShape 129"/>
          <p:cNvSpPr/>
          <p:nvPr/>
        </p:nvSpPr>
        <p:spPr>
          <a:xfrm>
            <a:off x="69246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41" name="CustomShape 130"/>
          <p:cNvSpPr/>
          <p:nvPr/>
        </p:nvSpPr>
        <p:spPr>
          <a:xfrm>
            <a:off x="72370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42" name="CustomShape 131"/>
          <p:cNvSpPr/>
          <p:nvPr/>
        </p:nvSpPr>
        <p:spPr>
          <a:xfrm>
            <a:off x="73054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43" name="CustomShape 132"/>
          <p:cNvSpPr/>
          <p:nvPr/>
        </p:nvSpPr>
        <p:spPr>
          <a:xfrm>
            <a:off x="73054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44" name="CustomShape 133"/>
          <p:cNvSpPr/>
          <p:nvPr/>
        </p:nvSpPr>
        <p:spPr>
          <a:xfrm>
            <a:off x="76179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45" name="CustomShape 134"/>
          <p:cNvSpPr/>
          <p:nvPr/>
        </p:nvSpPr>
        <p:spPr>
          <a:xfrm>
            <a:off x="76863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46" name="CustomShape 135"/>
          <p:cNvSpPr/>
          <p:nvPr/>
        </p:nvSpPr>
        <p:spPr>
          <a:xfrm>
            <a:off x="76863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47" name="CustomShape 136"/>
          <p:cNvSpPr/>
          <p:nvPr/>
        </p:nvSpPr>
        <p:spPr>
          <a:xfrm>
            <a:off x="79988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48" name="CustomShape 137"/>
          <p:cNvSpPr/>
          <p:nvPr/>
        </p:nvSpPr>
        <p:spPr>
          <a:xfrm>
            <a:off x="80672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49" name="CustomShape 138"/>
          <p:cNvSpPr/>
          <p:nvPr/>
        </p:nvSpPr>
        <p:spPr>
          <a:xfrm>
            <a:off x="80672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0" name="CustomShape 139"/>
          <p:cNvSpPr/>
          <p:nvPr/>
        </p:nvSpPr>
        <p:spPr>
          <a:xfrm>
            <a:off x="83797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1" name="CustomShape 140"/>
          <p:cNvSpPr/>
          <p:nvPr/>
        </p:nvSpPr>
        <p:spPr>
          <a:xfrm>
            <a:off x="84481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52" name="CustomShape 141"/>
          <p:cNvSpPr/>
          <p:nvPr/>
        </p:nvSpPr>
        <p:spPr>
          <a:xfrm>
            <a:off x="84481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3" name="CustomShape 142"/>
          <p:cNvSpPr/>
          <p:nvPr/>
        </p:nvSpPr>
        <p:spPr>
          <a:xfrm>
            <a:off x="87609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4" name="CustomShape 143"/>
          <p:cNvSpPr/>
          <p:nvPr/>
        </p:nvSpPr>
        <p:spPr>
          <a:xfrm>
            <a:off x="88290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55" name="CustomShape 144"/>
          <p:cNvSpPr/>
          <p:nvPr/>
        </p:nvSpPr>
        <p:spPr>
          <a:xfrm>
            <a:off x="88290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6" name="CustomShape 145"/>
          <p:cNvSpPr/>
          <p:nvPr/>
        </p:nvSpPr>
        <p:spPr>
          <a:xfrm>
            <a:off x="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7" name="CustomShape 146"/>
          <p:cNvSpPr/>
          <p:nvPr/>
        </p:nvSpPr>
        <p:spPr>
          <a:xfrm>
            <a:off x="684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58" name="CustomShape 147"/>
          <p:cNvSpPr/>
          <p:nvPr/>
        </p:nvSpPr>
        <p:spPr>
          <a:xfrm>
            <a:off x="684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9" name="CustomShape 148"/>
          <p:cNvSpPr/>
          <p:nvPr/>
        </p:nvSpPr>
        <p:spPr>
          <a:xfrm>
            <a:off x="3808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0" name="CustomShape 149"/>
          <p:cNvSpPr/>
          <p:nvPr/>
        </p:nvSpPr>
        <p:spPr>
          <a:xfrm>
            <a:off x="4492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61" name="CustomShape 150"/>
          <p:cNvSpPr/>
          <p:nvPr/>
        </p:nvSpPr>
        <p:spPr>
          <a:xfrm>
            <a:off x="4492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2" name="CustomShape 151"/>
          <p:cNvSpPr/>
          <p:nvPr/>
        </p:nvSpPr>
        <p:spPr>
          <a:xfrm>
            <a:off x="7617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3" name="CustomShape 152"/>
          <p:cNvSpPr/>
          <p:nvPr/>
        </p:nvSpPr>
        <p:spPr>
          <a:xfrm>
            <a:off x="8301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64" name="CustomShape 153"/>
          <p:cNvSpPr/>
          <p:nvPr/>
        </p:nvSpPr>
        <p:spPr>
          <a:xfrm>
            <a:off x="8301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5" name="CustomShape 154"/>
          <p:cNvSpPr/>
          <p:nvPr/>
        </p:nvSpPr>
        <p:spPr>
          <a:xfrm>
            <a:off x="11426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6" name="CustomShape 155"/>
          <p:cNvSpPr/>
          <p:nvPr/>
        </p:nvSpPr>
        <p:spPr>
          <a:xfrm>
            <a:off x="12110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67" name="CustomShape 156"/>
          <p:cNvSpPr/>
          <p:nvPr/>
        </p:nvSpPr>
        <p:spPr>
          <a:xfrm>
            <a:off x="12110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8" name="CustomShape 157"/>
          <p:cNvSpPr/>
          <p:nvPr/>
        </p:nvSpPr>
        <p:spPr>
          <a:xfrm>
            <a:off x="15235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9" name="CustomShape 158"/>
          <p:cNvSpPr/>
          <p:nvPr/>
        </p:nvSpPr>
        <p:spPr>
          <a:xfrm>
            <a:off x="15919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70" name="CustomShape 159"/>
          <p:cNvSpPr/>
          <p:nvPr/>
        </p:nvSpPr>
        <p:spPr>
          <a:xfrm>
            <a:off x="15919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71" name="CustomShape 160"/>
          <p:cNvSpPr/>
          <p:nvPr/>
        </p:nvSpPr>
        <p:spPr>
          <a:xfrm>
            <a:off x="19044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72" name="CustomShape 161"/>
          <p:cNvSpPr/>
          <p:nvPr/>
        </p:nvSpPr>
        <p:spPr>
          <a:xfrm>
            <a:off x="19728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73" name="CustomShape 162"/>
          <p:cNvSpPr/>
          <p:nvPr/>
        </p:nvSpPr>
        <p:spPr>
          <a:xfrm>
            <a:off x="19728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74" name="CustomShape 163"/>
          <p:cNvSpPr/>
          <p:nvPr/>
        </p:nvSpPr>
        <p:spPr>
          <a:xfrm>
            <a:off x="22852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75" name="CustomShape 164"/>
          <p:cNvSpPr/>
          <p:nvPr/>
        </p:nvSpPr>
        <p:spPr>
          <a:xfrm>
            <a:off x="23536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76" name="CustomShape 165"/>
          <p:cNvSpPr/>
          <p:nvPr/>
        </p:nvSpPr>
        <p:spPr>
          <a:xfrm>
            <a:off x="23536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77" name="CustomShape 166"/>
          <p:cNvSpPr/>
          <p:nvPr/>
        </p:nvSpPr>
        <p:spPr>
          <a:xfrm>
            <a:off x="26661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78" name="CustomShape 167"/>
          <p:cNvSpPr/>
          <p:nvPr/>
        </p:nvSpPr>
        <p:spPr>
          <a:xfrm>
            <a:off x="27345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79" name="CustomShape 168"/>
          <p:cNvSpPr/>
          <p:nvPr/>
        </p:nvSpPr>
        <p:spPr>
          <a:xfrm>
            <a:off x="27345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80" name="CustomShape 169"/>
          <p:cNvSpPr/>
          <p:nvPr/>
        </p:nvSpPr>
        <p:spPr>
          <a:xfrm>
            <a:off x="30474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81" name="CustomShape 170"/>
          <p:cNvSpPr/>
          <p:nvPr/>
        </p:nvSpPr>
        <p:spPr>
          <a:xfrm>
            <a:off x="31154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82" name="CustomShape 171"/>
          <p:cNvSpPr/>
          <p:nvPr/>
        </p:nvSpPr>
        <p:spPr>
          <a:xfrm>
            <a:off x="31154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83" name="CustomShape 172"/>
          <p:cNvSpPr/>
          <p:nvPr/>
        </p:nvSpPr>
        <p:spPr>
          <a:xfrm>
            <a:off x="34282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84" name="CustomShape 173"/>
          <p:cNvSpPr/>
          <p:nvPr/>
        </p:nvSpPr>
        <p:spPr>
          <a:xfrm>
            <a:off x="34966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85" name="CustomShape 174"/>
          <p:cNvSpPr/>
          <p:nvPr/>
        </p:nvSpPr>
        <p:spPr>
          <a:xfrm>
            <a:off x="34966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86" name="CustomShape 175"/>
          <p:cNvSpPr/>
          <p:nvPr/>
        </p:nvSpPr>
        <p:spPr>
          <a:xfrm>
            <a:off x="38091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87" name="CustomShape 176"/>
          <p:cNvSpPr/>
          <p:nvPr/>
        </p:nvSpPr>
        <p:spPr>
          <a:xfrm>
            <a:off x="38775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88" name="CustomShape 177"/>
          <p:cNvSpPr/>
          <p:nvPr/>
        </p:nvSpPr>
        <p:spPr>
          <a:xfrm>
            <a:off x="38775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89" name="CustomShape 178"/>
          <p:cNvSpPr/>
          <p:nvPr/>
        </p:nvSpPr>
        <p:spPr>
          <a:xfrm>
            <a:off x="41900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90" name="CustomShape 179"/>
          <p:cNvSpPr/>
          <p:nvPr/>
        </p:nvSpPr>
        <p:spPr>
          <a:xfrm>
            <a:off x="42584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91" name="CustomShape 180"/>
          <p:cNvSpPr/>
          <p:nvPr/>
        </p:nvSpPr>
        <p:spPr>
          <a:xfrm>
            <a:off x="42584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92" name="CustomShape 181"/>
          <p:cNvSpPr/>
          <p:nvPr/>
        </p:nvSpPr>
        <p:spPr>
          <a:xfrm>
            <a:off x="45709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93" name="CustomShape 182"/>
          <p:cNvSpPr/>
          <p:nvPr/>
        </p:nvSpPr>
        <p:spPr>
          <a:xfrm>
            <a:off x="46393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94" name="CustomShape 183"/>
          <p:cNvSpPr/>
          <p:nvPr/>
        </p:nvSpPr>
        <p:spPr>
          <a:xfrm>
            <a:off x="46393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95" name="CustomShape 184"/>
          <p:cNvSpPr/>
          <p:nvPr/>
        </p:nvSpPr>
        <p:spPr>
          <a:xfrm>
            <a:off x="49518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96" name="CustomShape 185"/>
          <p:cNvSpPr/>
          <p:nvPr/>
        </p:nvSpPr>
        <p:spPr>
          <a:xfrm>
            <a:off x="50202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97" name="CustomShape 186"/>
          <p:cNvSpPr/>
          <p:nvPr/>
        </p:nvSpPr>
        <p:spPr>
          <a:xfrm>
            <a:off x="50202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98" name="CustomShape 187"/>
          <p:cNvSpPr/>
          <p:nvPr/>
        </p:nvSpPr>
        <p:spPr>
          <a:xfrm>
            <a:off x="53326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99" name="CustomShape 188"/>
          <p:cNvSpPr/>
          <p:nvPr/>
        </p:nvSpPr>
        <p:spPr>
          <a:xfrm>
            <a:off x="54010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00" name="CustomShape 189"/>
          <p:cNvSpPr/>
          <p:nvPr/>
        </p:nvSpPr>
        <p:spPr>
          <a:xfrm>
            <a:off x="54010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01" name="CustomShape 190"/>
          <p:cNvSpPr/>
          <p:nvPr/>
        </p:nvSpPr>
        <p:spPr>
          <a:xfrm>
            <a:off x="57135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02" name="CustomShape 191"/>
          <p:cNvSpPr/>
          <p:nvPr/>
        </p:nvSpPr>
        <p:spPr>
          <a:xfrm>
            <a:off x="57819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03" name="CustomShape 192"/>
          <p:cNvSpPr/>
          <p:nvPr/>
        </p:nvSpPr>
        <p:spPr>
          <a:xfrm>
            <a:off x="57819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04" name="CustomShape 193"/>
          <p:cNvSpPr/>
          <p:nvPr/>
        </p:nvSpPr>
        <p:spPr>
          <a:xfrm>
            <a:off x="60944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05" name="CustomShape 194"/>
          <p:cNvSpPr/>
          <p:nvPr/>
        </p:nvSpPr>
        <p:spPr>
          <a:xfrm>
            <a:off x="61628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06" name="CustomShape 195"/>
          <p:cNvSpPr/>
          <p:nvPr/>
        </p:nvSpPr>
        <p:spPr>
          <a:xfrm>
            <a:off x="61628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07" name="CustomShape 196"/>
          <p:cNvSpPr/>
          <p:nvPr/>
        </p:nvSpPr>
        <p:spPr>
          <a:xfrm>
            <a:off x="64753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08" name="CustomShape 197"/>
          <p:cNvSpPr/>
          <p:nvPr/>
        </p:nvSpPr>
        <p:spPr>
          <a:xfrm>
            <a:off x="65437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09" name="CustomShape 198"/>
          <p:cNvSpPr/>
          <p:nvPr/>
        </p:nvSpPr>
        <p:spPr>
          <a:xfrm>
            <a:off x="65437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0" name="CustomShape 199"/>
          <p:cNvSpPr/>
          <p:nvPr/>
        </p:nvSpPr>
        <p:spPr>
          <a:xfrm>
            <a:off x="68562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1" name="CustomShape 200"/>
          <p:cNvSpPr/>
          <p:nvPr/>
        </p:nvSpPr>
        <p:spPr>
          <a:xfrm>
            <a:off x="69246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12" name="CustomShape 201"/>
          <p:cNvSpPr/>
          <p:nvPr/>
        </p:nvSpPr>
        <p:spPr>
          <a:xfrm>
            <a:off x="69246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3" name="CustomShape 202"/>
          <p:cNvSpPr/>
          <p:nvPr/>
        </p:nvSpPr>
        <p:spPr>
          <a:xfrm>
            <a:off x="72370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4" name="CustomShape 203"/>
          <p:cNvSpPr/>
          <p:nvPr/>
        </p:nvSpPr>
        <p:spPr>
          <a:xfrm>
            <a:off x="73054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15" name="CustomShape 204"/>
          <p:cNvSpPr/>
          <p:nvPr/>
        </p:nvSpPr>
        <p:spPr>
          <a:xfrm>
            <a:off x="73054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6" name="CustomShape 205"/>
          <p:cNvSpPr/>
          <p:nvPr/>
        </p:nvSpPr>
        <p:spPr>
          <a:xfrm>
            <a:off x="76179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7" name="CustomShape 206"/>
          <p:cNvSpPr/>
          <p:nvPr/>
        </p:nvSpPr>
        <p:spPr>
          <a:xfrm>
            <a:off x="76863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18" name="CustomShape 207"/>
          <p:cNvSpPr/>
          <p:nvPr/>
        </p:nvSpPr>
        <p:spPr>
          <a:xfrm>
            <a:off x="76863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9" name="CustomShape 208"/>
          <p:cNvSpPr/>
          <p:nvPr/>
        </p:nvSpPr>
        <p:spPr>
          <a:xfrm>
            <a:off x="79988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0" name="CustomShape 209"/>
          <p:cNvSpPr/>
          <p:nvPr/>
        </p:nvSpPr>
        <p:spPr>
          <a:xfrm>
            <a:off x="80672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21" name="CustomShape 210"/>
          <p:cNvSpPr/>
          <p:nvPr/>
        </p:nvSpPr>
        <p:spPr>
          <a:xfrm>
            <a:off x="80672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2" name="CustomShape 211"/>
          <p:cNvSpPr/>
          <p:nvPr/>
        </p:nvSpPr>
        <p:spPr>
          <a:xfrm>
            <a:off x="83797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3" name="CustomShape 212"/>
          <p:cNvSpPr/>
          <p:nvPr/>
        </p:nvSpPr>
        <p:spPr>
          <a:xfrm>
            <a:off x="84481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24" name="CustomShape 213"/>
          <p:cNvSpPr/>
          <p:nvPr/>
        </p:nvSpPr>
        <p:spPr>
          <a:xfrm>
            <a:off x="84481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5" name="CustomShape 214"/>
          <p:cNvSpPr/>
          <p:nvPr/>
        </p:nvSpPr>
        <p:spPr>
          <a:xfrm>
            <a:off x="87609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6" name="CustomShape 215"/>
          <p:cNvSpPr/>
          <p:nvPr/>
        </p:nvSpPr>
        <p:spPr>
          <a:xfrm>
            <a:off x="88290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27" name="CustomShape 216"/>
          <p:cNvSpPr/>
          <p:nvPr/>
        </p:nvSpPr>
        <p:spPr>
          <a:xfrm>
            <a:off x="88290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8" name="CustomShape 217"/>
          <p:cNvSpPr/>
          <p:nvPr/>
        </p:nvSpPr>
        <p:spPr>
          <a:xfrm>
            <a:off x="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9" name="CustomShape 218"/>
          <p:cNvSpPr/>
          <p:nvPr/>
        </p:nvSpPr>
        <p:spPr>
          <a:xfrm>
            <a:off x="684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30" name="CustomShape 219"/>
          <p:cNvSpPr/>
          <p:nvPr/>
        </p:nvSpPr>
        <p:spPr>
          <a:xfrm>
            <a:off x="684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1" name="CustomShape 220"/>
          <p:cNvSpPr/>
          <p:nvPr/>
        </p:nvSpPr>
        <p:spPr>
          <a:xfrm>
            <a:off x="3808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2" name="CustomShape 221"/>
          <p:cNvSpPr/>
          <p:nvPr/>
        </p:nvSpPr>
        <p:spPr>
          <a:xfrm>
            <a:off x="4492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33" name="CustomShape 222"/>
          <p:cNvSpPr/>
          <p:nvPr/>
        </p:nvSpPr>
        <p:spPr>
          <a:xfrm>
            <a:off x="4492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4" name="CustomShape 223"/>
          <p:cNvSpPr/>
          <p:nvPr/>
        </p:nvSpPr>
        <p:spPr>
          <a:xfrm>
            <a:off x="7617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5" name="CustomShape 224"/>
          <p:cNvSpPr/>
          <p:nvPr/>
        </p:nvSpPr>
        <p:spPr>
          <a:xfrm>
            <a:off x="8301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36" name="CustomShape 225"/>
          <p:cNvSpPr/>
          <p:nvPr/>
        </p:nvSpPr>
        <p:spPr>
          <a:xfrm>
            <a:off x="8301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7" name="CustomShape 226"/>
          <p:cNvSpPr/>
          <p:nvPr/>
        </p:nvSpPr>
        <p:spPr>
          <a:xfrm>
            <a:off x="11426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8" name="CustomShape 227"/>
          <p:cNvSpPr/>
          <p:nvPr/>
        </p:nvSpPr>
        <p:spPr>
          <a:xfrm>
            <a:off x="12110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39" name="CustomShape 228"/>
          <p:cNvSpPr/>
          <p:nvPr/>
        </p:nvSpPr>
        <p:spPr>
          <a:xfrm>
            <a:off x="12110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40" name="CustomShape 229"/>
          <p:cNvSpPr/>
          <p:nvPr/>
        </p:nvSpPr>
        <p:spPr>
          <a:xfrm>
            <a:off x="15235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41" name="CustomShape 230"/>
          <p:cNvSpPr/>
          <p:nvPr/>
        </p:nvSpPr>
        <p:spPr>
          <a:xfrm>
            <a:off x="15919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42" name="CustomShape 231"/>
          <p:cNvSpPr/>
          <p:nvPr/>
        </p:nvSpPr>
        <p:spPr>
          <a:xfrm>
            <a:off x="15919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43" name="CustomShape 232"/>
          <p:cNvSpPr/>
          <p:nvPr/>
        </p:nvSpPr>
        <p:spPr>
          <a:xfrm>
            <a:off x="19044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44" name="CustomShape 233"/>
          <p:cNvSpPr/>
          <p:nvPr/>
        </p:nvSpPr>
        <p:spPr>
          <a:xfrm>
            <a:off x="19728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45" name="CustomShape 234"/>
          <p:cNvSpPr/>
          <p:nvPr/>
        </p:nvSpPr>
        <p:spPr>
          <a:xfrm>
            <a:off x="19728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46" name="CustomShape 235"/>
          <p:cNvSpPr/>
          <p:nvPr/>
        </p:nvSpPr>
        <p:spPr>
          <a:xfrm>
            <a:off x="22852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47" name="CustomShape 236"/>
          <p:cNvSpPr/>
          <p:nvPr/>
        </p:nvSpPr>
        <p:spPr>
          <a:xfrm>
            <a:off x="23536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48" name="CustomShape 237"/>
          <p:cNvSpPr/>
          <p:nvPr/>
        </p:nvSpPr>
        <p:spPr>
          <a:xfrm>
            <a:off x="23536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49" name="CustomShape 238"/>
          <p:cNvSpPr/>
          <p:nvPr/>
        </p:nvSpPr>
        <p:spPr>
          <a:xfrm>
            <a:off x="26661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50" name="CustomShape 239"/>
          <p:cNvSpPr/>
          <p:nvPr/>
        </p:nvSpPr>
        <p:spPr>
          <a:xfrm>
            <a:off x="27345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51" name="CustomShape 240"/>
          <p:cNvSpPr/>
          <p:nvPr/>
        </p:nvSpPr>
        <p:spPr>
          <a:xfrm>
            <a:off x="27345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52" name="CustomShape 241"/>
          <p:cNvSpPr/>
          <p:nvPr/>
        </p:nvSpPr>
        <p:spPr>
          <a:xfrm>
            <a:off x="30474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53" name="CustomShape 242"/>
          <p:cNvSpPr/>
          <p:nvPr/>
        </p:nvSpPr>
        <p:spPr>
          <a:xfrm>
            <a:off x="31154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54" name="CustomShape 243"/>
          <p:cNvSpPr/>
          <p:nvPr/>
        </p:nvSpPr>
        <p:spPr>
          <a:xfrm>
            <a:off x="31154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55" name="CustomShape 244"/>
          <p:cNvSpPr/>
          <p:nvPr/>
        </p:nvSpPr>
        <p:spPr>
          <a:xfrm>
            <a:off x="34282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56" name="CustomShape 245"/>
          <p:cNvSpPr/>
          <p:nvPr/>
        </p:nvSpPr>
        <p:spPr>
          <a:xfrm>
            <a:off x="34966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57" name="CustomShape 246"/>
          <p:cNvSpPr/>
          <p:nvPr/>
        </p:nvSpPr>
        <p:spPr>
          <a:xfrm>
            <a:off x="34966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58" name="CustomShape 247"/>
          <p:cNvSpPr/>
          <p:nvPr/>
        </p:nvSpPr>
        <p:spPr>
          <a:xfrm>
            <a:off x="38091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59" name="CustomShape 248"/>
          <p:cNvSpPr/>
          <p:nvPr/>
        </p:nvSpPr>
        <p:spPr>
          <a:xfrm>
            <a:off x="38775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60" name="CustomShape 249"/>
          <p:cNvSpPr/>
          <p:nvPr/>
        </p:nvSpPr>
        <p:spPr>
          <a:xfrm>
            <a:off x="38775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61" name="CustomShape 250"/>
          <p:cNvSpPr/>
          <p:nvPr/>
        </p:nvSpPr>
        <p:spPr>
          <a:xfrm>
            <a:off x="41900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62" name="CustomShape 251"/>
          <p:cNvSpPr/>
          <p:nvPr/>
        </p:nvSpPr>
        <p:spPr>
          <a:xfrm>
            <a:off x="42584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63" name="CustomShape 252"/>
          <p:cNvSpPr/>
          <p:nvPr/>
        </p:nvSpPr>
        <p:spPr>
          <a:xfrm>
            <a:off x="42584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64" name="CustomShape 253"/>
          <p:cNvSpPr/>
          <p:nvPr/>
        </p:nvSpPr>
        <p:spPr>
          <a:xfrm>
            <a:off x="45709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65" name="CustomShape 254"/>
          <p:cNvSpPr/>
          <p:nvPr/>
        </p:nvSpPr>
        <p:spPr>
          <a:xfrm>
            <a:off x="46393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66" name="CustomShape 255"/>
          <p:cNvSpPr/>
          <p:nvPr/>
        </p:nvSpPr>
        <p:spPr>
          <a:xfrm>
            <a:off x="46393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67" name="CustomShape 256"/>
          <p:cNvSpPr/>
          <p:nvPr/>
        </p:nvSpPr>
        <p:spPr>
          <a:xfrm>
            <a:off x="49518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68" name="CustomShape 257"/>
          <p:cNvSpPr/>
          <p:nvPr/>
        </p:nvSpPr>
        <p:spPr>
          <a:xfrm>
            <a:off x="50202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69" name="CustomShape 258"/>
          <p:cNvSpPr/>
          <p:nvPr/>
        </p:nvSpPr>
        <p:spPr>
          <a:xfrm>
            <a:off x="50202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70" name="CustomShape 259"/>
          <p:cNvSpPr/>
          <p:nvPr/>
        </p:nvSpPr>
        <p:spPr>
          <a:xfrm>
            <a:off x="53326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71" name="CustomShape 260"/>
          <p:cNvSpPr/>
          <p:nvPr/>
        </p:nvSpPr>
        <p:spPr>
          <a:xfrm>
            <a:off x="54010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72" name="CustomShape 261"/>
          <p:cNvSpPr/>
          <p:nvPr/>
        </p:nvSpPr>
        <p:spPr>
          <a:xfrm>
            <a:off x="54010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73" name="CustomShape 262"/>
          <p:cNvSpPr/>
          <p:nvPr/>
        </p:nvSpPr>
        <p:spPr>
          <a:xfrm>
            <a:off x="57135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74" name="CustomShape 263"/>
          <p:cNvSpPr/>
          <p:nvPr/>
        </p:nvSpPr>
        <p:spPr>
          <a:xfrm>
            <a:off x="57819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75" name="CustomShape 264"/>
          <p:cNvSpPr/>
          <p:nvPr/>
        </p:nvSpPr>
        <p:spPr>
          <a:xfrm>
            <a:off x="57819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76" name="CustomShape 265"/>
          <p:cNvSpPr/>
          <p:nvPr/>
        </p:nvSpPr>
        <p:spPr>
          <a:xfrm>
            <a:off x="60944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77" name="CustomShape 266"/>
          <p:cNvSpPr/>
          <p:nvPr/>
        </p:nvSpPr>
        <p:spPr>
          <a:xfrm>
            <a:off x="61628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78" name="CustomShape 267"/>
          <p:cNvSpPr/>
          <p:nvPr/>
        </p:nvSpPr>
        <p:spPr>
          <a:xfrm>
            <a:off x="61628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79" name="CustomShape 268"/>
          <p:cNvSpPr/>
          <p:nvPr/>
        </p:nvSpPr>
        <p:spPr>
          <a:xfrm>
            <a:off x="64753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80" name="CustomShape 269"/>
          <p:cNvSpPr/>
          <p:nvPr/>
        </p:nvSpPr>
        <p:spPr>
          <a:xfrm>
            <a:off x="65437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81" name="CustomShape 270"/>
          <p:cNvSpPr/>
          <p:nvPr/>
        </p:nvSpPr>
        <p:spPr>
          <a:xfrm>
            <a:off x="65437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82" name="CustomShape 271"/>
          <p:cNvSpPr/>
          <p:nvPr/>
        </p:nvSpPr>
        <p:spPr>
          <a:xfrm>
            <a:off x="68562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83" name="CustomShape 272"/>
          <p:cNvSpPr/>
          <p:nvPr/>
        </p:nvSpPr>
        <p:spPr>
          <a:xfrm>
            <a:off x="69246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84" name="CustomShape 273"/>
          <p:cNvSpPr/>
          <p:nvPr/>
        </p:nvSpPr>
        <p:spPr>
          <a:xfrm>
            <a:off x="69246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85" name="CustomShape 274"/>
          <p:cNvSpPr/>
          <p:nvPr/>
        </p:nvSpPr>
        <p:spPr>
          <a:xfrm>
            <a:off x="72370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86" name="CustomShape 275"/>
          <p:cNvSpPr/>
          <p:nvPr/>
        </p:nvSpPr>
        <p:spPr>
          <a:xfrm>
            <a:off x="73054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87" name="CustomShape 276"/>
          <p:cNvSpPr/>
          <p:nvPr/>
        </p:nvSpPr>
        <p:spPr>
          <a:xfrm>
            <a:off x="73054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88" name="CustomShape 277"/>
          <p:cNvSpPr/>
          <p:nvPr/>
        </p:nvSpPr>
        <p:spPr>
          <a:xfrm>
            <a:off x="76179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89" name="CustomShape 278"/>
          <p:cNvSpPr/>
          <p:nvPr/>
        </p:nvSpPr>
        <p:spPr>
          <a:xfrm>
            <a:off x="76863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90" name="CustomShape 279"/>
          <p:cNvSpPr/>
          <p:nvPr/>
        </p:nvSpPr>
        <p:spPr>
          <a:xfrm>
            <a:off x="76863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1" name="CustomShape 280"/>
          <p:cNvSpPr/>
          <p:nvPr/>
        </p:nvSpPr>
        <p:spPr>
          <a:xfrm>
            <a:off x="79988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2" name="CustomShape 281"/>
          <p:cNvSpPr/>
          <p:nvPr/>
        </p:nvSpPr>
        <p:spPr>
          <a:xfrm>
            <a:off x="80672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93" name="CustomShape 282"/>
          <p:cNvSpPr/>
          <p:nvPr/>
        </p:nvSpPr>
        <p:spPr>
          <a:xfrm>
            <a:off x="80672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4" name="CustomShape 283"/>
          <p:cNvSpPr/>
          <p:nvPr/>
        </p:nvSpPr>
        <p:spPr>
          <a:xfrm>
            <a:off x="83797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5" name="CustomShape 284"/>
          <p:cNvSpPr/>
          <p:nvPr/>
        </p:nvSpPr>
        <p:spPr>
          <a:xfrm>
            <a:off x="84481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96" name="CustomShape 285"/>
          <p:cNvSpPr/>
          <p:nvPr/>
        </p:nvSpPr>
        <p:spPr>
          <a:xfrm>
            <a:off x="84481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7" name="CustomShape 286"/>
          <p:cNvSpPr/>
          <p:nvPr/>
        </p:nvSpPr>
        <p:spPr>
          <a:xfrm>
            <a:off x="87609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8" name="CustomShape 287"/>
          <p:cNvSpPr/>
          <p:nvPr/>
        </p:nvSpPr>
        <p:spPr>
          <a:xfrm>
            <a:off x="88290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99" name="CustomShape 288"/>
          <p:cNvSpPr/>
          <p:nvPr/>
        </p:nvSpPr>
        <p:spPr>
          <a:xfrm>
            <a:off x="88290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00" name="CustomShape 289"/>
          <p:cNvSpPr/>
          <p:nvPr/>
        </p:nvSpPr>
        <p:spPr>
          <a:xfrm>
            <a:off x="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01" name="CustomShape 290"/>
          <p:cNvSpPr/>
          <p:nvPr/>
        </p:nvSpPr>
        <p:spPr>
          <a:xfrm>
            <a:off x="684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02" name="CustomShape 291"/>
          <p:cNvSpPr/>
          <p:nvPr/>
        </p:nvSpPr>
        <p:spPr>
          <a:xfrm>
            <a:off x="684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03" name="CustomShape 292"/>
          <p:cNvSpPr/>
          <p:nvPr/>
        </p:nvSpPr>
        <p:spPr>
          <a:xfrm>
            <a:off x="3808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04" name="CustomShape 293"/>
          <p:cNvSpPr/>
          <p:nvPr/>
        </p:nvSpPr>
        <p:spPr>
          <a:xfrm>
            <a:off x="4492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05" name="CustomShape 294"/>
          <p:cNvSpPr/>
          <p:nvPr/>
        </p:nvSpPr>
        <p:spPr>
          <a:xfrm>
            <a:off x="4492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06" name="CustomShape 295"/>
          <p:cNvSpPr/>
          <p:nvPr/>
        </p:nvSpPr>
        <p:spPr>
          <a:xfrm>
            <a:off x="7617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07" name="CustomShape 296"/>
          <p:cNvSpPr/>
          <p:nvPr/>
        </p:nvSpPr>
        <p:spPr>
          <a:xfrm>
            <a:off x="8301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08" name="CustomShape 297"/>
          <p:cNvSpPr/>
          <p:nvPr/>
        </p:nvSpPr>
        <p:spPr>
          <a:xfrm>
            <a:off x="8301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09" name="CustomShape 298"/>
          <p:cNvSpPr/>
          <p:nvPr/>
        </p:nvSpPr>
        <p:spPr>
          <a:xfrm>
            <a:off x="11426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10" name="CustomShape 299"/>
          <p:cNvSpPr/>
          <p:nvPr/>
        </p:nvSpPr>
        <p:spPr>
          <a:xfrm>
            <a:off x="12110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11" name="CustomShape 300"/>
          <p:cNvSpPr/>
          <p:nvPr/>
        </p:nvSpPr>
        <p:spPr>
          <a:xfrm>
            <a:off x="12110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12" name="CustomShape 301"/>
          <p:cNvSpPr/>
          <p:nvPr/>
        </p:nvSpPr>
        <p:spPr>
          <a:xfrm>
            <a:off x="15235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13" name="CustomShape 302"/>
          <p:cNvSpPr/>
          <p:nvPr/>
        </p:nvSpPr>
        <p:spPr>
          <a:xfrm>
            <a:off x="15919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14" name="CustomShape 303"/>
          <p:cNvSpPr/>
          <p:nvPr/>
        </p:nvSpPr>
        <p:spPr>
          <a:xfrm>
            <a:off x="15919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15" name="CustomShape 304"/>
          <p:cNvSpPr/>
          <p:nvPr/>
        </p:nvSpPr>
        <p:spPr>
          <a:xfrm>
            <a:off x="19044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16" name="CustomShape 305"/>
          <p:cNvSpPr/>
          <p:nvPr/>
        </p:nvSpPr>
        <p:spPr>
          <a:xfrm>
            <a:off x="19728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17" name="CustomShape 306"/>
          <p:cNvSpPr/>
          <p:nvPr/>
        </p:nvSpPr>
        <p:spPr>
          <a:xfrm>
            <a:off x="19728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18" name="CustomShape 307"/>
          <p:cNvSpPr/>
          <p:nvPr/>
        </p:nvSpPr>
        <p:spPr>
          <a:xfrm>
            <a:off x="22852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19" name="CustomShape 308"/>
          <p:cNvSpPr/>
          <p:nvPr/>
        </p:nvSpPr>
        <p:spPr>
          <a:xfrm>
            <a:off x="23536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20" name="CustomShape 309"/>
          <p:cNvSpPr/>
          <p:nvPr/>
        </p:nvSpPr>
        <p:spPr>
          <a:xfrm>
            <a:off x="23536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1" name="CustomShape 310"/>
          <p:cNvSpPr/>
          <p:nvPr/>
        </p:nvSpPr>
        <p:spPr>
          <a:xfrm>
            <a:off x="26661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2" name="CustomShape 311"/>
          <p:cNvSpPr/>
          <p:nvPr/>
        </p:nvSpPr>
        <p:spPr>
          <a:xfrm>
            <a:off x="27345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23" name="CustomShape 312"/>
          <p:cNvSpPr/>
          <p:nvPr/>
        </p:nvSpPr>
        <p:spPr>
          <a:xfrm>
            <a:off x="27345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4" name="CustomShape 313"/>
          <p:cNvSpPr/>
          <p:nvPr/>
        </p:nvSpPr>
        <p:spPr>
          <a:xfrm>
            <a:off x="30474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5" name="CustomShape 314"/>
          <p:cNvSpPr/>
          <p:nvPr/>
        </p:nvSpPr>
        <p:spPr>
          <a:xfrm>
            <a:off x="31154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26" name="CustomShape 315"/>
          <p:cNvSpPr/>
          <p:nvPr/>
        </p:nvSpPr>
        <p:spPr>
          <a:xfrm>
            <a:off x="31154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7" name="CustomShape 316"/>
          <p:cNvSpPr/>
          <p:nvPr/>
        </p:nvSpPr>
        <p:spPr>
          <a:xfrm>
            <a:off x="34282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8" name="CustomShape 317"/>
          <p:cNvSpPr/>
          <p:nvPr/>
        </p:nvSpPr>
        <p:spPr>
          <a:xfrm>
            <a:off x="34966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29" name="CustomShape 318"/>
          <p:cNvSpPr/>
          <p:nvPr/>
        </p:nvSpPr>
        <p:spPr>
          <a:xfrm>
            <a:off x="34966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0" name="CustomShape 319"/>
          <p:cNvSpPr/>
          <p:nvPr/>
        </p:nvSpPr>
        <p:spPr>
          <a:xfrm>
            <a:off x="38091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1" name="CustomShape 320"/>
          <p:cNvSpPr/>
          <p:nvPr/>
        </p:nvSpPr>
        <p:spPr>
          <a:xfrm>
            <a:off x="38775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32" name="CustomShape 321"/>
          <p:cNvSpPr/>
          <p:nvPr/>
        </p:nvSpPr>
        <p:spPr>
          <a:xfrm>
            <a:off x="38775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3" name="CustomShape 322"/>
          <p:cNvSpPr/>
          <p:nvPr/>
        </p:nvSpPr>
        <p:spPr>
          <a:xfrm>
            <a:off x="41900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4" name="CustomShape 323"/>
          <p:cNvSpPr/>
          <p:nvPr/>
        </p:nvSpPr>
        <p:spPr>
          <a:xfrm>
            <a:off x="42584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35" name="CustomShape 324"/>
          <p:cNvSpPr/>
          <p:nvPr/>
        </p:nvSpPr>
        <p:spPr>
          <a:xfrm>
            <a:off x="42584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6" name="CustomShape 325"/>
          <p:cNvSpPr/>
          <p:nvPr/>
        </p:nvSpPr>
        <p:spPr>
          <a:xfrm>
            <a:off x="45709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7" name="CustomShape 326"/>
          <p:cNvSpPr/>
          <p:nvPr/>
        </p:nvSpPr>
        <p:spPr>
          <a:xfrm>
            <a:off x="46393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38" name="CustomShape 327"/>
          <p:cNvSpPr/>
          <p:nvPr/>
        </p:nvSpPr>
        <p:spPr>
          <a:xfrm>
            <a:off x="46393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9" name="CustomShape 328"/>
          <p:cNvSpPr/>
          <p:nvPr/>
        </p:nvSpPr>
        <p:spPr>
          <a:xfrm>
            <a:off x="49518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0" name="CustomShape 329"/>
          <p:cNvSpPr/>
          <p:nvPr/>
        </p:nvSpPr>
        <p:spPr>
          <a:xfrm>
            <a:off x="50202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41" name="CustomShape 330"/>
          <p:cNvSpPr/>
          <p:nvPr/>
        </p:nvSpPr>
        <p:spPr>
          <a:xfrm>
            <a:off x="50202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2" name="CustomShape 331"/>
          <p:cNvSpPr/>
          <p:nvPr/>
        </p:nvSpPr>
        <p:spPr>
          <a:xfrm>
            <a:off x="53326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3" name="CustomShape 332"/>
          <p:cNvSpPr/>
          <p:nvPr/>
        </p:nvSpPr>
        <p:spPr>
          <a:xfrm>
            <a:off x="54010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44" name="CustomShape 333"/>
          <p:cNvSpPr/>
          <p:nvPr/>
        </p:nvSpPr>
        <p:spPr>
          <a:xfrm>
            <a:off x="54010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5" name="CustomShape 334"/>
          <p:cNvSpPr/>
          <p:nvPr/>
        </p:nvSpPr>
        <p:spPr>
          <a:xfrm>
            <a:off x="57135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6" name="CustomShape 335"/>
          <p:cNvSpPr/>
          <p:nvPr/>
        </p:nvSpPr>
        <p:spPr>
          <a:xfrm>
            <a:off x="57819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47" name="CustomShape 336"/>
          <p:cNvSpPr/>
          <p:nvPr/>
        </p:nvSpPr>
        <p:spPr>
          <a:xfrm>
            <a:off x="57819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8" name="CustomShape 337"/>
          <p:cNvSpPr/>
          <p:nvPr/>
        </p:nvSpPr>
        <p:spPr>
          <a:xfrm>
            <a:off x="60944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9" name="CustomShape 338"/>
          <p:cNvSpPr/>
          <p:nvPr/>
        </p:nvSpPr>
        <p:spPr>
          <a:xfrm>
            <a:off x="61628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50" name="CustomShape 339"/>
          <p:cNvSpPr/>
          <p:nvPr/>
        </p:nvSpPr>
        <p:spPr>
          <a:xfrm>
            <a:off x="61628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51" name="CustomShape 340"/>
          <p:cNvSpPr/>
          <p:nvPr/>
        </p:nvSpPr>
        <p:spPr>
          <a:xfrm>
            <a:off x="64753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52" name="CustomShape 341"/>
          <p:cNvSpPr/>
          <p:nvPr/>
        </p:nvSpPr>
        <p:spPr>
          <a:xfrm>
            <a:off x="65437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53" name="CustomShape 342"/>
          <p:cNvSpPr/>
          <p:nvPr/>
        </p:nvSpPr>
        <p:spPr>
          <a:xfrm>
            <a:off x="65437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54" name="CustomShape 343"/>
          <p:cNvSpPr/>
          <p:nvPr/>
        </p:nvSpPr>
        <p:spPr>
          <a:xfrm>
            <a:off x="68562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55" name="CustomShape 344"/>
          <p:cNvSpPr/>
          <p:nvPr/>
        </p:nvSpPr>
        <p:spPr>
          <a:xfrm>
            <a:off x="69246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56" name="CustomShape 345"/>
          <p:cNvSpPr/>
          <p:nvPr/>
        </p:nvSpPr>
        <p:spPr>
          <a:xfrm>
            <a:off x="69246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57" name="CustomShape 346"/>
          <p:cNvSpPr/>
          <p:nvPr/>
        </p:nvSpPr>
        <p:spPr>
          <a:xfrm>
            <a:off x="72370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58" name="CustomShape 347"/>
          <p:cNvSpPr/>
          <p:nvPr/>
        </p:nvSpPr>
        <p:spPr>
          <a:xfrm>
            <a:off x="73054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59" name="CustomShape 348"/>
          <p:cNvSpPr/>
          <p:nvPr/>
        </p:nvSpPr>
        <p:spPr>
          <a:xfrm>
            <a:off x="73054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60" name="CustomShape 349"/>
          <p:cNvSpPr/>
          <p:nvPr/>
        </p:nvSpPr>
        <p:spPr>
          <a:xfrm>
            <a:off x="76179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61" name="CustomShape 350"/>
          <p:cNvSpPr/>
          <p:nvPr/>
        </p:nvSpPr>
        <p:spPr>
          <a:xfrm>
            <a:off x="76863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62" name="CustomShape 351"/>
          <p:cNvSpPr/>
          <p:nvPr/>
        </p:nvSpPr>
        <p:spPr>
          <a:xfrm>
            <a:off x="76863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63" name="CustomShape 352"/>
          <p:cNvSpPr/>
          <p:nvPr/>
        </p:nvSpPr>
        <p:spPr>
          <a:xfrm>
            <a:off x="79988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64" name="CustomShape 353"/>
          <p:cNvSpPr/>
          <p:nvPr/>
        </p:nvSpPr>
        <p:spPr>
          <a:xfrm>
            <a:off x="80672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65" name="CustomShape 354"/>
          <p:cNvSpPr/>
          <p:nvPr/>
        </p:nvSpPr>
        <p:spPr>
          <a:xfrm>
            <a:off x="80672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66" name="CustomShape 355"/>
          <p:cNvSpPr/>
          <p:nvPr/>
        </p:nvSpPr>
        <p:spPr>
          <a:xfrm>
            <a:off x="83797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67" name="CustomShape 356"/>
          <p:cNvSpPr/>
          <p:nvPr/>
        </p:nvSpPr>
        <p:spPr>
          <a:xfrm>
            <a:off x="84481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68" name="CustomShape 357"/>
          <p:cNvSpPr/>
          <p:nvPr/>
        </p:nvSpPr>
        <p:spPr>
          <a:xfrm>
            <a:off x="84481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69" name="CustomShape 358"/>
          <p:cNvSpPr/>
          <p:nvPr/>
        </p:nvSpPr>
        <p:spPr>
          <a:xfrm>
            <a:off x="87609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0" name="CustomShape 359"/>
          <p:cNvSpPr/>
          <p:nvPr/>
        </p:nvSpPr>
        <p:spPr>
          <a:xfrm>
            <a:off x="88290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71" name="CustomShape 360"/>
          <p:cNvSpPr/>
          <p:nvPr/>
        </p:nvSpPr>
        <p:spPr>
          <a:xfrm>
            <a:off x="88290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2" name="CustomShape 361"/>
          <p:cNvSpPr/>
          <p:nvPr/>
        </p:nvSpPr>
        <p:spPr>
          <a:xfrm>
            <a:off x="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3" name="CustomShape 362"/>
          <p:cNvSpPr/>
          <p:nvPr/>
        </p:nvSpPr>
        <p:spPr>
          <a:xfrm>
            <a:off x="684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74" name="CustomShape 363"/>
          <p:cNvSpPr/>
          <p:nvPr/>
        </p:nvSpPr>
        <p:spPr>
          <a:xfrm>
            <a:off x="684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5" name="CustomShape 364"/>
          <p:cNvSpPr/>
          <p:nvPr/>
        </p:nvSpPr>
        <p:spPr>
          <a:xfrm>
            <a:off x="3808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6" name="CustomShape 365"/>
          <p:cNvSpPr/>
          <p:nvPr/>
        </p:nvSpPr>
        <p:spPr>
          <a:xfrm>
            <a:off x="4492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77" name="CustomShape 366"/>
          <p:cNvSpPr/>
          <p:nvPr/>
        </p:nvSpPr>
        <p:spPr>
          <a:xfrm>
            <a:off x="4492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8" name="CustomShape 367"/>
          <p:cNvSpPr/>
          <p:nvPr/>
        </p:nvSpPr>
        <p:spPr>
          <a:xfrm>
            <a:off x="7617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9" name="CustomShape 368"/>
          <p:cNvSpPr/>
          <p:nvPr/>
        </p:nvSpPr>
        <p:spPr>
          <a:xfrm>
            <a:off x="8301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80" name="CustomShape 369"/>
          <p:cNvSpPr/>
          <p:nvPr/>
        </p:nvSpPr>
        <p:spPr>
          <a:xfrm>
            <a:off x="8301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1" name="CustomShape 370"/>
          <p:cNvSpPr/>
          <p:nvPr/>
        </p:nvSpPr>
        <p:spPr>
          <a:xfrm>
            <a:off x="11426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2" name="CustomShape 371"/>
          <p:cNvSpPr/>
          <p:nvPr/>
        </p:nvSpPr>
        <p:spPr>
          <a:xfrm>
            <a:off x="12110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83" name="CustomShape 372"/>
          <p:cNvSpPr/>
          <p:nvPr/>
        </p:nvSpPr>
        <p:spPr>
          <a:xfrm>
            <a:off x="12110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4" name="CustomShape 373"/>
          <p:cNvSpPr/>
          <p:nvPr/>
        </p:nvSpPr>
        <p:spPr>
          <a:xfrm>
            <a:off x="15235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5" name="CustomShape 374"/>
          <p:cNvSpPr/>
          <p:nvPr/>
        </p:nvSpPr>
        <p:spPr>
          <a:xfrm>
            <a:off x="15919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86" name="CustomShape 375"/>
          <p:cNvSpPr/>
          <p:nvPr/>
        </p:nvSpPr>
        <p:spPr>
          <a:xfrm>
            <a:off x="15919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7" name="CustomShape 376"/>
          <p:cNvSpPr/>
          <p:nvPr/>
        </p:nvSpPr>
        <p:spPr>
          <a:xfrm>
            <a:off x="19044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8" name="CustomShape 377"/>
          <p:cNvSpPr/>
          <p:nvPr/>
        </p:nvSpPr>
        <p:spPr>
          <a:xfrm>
            <a:off x="19728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89" name="CustomShape 378"/>
          <p:cNvSpPr/>
          <p:nvPr/>
        </p:nvSpPr>
        <p:spPr>
          <a:xfrm>
            <a:off x="19728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90" name="CustomShape 379"/>
          <p:cNvSpPr/>
          <p:nvPr/>
        </p:nvSpPr>
        <p:spPr>
          <a:xfrm>
            <a:off x="22852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91" name="CustomShape 380"/>
          <p:cNvSpPr/>
          <p:nvPr/>
        </p:nvSpPr>
        <p:spPr>
          <a:xfrm>
            <a:off x="23536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92" name="CustomShape 381"/>
          <p:cNvSpPr/>
          <p:nvPr/>
        </p:nvSpPr>
        <p:spPr>
          <a:xfrm>
            <a:off x="23536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93" name="CustomShape 382"/>
          <p:cNvSpPr/>
          <p:nvPr/>
        </p:nvSpPr>
        <p:spPr>
          <a:xfrm>
            <a:off x="26661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94" name="CustomShape 383"/>
          <p:cNvSpPr/>
          <p:nvPr/>
        </p:nvSpPr>
        <p:spPr>
          <a:xfrm>
            <a:off x="27345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95" name="CustomShape 384"/>
          <p:cNvSpPr/>
          <p:nvPr/>
        </p:nvSpPr>
        <p:spPr>
          <a:xfrm>
            <a:off x="27345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96" name="CustomShape 385"/>
          <p:cNvSpPr/>
          <p:nvPr/>
        </p:nvSpPr>
        <p:spPr>
          <a:xfrm>
            <a:off x="30474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97" name="CustomShape 386"/>
          <p:cNvSpPr/>
          <p:nvPr/>
        </p:nvSpPr>
        <p:spPr>
          <a:xfrm>
            <a:off x="31154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98" name="CustomShape 387"/>
          <p:cNvSpPr/>
          <p:nvPr/>
        </p:nvSpPr>
        <p:spPr>
          <a:xfrm>
            <a:off x="31154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99" name="CustomShape 388"/>
          <p:cNvSpPr/>
          <p:nvPr/>
        </p:nvSpPr>
        <p:spPr>
          <a:xfrm>
            <a:off x="34282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0" name="CustomShape 389"/>
          <p:cNvSpPr/>
          <p:nvPr/>
        </p:nvSpPr>
        <p:spPr>
          <a:xfrm>
            <a:off x="34966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01" name="CustomShape 390"/>
          <p:cNvSpPr/>
          <p:nvPr/>
        </p:nvSpPr>
        <p:spPr>
          <a:xfrm>
            <a:off x="34966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2" name="CustomShape 391"/>
          <p:cNvSpPr/>
          <p:nvPr/>
        </p:nvSpPr>
        <p:spPr>
          <a:xfrm>
            <a:off x="38091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3" name="CustomShape 392"/>
          <p:cNvSpPr/>
          <p:nvPr/>
        </p:nvSpPr>
        <p:spPr>
          <a:xfrm>
            <a:off x="38775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04" name="CustomShape 393"/>
          <p:cNvSpPr/>
          <p:nvPr/>
        </p:nvSpPr>
        <p:spPr>
          <a:xfrm>
            <a:off x="38775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5" name="CustomShape 394"/>
          <p:cNvSpPr/>
          <p:nvPr/>
        </p:nvSpPr>
        <p:spPr>
          <a:xfrm>
            <a:off x="41900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6" name="CustomShape 395"/>
          <p:cNvSpPr/>
          <p:nvPr/>
        </p:nvSpPr>
        <p:spPr>
          <a:xfrm>
            <a:off x="42584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07" name="CustomShape 396"/>
          <p:cNvSpPr/>
          <p:nvPr/>
        </p:nvSpPr>
        <p:spPr>
          <a:xfrm>
            <a:off x="42584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8" name="CustomShape 397"/>
          <p:cNvSpPr/>
          <p:nvPr/>
        </p:nvSpPr>
        <p:spPr>
          <a:xfrm>
            <a:off x="45709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9" name="CustomShape 398"/>
          <p:cNvSpPr/>
          <p:nvPr/>
        </p:nvSpPr>
        <p:spPr>
          <a:xfrm>
            <a:off x="46393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10" name="CustomShape 399"/>
          <p:cNvSpPr/>
          <p:nvPr/>
        </p:nvSpPr>
        <p:spPr>
          <a:xfrm>
            <a:off x="46393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1" name="CustomShape 400"/>
          <p:cNvSpPr/>
          <p:nvPr/>
        </p:nvSpPr>
        <p:spPr>
          <a:xfrm>
            <a:off x="49518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2" name="CustomShape 401"/>
          <p:cNvSpPr/>
          <p:nvPr/>
        </p:nvSpPr>
        <p:spPr>
          <a:xfrm>
            <a:off x="50202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13" name="CustomShape 402"/>
          <p:cNvSpPr/>
          <p:nvPr/>
        </p:nvSpPr>
        <p:spPr>
          <a:xfrm>
            <a:off x="50202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4" name="CustomShape 403"/>
          <p:cNvSpPr/>
          <p:nvPr/>
        </p:nvSpPr>
        <p:spPr>
          <a:xfrm>
            <a:off x="53326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5" name="CustomShape 404"/>
          <p:cNvSpPr/>
          <p:nvPr/>
        </p:nvSpPr>
        <p:spPr>
          <a:xfrm>
            <a:off x="54010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16" name="CustomShape 405"/>
          <p:cNvSpPr/>
          <p:nvPr/>
        </p:nvSpPr>
        <p:spPr>
          <a:xfrm>
            <a:off x="54010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7" name="CustomShape 406"/>
          <p:cNvSpPr/>
          <p:nvPr/>
        </p:nvSpPr>
        <p:spPr>
          <a:xfrm>
            <a:off x="57135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8" name="CustomShape 407"/>
          <p:cNvSpPr/>
          <p:nvPr/>
        </p:nvSpPr>
        <p:spPr>
          <a:xfrm>
            <a:off x="57819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19" name="CustomShape 408"/>
          <p:cNvSpPr/>
          <p:nvPr/>
        </p:nvSpPr>
        <p:spPr>
          <a:xfrm>
            <a:off x="57819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0" name="CustomShape 409"/>
          <p:cNvSpPr/>
          <p:nvPr/>
        </p:nvSpPr>
        <p:spPr>
          <a:xfrm>
            <a:off x="60944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1" name="CustomShape 410"/>
          <p:cNvSpPr/>
          <p:nvPr/>
        </p:nvSpPr>
        <p:spPr>
          <a:xfrm>
            <a:off x="61628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22" name="CustomShape 411"/>
          <p:cNvSpPr/>
          <p:nvPr/>
        </p:nvSpPr>
        <p:spPr>
          <a:xfrm>
            <a:off x="61628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3" name="CustomShape 412"/>
          <p:cNvSpPr/>
          <p:nvPr/>
        </p:nvSpPr>
        <p:spPr>
          <a:xfrm>
            <a:off x="64753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4" name="CustomShape 413"/>
          <p:cNvSpPr/>
          <p:nvPr/>
        </p:nvSpPr>
        <p:spPr>
          <a:xfrm>
            <a:off x="65437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25" name="CustomShape 414"/>
          <p:cNvSpPr/>
          <p:nvPr/>
        </p:nvSpPr>
        <p:spPr>
          <a:xfrm>
            <a:off x="65437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6" name="CustomShape 415"/>
          <p:cNvSpPr/>
          <p:nvPr/>
        </p:nvSpPr>
        <p:spPr>
          <a:xfrm>
            <a:off x="68562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7" name="CustomShape 416"/>
          <p:cNvSpPr/>
          <p:nvPr/>
        </p:nvSpPr>
        <p:spPr>
          <a:xfrm>
            <a:off x="69246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28" name="CustomShape 417"/>
          <p:cNvSpPr/>
          <p:nvPr/>
        </p:nvSpPr>
        <p:spPr>
          <a:xfrm>
            <a:off x="69246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9" name="CustomShape 418"/>
          <p:cNvSpPr/>
          <p:nvPr/>
        </p:nvSpPr>
        <p:spPr>
          <a:xfrm>
            <a:off x="72370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0" name="CustomShape 419"/>
          <p:cNvSpPr/>
          <p:nvPr/>
        </p:nvSpPr>
        <p:spPr>
          <a:xfrm>
            <a:off x="73054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31" name="CustomShape 420"/>
          <p:cNvSpPr/>
          <p:nvPr/>
        </p:nvSpPr>
        <p:spPr>
          <a:xfrm>
            <a:off x="73054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2" name="CustomShape 421"/>
          <p:cNvSpPr/>
          <p:nvPr/>
        </p:nvSpPr>
        <p:spPr>
          <a:xfrm>
            <a:off x="76179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3" name="CustomShape 422"/>
          <p:cNvSpPr/>
          <p:nvPr/>
        </p:nvSpPr>
        <p:spPr>
          <a:xfrm>
            <a:off x="76863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34" name="CustomShape 423"/>
          <p:cNvSpPr/>
          <p:nvPr/>
        </p:nvSpPr>
        <p:spPr>
          <a:xfrm>
            <a:off x="76863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5" name="CustomShape 424"/>
          <p:cNvSpPr/>
          <p:nvPr/>
        </p:nvSpPr>
        <p:spPr>
          <a:xfrm>
            <a:off x="79988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6" name="CustomShape 425"/>
          <p:cNvSpPr/>
          <p:nvPr/>
        </p:nvSpPr>
        <p:spPr>
          <a:xfrm>
            <a:off x="80672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37" name="CustomShape 426"/>
          <p:cNvSpPr/>
          <p:nvPr/>
        </p:nvSpPr>
        <p:spPr>
          <a:xfrm>
            <a:off x="80672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8" name="CustomShape 427"/>
          <p:cNvSpPr/>
          <p:nvPr/>
        </p:nvSpPr>
        <p:spPr>
          <a:xfrm>
            <a:off x="83797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9" name="CustomShape 428"/>
          <p:cNvSpPr/>
          <p:nvPr/>
        </p:nvSpPr>
        <p:spPr>
          <a:xfrm>
            <a:off x="84481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40" name="CustomShape 429"/>
          <p:cNvSpPr/>
          <p:nvPr/>
        </p:nvSpPr>
        <p:spPr>
          <a:xfrm>
            <a:off x="84481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1" name="CustomShape 430"/>
          <p:cNvSpPr/>
          <p:nvPr/>
        </p:nvSpPr>
        <p:spPr>
          <a:xfrm>
            <a:off x="87609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2" name="CustomShape 431"/>
          <p:cNvSpPr/>
          <p:nvPr/>
        </p:nvSpPr>
        <p:spPr>
          <a:xfrm>
            <a:off x="88290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43" name="CustomShape 432"/>
          <p:cNvSpPr/>
          <p:nvPr/>
        </p:nvSpPr>
        <p:spPr>
          <a:xfrm>
            <a:off x="88290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4" name="CustomShape 433"/>
          <p:cNvSpPr/>
          <p:nvPr/>
        </p:nvSpPr>
        <p:spPr>
          <a:xfrm>
            <a:off x="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5" name="CustomShape 434"/>
          <p:cNvSpPr/>
          <p:nvPr/>
        </p:nvSpPr>
        <p:spPr>
          <a:xfrm>
            <a:off x="684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46" name="CustomShape 435"/>
          <p:cNvSpPr/>
          <p:nvPr/>
        </p:nvSpPr>
        <p:spPr>
          <a:xfrm>
            <a:off x="684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7" name="CustomShape 436"/>
          <p:cNvSpPr/>
          <p:nvPr/>
        </p:nvSpPr>
        <p:spPr>
          <a:xfrm>
            <a:off x="3808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8" name="CustomShape 437"/>
          <p:cNvSpPr/>
          <p:nvPr/>
        </p:nvSpPr>
        <p:spPr>
          <a:xfrm>
            <a:off x="4492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49" name="CustomShape 438"/>
          <p:cNvSpPr/>
          <p:nvPr/>
        </p:nvSpPr>
        <p:spPr>
          <a:xfrm>
            <a:off x="4492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0" name="CustomShape 439"/>
          <p:cNvSpPr/>
          <p:nvPr/>
        </p:nvSpPr>
        <p:spPr>
          <a:xfrm>
            <a:off x="7617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1" name="CustomShape 440"/>
          <p:cNvSpPr/>
          <p:nvPr/>
        </p:nvSpPr>
        <p:spPr>
          <a:xfrm>
            <a:off x="8301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52" name="CustomShape 441"/>
          <p:cNvSpPr/>
          <p:nvPr/>
        </p:nvSpPr>
        <p:spPr>
          <a:xfrm>
            <a:off x="8301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3" name="CustomShape 442"/>
          <p:cNvSpPr/>
          <p:nvPr/>
        </p:nvSpPr>
        <p:spPr>
          <a:xfrm>
            <a:off x="11426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4" name="CustomShape 443"/>
          <p:cNvSpPr/>
          <p:nvPr/>
        </p:nvSpPr>
        <p:spPr>
          <a:xfrm>
            <a:off x="12110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55" name="CustomShape 444"/>
          <p:cNvSpPr/>
          <p:nvPr/>
        </p:nvSpPr>
        <p:spPr>
          <a:xfrm>
            <a:off x="12110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6" name="CustomShape 445"/>
          <p:cNvSpPr/>
          <p:nvPr/>
        </p:nvSpPr>
        <p:spPr>
          <a:xfrm>
            <a:off x="15235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7" name="CustomShape 446"/>
          <p:cNvSpPr/>
          <p:nvPr/>
        </p:nvSpPr>
        <p:spPr>
          <a:xfrm>
            <a:off x="15919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58" name="CustomShape 447"/>
          <p:cNvSpPr/>
          <p:nvPr/>
        </p:nvSpPr>
        <p:spPr>
          <a:xfrm>
            <a:off x="15919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9" name="CustomShape 448"/>
          <p:cNvSpPr/>
          <p:nvPr/>
        </p:nvSpPr>
        <p:spPr>
          <a:xfrm>
            <a:off x="19044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0" name="CustomShape 449"/>
          <p:cNvSpPr/>
          <p:nvPr/>
        </p:nvSpPr>
        <p:spPr>
          <a:xfrm>
            <a:off x="19728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61" name="CustomShape 450"/>
          <p:cNvSpPr/>
          <p:nvPr/>
        </p:nvSpPr>
        <p:spPr>
          <a:xfrm>
            <a:off x="19728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2" name="CustomShape 451"/>
          <p:cNvSpPr/>
          <p:nvPr/>
        </p:nvSpPr>
        <p:spPr>
          <a:xfrm>
            <a:off x="22852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3" name="CustomShape 452"/>
          <p:cNvSpPr/>
          <p:nvPr/>
        </p:nvSpPr>
        <p:spPr>
          <a:xfrm>
            <a:off x="23536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64" name="CustomShape 453"/>
          <p:cNvSpPr/>
          <p:nvPr/>
        </p:nvSpPr>
        <p:spPr>
          <a:xfrm>
            <a:off x="23536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5" name="CustomShape 454"/>
          <p:cNvSpPr/>
          <p:nvPr/>
        </p:nvSpPr>
        <p:spPr>
          <a:xfrm>
            <a:off x="26661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6" name="CustomShape 455"/>
          <p:cNvSpPr/>
          <p:nvPr/>
        </p:nvSpPr>
        <p:spPr>
          <a:xfrm>
            <a:off x="27345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67" name="CustomShape 456"/>
          <p:cNvSpPr/>
          <p:nvPr/>
        </p:nvSpPr>
        <p:spPr>
          <a:xfrm>
            <a:off x="27345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8" name="CustomShape 457"/>
          <p:cNvSpPr/>
          <p:nvPr/>
        </p:nvSpPr>
        <p:spPr>
          <a:xfrm>
            <a:off x="30474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9" name="CustomShape 458"/>
          <p:cNvSpPr/>
          <p:nvPr/>
        </p:nvSpPr>
        <p:spPr>
          <a:xfrm>
            <a:off x="31154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70" name="CustomShape 459"/>
          <p:cNvSpPr/>
          <p:nvPr/>
        </p:nvSpPr>
        <p:spPr>
          <a:xfrm>
            <a:off x="31154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71" name="CustomShape 460"/>
          <p:cNvSpPr/>
          <p:nvPr/>
        </p:nvSpPr>
        <p:spPr>
          <a:xfrm>
            <a:off x="34282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72" name="CustomShape 461"/>
          <p:cNvSpPr/>
          <p:nvPr/>
        </p:nvSpPr>
        <p:spPr>
          <a:xfrm>
            <a:off x="34966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73" name="CustomShape 462"/>
          <p:cNvSpPr/>
          <p:nvPr/>
        </p:nvSpPr>
        <p:spPr>
          <a:xfrm>
            <a:off x="34966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74" name="CustomShape 463"/>
          <p:cNvSpPr/>
          <p:nvPr/>
        </p:nvSpPr>
        <p:spPr>
          <a:xfrm>
            <a:off x="38091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75" name="CustomShape 464"/>
          <p:cNvSpPr/>
          <p:nvPr/>
        </p:nvSpPr>
        <p:spPr>
          <a:xfrm>
            <a:off x="38775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76" name="CustomShape 465"/>
          <p:cNvSpPr/>
          <p:nvPr/>
        </p:nvSpPr>
        <p:spPr>
          <a:xfrm>
            <a:off x="38775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77" name="CustomShape 466"/>
          <p:cNvSpPr/>
          <p:nvPr/>
        </p:nvSpPr>
        <p:spPr>
          <a:xfrm>
            <a:off x="41900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78" name="CustomShape 467"/>
          <p:cNvSpPr/>
          <p:nvPr/>
        </p:nvSpPr>
        <p:spPr>
          <a:xfrm>
            <a:off x="42584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79" name="CustomShape 468"/>
          <p:cNvSpPr/>
          <p:nvPr/>
        </p:nvSpPr>
        <p:spPr>
          <a:xfrm>
            <a:off x="42584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80" name="CustomShape 469"/>
          <p:cNvSpPr/>
          <p:nvPr/>
        </p:nvSpPr>
        <p:spPr>
          <a:xfrm>
            <a:off x="45709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81" name="CustomShape 470"/>
          <p:cNvSpPr/>
          <p:nvPr/>
        </p:nvSpPr>
        <p:spPr>
          <a:xfrm>
            <a:off x="46393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82" name="CustomShape 471"/>
          <p:cNvSpPr/>
          <p:nvPr/>
        </p:nvSpPr>
        <p:spPr>
          <a:xfrm>
            <a:off x="46393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83" name="CustomShape 472"/>
          <p:cNvSpPr/>
          <p:nvPr/>
        </p:nvSpPr>
        <p:spPr>
          <a:xfrm>
            <a:off x="49518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84" name="CustomShape 473"/>
          <p:cNvSpPr/>
          <p:nvPr/>
        </p:nvSpPr>
        <p:spPr>
          <a:xfrm>
            <a:off x="50202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85" name="CustomShape 474"/>
          <p:cNvSpPr/>
          <p:nvPr/>
        </p:nvSpPr>
        <p:spPr>
          <a:xfrm>
            <a:off x="50202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86" name="CustomShape 475"/>
          <p:cNvSpPr/>
          <p:nvPr/>
        </p:nvSpPr>
        <p:spPr>
          <a:xfrm>
            <a:off x="53326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87" name="CustomShape 476"/>
          <p:cNvSpPr/>
          <p:nvPr/>
        </p:nvSpPr>
        <p:spPr>
          <a:xfrm>
            <a:off x="54010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88" name="CustomShape 477"/>
          <p:cNvSpPr/>
          <p:nvPr/>
        </p:nvSpPr>
        <p:spPr>
          <a:xfrm>
            <a:off x="54010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89" name="CustomShape 478"/>
          <p:cNvSpPr/>
          <p:nvPr/>
        </p:nvSpPr>
        <p:spPr>
          <a:xfrm>
            <a:off x="57135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90" name="CustomShape 479"/>
          <p:cNvSpPr/>
          <p:nvPr/>
        </p:nvSpPr>
        <p:spPr>
          <a:xfrm>
            <a:off x="57819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91" name="CustomShape 480"/>
          <p:cNvSpPr/>
          <p:nvPr/>
        </p:nvSpPr>
        <p:spPr>
          <a:xfrm>
            <a:off x="57819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92" name="CustomShape 481"/>
          <p:cNvSpPr/>
          <p:nvPr/>
        </p:nvSpPr>
        <p:spPr>
          <a:xfrm>
            <a:off x="60944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93" name="CustomShape 482"/>
          <p:cNvSpPr/>
          <p:nvPr/>
        </p:nvSpPr>
        <p:spPr>
          <a:xfrm>
            <a:off x="61628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94" name="CustomShape 483"/>
          <p:cNvSpPr/>
          <p:nvPr/>
        </p:nvSpPr>
        <p:spPr>
          <a:xfrm>
            <a:off x="61628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95" name="CustomShape 484"/>
          <p:cNvSpPr/>
          <p:nvPr/>
        </p:nvSpPr>
        <p:spPr>
          <a:xfrm>
            <a:off x="64753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96" name="CustomShape 485"/>
          <p:cNvSpPr/>
          <p:nvPr/>
        </p:nvSpPr>
        <p:spPr>
          <a:xfrm>
            <a:off x="65437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97" name="CustomShape 486"/>
          <p:cNvSpPr/>
          <p:nvPr/>
        </p:nvSpPr>
        <p:spPr>
          <a:xfrm>
            <a:off x="65437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98" name="CustomShape 487"/>
          <p:cNvSpPr/>
          <p:nvPr/>
        </p:nvSpPr>
        <p:spPr>
          <a:xfrm>
            <a:off x="68562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99" name="CustomShape 488"/>
          <p:cNvSpPr/>
          <p:nvPr/>
        </p:nvSpPr>
        <p:spPr>
          <a:xfrm>
            <a:off x="69246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00" name="CustomShape 489"/>
          <p:cNvSpPr/>
          <p:nvPr/>
        </p:nvSpPr>
        <p:spPr>
          <a:xfrm>
            <a:off x="69246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01" name="CustomShape 490"/>
          <p:cNvSpPr/>
          <p:nvPr/>
        </p:nvSpPr>
        <p:spPr>
          <a:xfrm>
            <a:off x="72370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02" name="CustomShape 491"/>
          <p:cNvSpPr/>
          <p:nvPr/>
        </p:nvSpPr>
        <p:spPr>
          <a:xfrm>
            <a:off x="73054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03" name="CustomShape 492"/>
          <p:cNvSpPr/>
          <p:nvPr/>
        </p:nvSpPr>
        <p:spPr>
          <a:xfrm>
            <a:off x="73054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04" name="CustomShape 493"/>
          <p:cNvSpPr/>
          <p:nvPr/>
        </p:nvSpPr>
        <p:spPr>
          <a:xfrm>
            <a:off x="76179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05" name="CustomShape 494"/>
          <p:cNvSpPr/>
          <p:nvPr/>
        </p:nvSpPr>
        <p:spPr>
          <a:xfrm>
            <a:off x="76863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06" name="CustomShape 495"/>
          <p:cNvSpPr/>
          <p:nvPr/>
        </p:nvSpPr>
        <p:spPr>
          <a:xfrm>
            <a:off x="76863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07" name="CustomShape 496"/>
          <p:cNvSpPr/>
          <p:nvPr/>
        </p:nvSpPr>
        <p:spPr>
          <a:xfrm>
            <a:off x="79988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08" name="CustomShape 497"/>
          <p:cNvSpPr/>
          <p:nvPr/>
        </p:nvSpPr>
        <p:spPr>
          <a:xfrm>
            <a:off x="80672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09" name="CustomShape 498"/>
          <p:cNvSpPr/>
          <p:nvPr/>
        </p:nvSpPr>
        <p:spPr>
          <a:xfrm>
            <a:off x="80672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10" name="CustomShape 499"/>
          <p:cNvSpPr/>
          <p:nvPr/>
        </p:nvSpPr>
        <p:spPr>
          <a:xfrm>
            <a:off x="83797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11" name="CustomShape 500"/>
          <p:cNvSpPr/>
          <p:nvPr/>
        </p:nvSpPr>
        <p:spPr>
          <a:xfrm>
            <a:off x="84481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12" name="CustomShape 501"/>
          <p:cNvSpPr/>
          <p:nvPr/>
        </p:nvSpPr>
        <p:spPr>
          <a:xfrm>
            <a:off x="84481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13" name="CustomShape 502"/>
          <p:cNvSpPr/>
          <p:nvPr/>
        </p:nvSpPr>
        <p:spPr>
          <a:xfrm>
            <a:off x="87609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14" name="CustomShape 503"/>
          <p:cNvSpPr/>
          <p:nvPr/>
        </p:nvSpPr>
        <p:spPr>
          <a:xfrm>
            <a:off x="88290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15" name="CustomShape 504"/>
          <p:cNvSpPr/>
          <p:nvPr/>
        </p:nvSpPr>
        <p:spPr>
          <a:xfrm>
            <a:off x="88290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16" name="CustomShape 505"/>
          <p:cNvSpPr/>
          <p:nvPr/>
        </p:nvSpPr>
        <p:spPr>
          <a:xfrm>
            <a:off x="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17" name="CustomShape 506"/>
          <p:cNvSpPr/>
          <p:nvPr/>
        </p:nvSpPr>
        <p:spPr>
          <a:xfrm>
            <a:off x="684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18" name="CustomShape 507"/>
          <p:cNvSpPr/>
          <p:nvPr/>
        </p:nvSpPr>
        <p:spPr>
          <a:xfrm>
            <a:off x="684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19" name="CustomShape 508"/>
          <p:cNvSpPr/>
          <p:nvPr/>
        </p:nvSpPr>
        <p:spPr>
          <a:xfrm>
            <a:off x="3808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20" name="CustomShape 509"/>
          <p:cNvSpPr/>
          <p:nvPr/>
        </p:nvSpPr>
        <p:spPr>
          <a:xfrm>
            <a:off x="4492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21" name="CustomShape 510"/>
          <p:cNvSpPr/>
          <p:nvPr/>
        </p:nvSpPr>
        <p:spPr>
          <a:xfrm>
            <a:off x="4492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22" name="CustomShape 511"/>
          <p:cNvSpPr/>
          <p:nvPr/>
        </p:nvSpPr>
        <p:spPr>
          <a:xfrm>
            <a:off x="7617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23" name="CustomShape 512"/>
          <p:cNvSpPr/>
          <p:nvPr/>
        </p:nvSpPr>
        <p:spPr>
          <a:xfrm>
            <a:off x="8301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24" name="CustomShape 513"/>
          <p:cNvSpPr/>
          <p:nvPr/>
        </p:nvSpPr>
        <p:spPr>
          <a:xfrm>
            <a:off x="8301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25" name="CustomShape 514"/>
          <p:cNvSpPr/>
          <p:nvPr/>
        </p:nvSpPr>
        <p:spPr>
          <a:xfrm>
            <a:off x="11426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26" name="CustomShape 515"/>
          <p:cNvSpPr/>
          <p:nvPr/>
        </p:nvSpPr>
        <p:spPr>
          <a:xfrm>
            <a:off x="12110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27" name="CustomShape 516"/>
          <p:cNvSpPr/>
          <p:nvPr/>
        </p:nvSpPr>
        <p:spPr>
          <a:xfrm>
            <a:off x="12110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28" name="CustomShape 517"/>
          <p:cNvSpPr/>
          <p:nvPr/>
        </p:nvSpPr>
        <p:spPr>
          <a:xfrm>
            <a:off x="15235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29" name="CustomShape 518"/>
          <p:cNvSpPr/>
          <p:nvPr/>
        </p:nvSpPr>
        <p:spPr>
          <a:xfrm>
            <a:off x="15919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30" name="CustomShape 519"/>
          <p:cNvSpPr/>
          <p:nvPr/>
        </p:nvSpPr>
        <p:spPr>
          <a:xfrm>
            <a:off x="15919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1" name="CustomShape 520"/>
          <p:cNvSpPr/>
          <p:nvPr/>
        </p:nvSpPr>
        <p:spPr>
          <a:xfrm>
            <a:off x="19044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2" name="CustomShape 521"/>
          <p:cNvSpPr/>
          <p:nvPr/>
        </p:nvSpPr>
        <p:spPr>
          <a:xfrm>
            <a:off x="19728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33" name="CustomShape 522"/>
          <p:cNvSpPr/>
          <p:nvPr/>
        </p:nvSpPr>
        <p:spPr>
          <a:xfrm>
            <a:off x="19728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4" name="CustomShape 523"/>
          <p:cNvSpPr/>
          <p:nvPr/>
        </p:nvSpPr>
        <p:spPr>
          <a:xfrm>
            <a:off x="22852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5" name="CustomShape 524"/>
          <p:cNvSpPr/>
          <p:nvPr/>
        </p:nvSpPr>
        <p:spPr>
          <a:xfrm>
            <a:off x="23536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36" name="CustomShape 525"/>
          <p:cNvSpPr/>
          <p:nvPr/>
        </p:nvSpPr>
        <p:spPr>
          <a:xfrm>
            <a:off x="23536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7" name="CustomShape 526"/>
          <p:cNvSpPr/>
          <p:nvPr/>
        </p:nvSpPr>
        <p:spPr>
          <a:xfrm>
            <a:off x="26661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8" name="CustomShape 527"/>
          <p:cNvSpPr/>
          <p:nvPr/>
        </p:nvSpPr>
        <p:spPr>
          <a:xfrm>
            <a:off x="27345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39" name="CustomShape 528"/>
          <p:cNvSpPr/>
          <p:nvPr/>
        </p:nvSpPr>
        <p:spPr>
          <a:xfrm>
            <a:off x="27345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0" name="CustomShape 529"/>
          <p:cNvSpPr/>
          <p:nvPr/>
        </p:nvSpPr>
        <p:spPr>
          <a:xfrm>
            <a:off x="30474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1" name="CustomShape 530"/>
          <p:cNvSpPr/>
          <p:nvPr/>
        </p:nvSpPr>
        <p:spPr>
          <a:xfrm>
            <a:off x="31154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42" name="CustomShape 531"/>
          <p:cNvSpPr/>
          <p:nvPr/>
        </p:nvSpPr>
        <p:spPr>
          <a:xfrm>
            <a:off x="31154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3" name="CustomShape 532"/>
          <p:cNvSpPr/>
          <p:nvPr/>
        </p:nvSpPr>
        <p:spPr>
          <a:xfrm>
            <a:off x="34282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4" name="CustomShape 533"/>
          <p:cNvSpPr/>
          <p:nvPr/>
        </p:nvSpPr>
        <p:spPr>
          <a:xfrm>
            <a:off x="34966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45" name="CustomShape 534"/>
          <p:cNvSpPr/>
          <p:nvPr/>
        </p:nvSpPr>
        <p:spPr>
          <a:xfrm>
            <a:off x="34966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6" name="CustomShape 535"/>
          <p:cNvSpPr/>
          <p:nvPr/>
        </p:nvSpPr>
        <p:spPr>
          <a:xfrm>
            <a:off x="38091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7" name="CustomShape 536"/>
          <p:cNvSpPr/>
          <p:nvPr/>
        </p:nvSpPr>
        <p:spPr>
          <a:xfrm>
            <a:off x="38775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48" name="CustomShape 537"/>
          <p:cNvSpPr/>
          <p:nvPr/>
        </p:nvSpPr>
        <p:spPr>
          <a:xfrm>
            <a:off x="38775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9" name="CustomShape 538"/>
          <p:cNvSpPr/>
          <p:nvPr/>
        </p:nvSpPr>
        <p:spPr>
          <a:xfrm>
            <a:off x="41900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0" name="CustomShape 539"/>
          <p:cNvSpPr/>
          <p:nvPr/>
        </p:nvSpPr>
        <p:spPr>
          <a:xfrm>
            <a:off x="42584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51" name="CustomShape 540"/>
          <p:cNvSpPr/>
          <p:nvPr/>
        </p:nvSpPr>
        <p:spPr>
          <a:xfrm>
            <a:off x="42584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2" name="CustomShape 541"/>
          <p:cNvSpPr/>
          <p:nvPr/>
        </p:nvSpPr>
        <p:spPr>
          <a:xfrm>
            <a:off x="45709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3" name="CustomShape 542"/>
          <p:cNvSpPr/>
          <p:nvPr/>
        </p:nvSpPr>
        <p:spPr>
          <a:xfrm>
            <a:off x="46393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54" name="CustomShape 543"/>
          <p:cNvSpPr/>
          <p:nvPr/>
        </p:nvSpPr>
        <p:spPr>
          <a:xfrm>
            <a:off x="46393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5" name="CustomShape 544"/>
          <p:cNvSpPr/>
          <p:nvPr/>
        </p:nvSpPr>
        <p:spPr>
          <a:xfrm>
            <a:off x="49518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6" name="CustomShape 545"/>
          <p:cNvSpPr/>
          <p:nvPr/>
        </p:nvSpPr>
        <p:spPr>
          <a:xfrm>
            <a:off x="50202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57" name="CustomShape 546"/>
          <p:cNvSpPr/>
          <p:nvPr/>
        </p:nvSpPr>
        <p:spPr>
          <a:xfrm>
            <a:off x="50202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8" name="CustomShape 547"/>
          <p:cNvSpPr/>
          <p:nvPr/>
        </p:nvSpPr>
        <p:spPr>
          <a:xfrm>
            <a:off x="53326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9" name="CustomShape 548"/>
          <p:cNvSpPr/>
          <p:nvPr/>
        </p:nvSpPr>
        <p:spPr>
          <a:xfrm>
            <a:off x="54010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60" name="CustomShape 549"/>
          <p:cNvSpPr/>
          <p:nvPr/>
        </p:nvSpPr>
        <p:spPr>
          <a:xfrm>
            <a:off x="54010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61" name="CustomShape 550"/>
          <p:cNvSpPr/>
          <p:nvPr/>
        </p:nvSpPr>
        <p:spPr>
          <a:xfrm>
            <a:off x="57135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62" name="CustomShape 551"/>
          <p:cNvSpPr/>
          <p:nvPr/>
        </p:nvSpPr>
        <p:spPr>
          <a:xfrm>
            <a:off x="57819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63" name="CustomShape 552"/>
          <p:cNvSpPr/>
          <p:nvPr/>
        </p:nvSpPr>
        <p:spPr>
          <a:xfrm>
            <a:off x="57819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64" name="CustomShape 553"/>
          <p:cNvSpPr/>
          <p:nvPr/>
        </p:nvSpPr>
        <p:spPr>
          <a:xfrm>
            <a:off x="60944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65" name="CustomShape 554"/>
          <p:cNvSpPr/>
          <p:nvPr/>
        </p:nvSpPr>
        <p:spPr>
          <a:xfrm>
            <a:off x="61628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66" name="CustomShape 555"/>
          <p:cNvSpPr/>
          <p:nvPr/>
        </p:nvSpPr>
        <p:spPr>
          <a:xfrm>
            <a:off x="61628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67" name="CustomShape 556"/>
          <p:cNvSpPr/>
          <p:nvPr/>
        </p:nvSpPr>
        <p:spPr>
          <a:xfrm>
            <a:off x="64753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68" name="CustomShape 557"/>
          <p:cNvSpPr/>
          <p:nvPr/>
        </p:nvSpPr>
        <p:spPr>
          <a:xfrm>
            <a:off x="65437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69" name="CustomShape 558"/>
          <p:cNvSpPr/>
          <p:nvPr/>
        </p:nvSpPr>
        <p:spPr>
          <a:xfrm>
            <a:off x="65437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70" name="CustomShape 559"/>
          <p:cNvSpPr/>
          <p:nvPr/>
        </p:nvSpPr>
        <p:spPr>
          <a:xfrm>
            <a:off x="68562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71" name="CustomShape 560"/>
          <p:cNvSpPr/>
          <p:nvPr/>
        </p:nvSpPr>
        <p:spPr>
          <a:xfrm>
            <a:off x="69246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72" name="CustomShape 561"/>
          <p:cNvSpPr/>
          <p:nvPr/>
        </p:nvSpPr>
        <p:spPr>
          <a:xfrm>
            <a:off x="69246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73" name="CustomShape 562"/>
          <p:cNvSpPr/>
          <p:nvPr/>
        </p:nvSpPr>
        <p:spPr>
          <a:xfrm>
            <a:off x="72370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74" name="CustomShape 563"/>
          <p:cNvSpPr/>
          <p:nvPr/>
        </p:nvSpPr>
        <p:spPr>
          <a:xfrm>
            <a:off x="73054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75" name="CustomShape 564"/>
          <p:cNvSpPr/>
          <p:nvPr/>
        </p:nvSpPr>
        <p:spPr>
          <a:xfrm>
            <a:off x="73054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76" name="CustomShape 565"/>
          <p:cNvSpPr/>
          <p:nvPr/>
        </p:nvSpPr>
        <p:spPr>
          <a:xfrm>
            <a:off x="76179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77" name="CustomShape 566"/>
          <p:cNvSpPr/>
          <p:nvPr/>
        </p:nvSpPr>
        <p:spPr>
          <a:xfrm>
            <a:off x="76863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78" name="CustomShape 567"/>
          <p:cNvSpPr/>
          <p:nvPr/>
        </p:nvSpPr>
        <p:spPr>
          <a:xfrm>
            <a:off x="76863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79" name="CustomShape 568"/>
          <p:cNvSpPr/>
          <p:nvPr/>
        </p:nvSpPr>
        <p:spPr>
          <a:xfrm>
            <a:off x="79988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80" name="CustomShape 569"/>
          <p:cNvSpPr/>
          <p:nvPr/>
        </p:nvSpPr>
        <p:spPr>
          <a:xfrm>
            <a:off x="80672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81" name="CustomShape 570"/>
          <p:cNvSpPr/>
          <p:nvPr/>
        </p:nvSpPr>
        <p:spPr>
          <a:xfrm>
            <a:off x="80672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82" name="CustomShape 571"/>
          <p:cNvSpPr/>
          <p:nvPr/>
        </p:nvSpPr>
        <p:spPr>
          <a:xfrm>
            <a:off x="83797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83" name="CustomShape 572"/>
          <p:cNvSpPr/>
          <p:nvPr/>
        </p:nvSpPr>
        <p:spPr>
          <a:xfrm>
            <a:off x="84481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84" name="CustomShape 573"/>
          <p:cNvSpPr/>
          <p:nvPr/>
        </p:nvSpPr>
        <p:spPr>
          <a:xfrm>
            <a:off x="84481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85" name="CustomShape 574"/>
          <p:cNvSpPr/>
          <p:nvPr/>
        </p:nvSpPr>
        <p:spPr>
          <a:xfrm>
            <a:off x="87609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86" name="CustomShape 575"/>
          <p:cNvSpPr/>
          <p:nvPr/>
        </p:nvSpPr>
        <p:spPr>
          <a:xfrm>
            <a:off x="88290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87" name="CustomShape 576"/>
          <p:cNvSpPr/>
          <p:nvPr/>
        </p:nvSpPr>
        <p:spPr>
          <a:xfrm>
            <a:off x="88290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88" name="CustomShape 577"/>
          <p:cNvSpPr/>
          <p:nvPr/>
        </p:nvSpPr>
        <p:spPr>
          <a:xfrm>
            <a:off x="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89" name="CustomShape 578"/>
          <p:cNvSpPr/>
          <p:nvPr/>
        </p:nvSpPr>
        <p:spPr>
          <a:xfrm>
            <a:off x="684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90" name="CustomShape 579"/>
          <p:cNvSpPr/>
          <p:nvPr/>
        </p:nvSpPr>
        <p:spPr>
          <a:xfrm>
            <a:off x="684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1" name="CustomShape 580"/>
          <p:cNvSpPr/>
          <p:nvPr/>
        </p:nvSpPr>
        <p:spPr>
          <a:xfrm>
            <a:off x="3808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2" name="CustomShape 581"/>
          <p:cNvSpPr/>
          <p:nvPr/>
        </p:nvSpPr>
        <p:spPr>
          <a:xfrm>
            <a:off x="4492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93" name="CustomShape 582"/>
          <p:cNvSpPr/>
          <p:nvPr/>
        </p:nvSpPr>
        <p:spPr>
          <a:xfrm>
            <a:off x="4492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4" name="CustomShape 583"/>
          <p:cNvSpPr/>
          <p:nvPr/>
        </p:nvSpPr>
        <p:spPr>
          <a:xfrm>
            <a:off x="7617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5" name="CustomShape 584"/>
          <p:cNvSpPr/>
          <p:nvPr/>
        </p:nvSpPr>
        <p:spPr>
          <a:xfrm>
            <a:off x="8301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96" name="CustomShape 585"/>
          <p:cNvSpPr/>
          <p:nvPr/>
        </p:nvSpPr>
        <p:spPr>
          <a:xfrm>
            <a:off x="8301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7" name="CustomShape 586"/>
          <p:cNvSpPr/>
          <p:nvPr/>
        </p:nvSpPr>
        <p:spPr>
          <a:xfrm>
            <a:off x="11426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8" name="CustomShape 587"/>
          <p:cNvSpPr/>
          <p:nvPr/>
        </p:nvSpPr>
        <p:spPr>
          <a:xfrm>
            <a:off x="12110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99" name="CustomShape 588"/>
          <p:cNvSpPr/>
          <p:nvPr/>
        </p:nvSpPr>
        <p:spPr>
          <a:xfrm>
            <a:off x="12110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00" name="CustomShape 589"/>
          <p:cNvSpPr/>
          <p:nvPr/>
        </p:nvSpPr>
        <p:spPr>
          <a:xfrm>
            <a:off x="15235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01" name="CustomShape 590"/>
          <p:cNvSpPr/>
          <p:nvPr/>
        </p:nvSpPr>
        <p:spPr>
          <a:xfrm>
            <a:off x="15919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02" name="CustomShape 591"/>
          <p:cNvSpPr/>
          <p:nvPr/>
        </p:nvSpPr>
        <p:spPr>
          <a:xfrm>
            <a:off x="15919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03" name="CustomShape 592"/>
          <p:cNvSpPr/>
          <p:nvPr/>
        </p:nvSpPr>
        <p:spPr>
          <a:xfrm>
            <a:off x="19044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04" name="CustomShape 593"/>
          <p:cNvSpPr/>
          <p:nvPr/>
        </p:nvSpPr>
        <p:spPr>
          <a:xfrm>
            <a:off x="19728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05" name="CustomShape 594"/>
          <p:cNvSpPr/>
          <p:nvPr/>
        </p:nvSpPr>
        <p:spPr>
          <a:xfrm>
            <a:off x="19728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06" name="CustomShape 595"/>
          <p:cNvSpPr/>
          <p:nvPr/>
        </p:nvSpPr>
        <p:spPr>
          <a:xfrm>
            <a:off x="22852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07" name="CustomShape 596"/>
          <p:cNvSpPr/>
          <p:nvPr/>
        </p:nvSpPr>
        <p:spPr>
          <a:xfrm>
            <a:off x="23536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08" name="CustomShape 597"/>
          <p:cNvSpPr/>
          <p:nvPr/>
        </p:nvSpPr>
        <p:spPr>
          <a:xfrm>
            <a:off x="23536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09" name="CustomShape 598"/>
          <p:cNvSpPr/>
          <p:nvPr/>
        </p:nvSpPr>
        <p:spPr>
          <a:xfrm>
            <a:off x="26661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0" name="CustomShape 599"/>
          <p:cNvSpPr/>
          <p:nvPr/>
        </p:nvSpPr>
        <p:spPr>
          <a:xfrm>
            <a:off x="27345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11" name="CustomShape 600"/>
          <p:cNvSpPr/>
          <p:nvPr/>
        </p:nvSpPr>
        <p:spPr>
          <a:xfrm>
            <a:off x="27345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2" name="CustomShape 601"/>
          <p:cNvSpPr/>
          <p:nvPr/>
        </p:nvSpPr>
        <p:spPr>
          <a:xfrm>
            <a:off x="30474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3" name="CustomShape 602"/>
          <p:cNvSpPr/>
          <p:nvPr/>
        </p:nvSpPr>
        <p:spPr>
          <a:xfrm>
            <a:off x="31154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14" name="CustomShape 603"/>
          <p:cNvSpPr/>
          <p:nvPr/>
        </p:nvSpPr>
        <p:spPr>
          <a:xfrm>
            <a:off x="31154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5" name="CustomShape 604"/>
          <p:cNvSpPr/>
          <p:nvPr/>
        </p:nvSpPr>
        <p:spPr>
          <a:xfrm>
            <a:off x="34282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6" name="CustomShape 605"/>
          <p:cNvSpPr/>
          <p:nvPr/>
        </p:nvSpPr>
        <p:spPr>
          <a:xfrm>
            <a:off x="34966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17" name="CustomShape 606"/>
          <p:cNvSpPr/>
          <p:nvPr/>
        </p:nvSpPr>
        <p:spPr>
          <a:xfrm>
            <a:off x="34966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8" name="CustomShape 607"/>
          <p:cNvSpPr/>
          <p:nvPr/>
        </p:nvSpPr>
        <p:spPr>
          <a:xfrm>
            <a:off x="38091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9" name="CustomShape 608"/>
          <p:cNvSpPr/>
          <p:nvPr/>
        </p:nvSpPr>
        <p:spPr>
          <a:xfrm>
            <a:off x="38775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20" name="CustomShape 609"/>
          <p:cNvSpPr/>
          <p:nvPr/>
        </p:nvSpPr>
        <p:spPr>
          <a:xfrm>
            <a:off x="38775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21" name="CustomShape 610"/>
          <p:cNvSpPr/>
          <p:nvPr/>
        </p:nvSpPr>
        <p:spPr>
          <a:xfrm>
            <a:off x="41900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22" name="CustomShape 611"/>
          <p:cNvSpPr/>
          <p:nvPr/>
        </p:nvSpPr>
        <p:spPr>
          <a:xfrm>
            <a:off x="42584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23" name="CustomShape 612"/>
          <p:cNvSpPr/>
          <p:nvPr/>
        </p:nvSpPr>
        <p:spPr>
          <a:xfrm>
            <a:off x="42584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24" name="CustomShape 613"/>
          <p:cNvSpPr/>
          <p:nvPr/>
        </p:nvSpPr>
        <p:spPr>
          <a:xfrm>
            <a:off x="45709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25" name="CustomShape 614"/>
          <p:cNvSpPr/>
          <p:nvPr/>
        </p:nvSpPr>
        <p:spPr>
          <a:xfrm>
            <a:off x="46393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26" name="CustomShape 615"/>
          <p:cNvSpPr/>
          <p:nvPr/>
        </p:nvSpPr>
        <p:spPr>
          <a:xfrm>
            <a:off x="46393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27" name="CustomShape 616"/>
          <p:cNvSpPr/>
          <p:nvPr/>
        </p:nvSpPr>
        <p:spPr>
          <a:xfrm>
            <a:off x="49518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28" name="CustomShape 617"/>
          <p:cNvSpPr/>
          <p:nvPr/>
        </p:nvSpPr>
        <p:spPr>
          <a:xfrm>
            <a:off x="50202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29" name="CustomShape 618"/>
          <p:cNvSpPr/>
          <p:nvPr/>
        </p:nvSpPr>
        <p:spPr>
          <a:xfrm>
            <a:off x="50202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30" name="CustomShape 619"/>
          <p:cNvSpPr/>
          <p:nvPr/>
        </p:nvSpPr>
        <p:spPr>
          <a:xfrm>
            <a:off x="53326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31" name="CustomShape 620"/>
          <p:cNvSpPr/>
          <p:nvPr/>
        </p:nvSpPr>
        <p:spPr>
          <a:xfrm>
            <a:off x="54010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32" name="CustomShape 621"/>
          <p:cNvSpPr/>
          <p:nvPr/>
        </p:nvSpPr>
        <p:spPr>
          <a:xfrm>
            <a:off x="54010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33" name="CustomShape 622"/>
          <p:cNvSpPr/>
          <p:nvPr/>
        </p:nvSpPr>
        <p:spPr>
          <a:xfrm>
            <a:off x="57135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34" name="CustomShape 623"/>
          <p:cNvSpPr/>
          <p:nvPr/>
        </p:nvSpPr>
        <p:spPr>
          <a:xfrm>
            <a:off x="57819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35" name="CustomShape 624"/>
          <p:cNvSpPr/>
          <p:nvPr/>
        </p:nvSpPr>
        <p:spPr>
          <a:xfrm>
            <a:off x="57819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36" name="CustomShape 625"/>
          <p:cNvSpPr/>
          <p:nvPr/>
        </p:nvSpPr>
        <p:spPr>
          <a:xfrm>
            <a:off x="60944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37" name="CustomShape 626"/>
          <p:cNvSpPr/>
          <p:nvPr/>
        </p:nvSpPr>
        <p:spPr>
          <a:xfrm>
            <a:off x="61628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38" name="CustomShape 627"/>
          <p:cNvSpPr/>
          <p:nvPr/>
        </p:nvSpPr>
        <p:spPr>
          <a:xfrm>
            <a:off x="61628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39" name="CustomShape 628"/>
          <p:cNvSpPr/>
          <p:nvPr/>
        </p:nvSpPr>
        <p:spPr>
          <a:xfrm>
            <a:off x="64753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40" name="CustomShape 629"/>
          <p:cNvSpPr/>
          <p:nvPr/>
        </p:nvSpPr>
        <p:spPr>
          <a:xfrm>
            <a:off x="65437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41" name="CustomShape 630"/>
          <p:cNvSpPr/>
          <p:nvPr/>
        </p:nvSpPr>
        <p:spPr>
          <a:xfrm>
            <a:off x="65437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42" name="CustomShape 631"/>
          <p:cNvSpPr/>
          <p:nvPr/>
        </p:nvSpPr>
        <p:spPr>
          <a:xfrm>
            <a:off x="68562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43" name="CustomShape 632"/>
          <p:cNvSpPr/>
          <p:nvPr/>
        </p:nvSpPr>
        <p:spPr>
          <a:xfrm>
            <a:off x="69246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44" name="CustomShape 633"/>
          <p:cNvSpPr/>
          <p:nvPr/>
        </p:nvSpPr>
        <p:spPr>
          <a:xfrm>
            <a:off x="69246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45" name="CustomShape 634"/>
          <p:cNvSpPr/>
          <p:nvPr/>
        </p:nvSpPr>
        <p:spPr>
          <a:xfrm>
            <a:off x="72370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46" name="CustomShape 635"/>
          <p:cNvSpPr/>
          <p:nvPr/>
        </p:nvSpPr>
        <p:spPr>
          <a:xfrm>
            <a:off x="73054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47" name="CustomShape 636"/>
          <p:cNvSpPr/>
          <p:nvPr/>
        </p:nvSpPr>
        <p:spPr>
          <a:xfrm>
            <a:off x="73054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48" name="CustomShape 637"/>
          <p:cNvSpPr/>
          <p:nvPr/>
        </p:nvSpPr>
        <p:spPr>
          <a:xfrm>
            <a:off x="76179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49" name="CustomShape 638"/>
          <p:cNvSpPr/>
          <p:nvPr/>
        </p:nvSpPr>
        <p:spPr>
          <a:xfrm>
            <a:off x="76863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50" name="CustomShape 639"/>
          <p:cNvSpPr/>
          <p:nvPr/>
        </p:nvSpPr>
        <p:spPr>
          <a:xfrm>
            <a:off x="76863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51" name="CustomShape 640"/>
          <p:cNvSpPr/>
          <p:nvPr/>
        </p:nvSpPr>
        <p:spPr>
          <a:xfrm>
            <a:off x="79988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52" name="CustomShape 641"/>
          <p:cNvSpPr/>
          <p:nvPr/>
        </p:nvSpPr>
        <p:spPr>
          <a:xfrm>
            <a:off x="80672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53" name="CustomShape 642"/>
          <p:cNvSpPr/>
          <p:nvPr/>
        </p:nvSpPr>
        <p:spPr>
          <a:xfrm>
            <a:off x="80672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54" name="CustomShape 643"/>
          <p:cNvSpPr/>
          <p:nvPr/>
        </p:nvSpPr>
        <p:spPr>
          <a:xfrm>
            <a:off x="83797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55" name="CustomShape 644"/>
          <p:cNvSpPr/>
          <p:nvPr/>
        </p:nvSpPr>
        <p:spPr>
          <a:xfrm>
            <a:off x="84481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56" name="CustomShape 645"/>
          <p:cNvSpPr/>
          <p:nvPr/>
        </p:nvSpPr>
        <p:spPr>
          <a:xfrm>
            <a:off x="84481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57" name="CustomShape 646"/>
          <p:cNvSpPr/>
          <p:nvPr/>
        </p:nvSpPr>
        <p:spPr>
          <a:xfrm>
            <a:off x="87609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58" name="CustomShape 647"/>
          <p:cNvSpPr/>
          <p:nvPr/>
        </p:nvSpPr>
        <p:spPr>
          <a:xfrm>
            <a:off x="88290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59" name="CustomShape 648"/>
          <p:cNvSpPr/>
          <p:nvPr/>
        </p:nvSpPr>
        <p:spPr>
          <a:xfrm>
            <a:off x="88290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60" name="CustomShape 649"/>
          <p:cNvSpPr/>
          <p:nvPr/>
        </p:nvSpPr>
        <p:spPr>
          <a:xfrm>
            <a:off x="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61" name="CustomShape 650"/>
          <p:cNvSpPr/>
          <p:nvPr/>
        </p:nvSpPr>
        <p:spPr>
          <a:xfrm>
            <a:off x="684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62" name="CustomShape 651"/>
          <p:cNvSpPr/>
          <p:nvPr/>
        </p:nvSpPr>
        <p:spPr>
          <a:xfrm>
            <a:off x="684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63" name="CustomShape 652"/>
          <p:cNvSpPr/>
          <p:nvPr/>
        </p:nvSpPr>
        <p:spPr>
          <a:xfrm>
            <a:off x="3808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64" name="CustomShape 653"/>
          <p:cNvSpPr/>
          <p:nvPr/>
        </p:nvSpPr>
        <p:spPr>
          <a:xfrm>
            <a:off x="4492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65" name="CustomShape 654"/>
          <p:cNvSpPr/>
          <p:nvPr/>
        </p:nvSpPr>
        <p:spPr>
          <a:xfrm>
            <a:off x="4492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66" name="CustomShape 655"/>
          <p:cNvSpPr/>
          <p:nvPr/>
        </p:nvSpPr>
        <p:spPr>
          <a:xfrm>
            <a:off x="7617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67" name="CustomShape 656"/>
          <p:cNvSpPr/>
          <p:nvPr/>
        </p:nvSpPr>
        <p:spPr>
          <a:xfrm>
            <a:off x="8301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68" name="CustomShape 657"/>
          <p:cNvSpPr/>
          <p:nvPr/>
        </p:nvSpPr>
        <p:spPr>
          <a:xfrm>
            <a:off x="8301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69" name="CustomShape 658"/>
          <p:cNvSpPr/>
          <p:nvPr/>
        </p:nvSpPr>
        <p:spPr>
          <a:xfrm>
            <a:off x="11426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70" name="CustomShape 659"/>
          <p:cNvSpPr/>
          <p:nvPr/>
        </p:nvSpPr>
        <p:spPr>
          <a:xfrm>
            <a:off x="12110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71" name="CustomShape 660"/>
          <p:cNvSpPr/>
          <p:nvPr/>
        </p:nvSpPr>
        <p:spPr>
          <a:xfrm>
            <a:off x="12110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72" name="CustomShape 661"/>
          <p:cNvSpPr/>
          <p:nvPr/>
        </p:nvSpPr>
        <p:spPr>
          <a:xfrm>
            <a:off x="15235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73" name="CustomShape 662"/>
          <p:cNvSpPr/>
          <p:nvPr/>
        </p:nvSpPr>
        <p:spPr>
          <a:xfrm>
            <a:off x="15919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74" name="CustomShape 663"/>
          <p:cNvSpPr/>
          <p:nvPr/>
        </p:nvSpPr>
        <p:spPr>
          <a:xfrm>
            <a:off x="15919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75" name="CustomShape 664"/>
          <p:cNvSpPr/>
          <p:nvPr/>
        </p:nvSpPr>
        <p:spPr>
          <a:xfrm>
            <a:off x="19044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76" name="CustomShape 665"/>
          <p:cNvSpPr/>
          <p:nvPr/>
        </p:nvSpPr>
        <p:spPr>
          <a:xfrm>
            <a:off x="19728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77" name="CustomShape 666"/>
          <p:cNvSpPr/>
          <p:nvPr/>
        </p:nvSpPr>
        <p:spPr>
          <a:xfrm>
            <a:off x="19728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78" name="CustomShape 667"/>
          <p:cNvSpPr/>
          <p:nvPr/>
        </p:nvSpPr>
        <p:spPr>
          <a:xfrm>
            <a:off x="22852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79" name="CustomShape 668"/>
          <p:cNvSpPr/>
          <p:nvPr/>
        </p:nvSpPr>
        <p:spPr>
          <a:xfrm>
            <a:off x="23536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80" name="CustomShape 669"/>
          <p:cNvSpPr/>
          <p:nvPr/>
        </p:nvSpPr>
        <p:spPr>
          <a:xfrm>
            <a:off x="23536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81" name="CustomShape 670"/>
          <p:cNvSpPr/>
          <p:nvPr/>
        </p:nvSpPr>
        <p:spPr>
          <a:xfrm>
            <a:off x="26661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82" name="CustomShape 671"/>
          <p:cNvSpPr/>
          <p:nvPr/>
        </p:nvSpPr>
        <p:spPr>
          <a:xfrm>
            <a:off x="27345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83" name="CustomShape 672"/>
          <p:cNvSpPr/>
          <p:nvPr/>
        </p:nvSpPr>
        <p:spPr>
          <a:xfrm>
            <a:off x="27345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84" name="CustomShape 673"/>
          <p:cNvSpPr/>
          <p:nvPr/>
        </p:nvSpPr>
        <p:spPr>
          <a:xfrm>
            <a:off x="30474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85" name="CustomShape 674"/>
          <p:cNvSpPr/>
          <p:nvPr/>
        </p:nvSpPr>
        <p:spPr>
          <a:xfrm>
            <a:off x="31154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86" name="CustomShape 675"/>
          <p:cNvSpPr/>
          <p:nvPr/>
        </p:nvSpPr>
        <p:spPr>
          <a:xfrm>
            <a:off x="31154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87" name="CustomShape 676"/>
          <p:cNvSpPr/>
          <p:nvPr/>
        </p:nvSpPr>
        <p:spPr>
          <a:xfrm>
            <a:off x="34282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88" name="CustomShape 677"/>
          <p:cNvSpPr/>
          <p:nvPr/>
        </p:nvSpPr>
        <p:spPr>
          <a:xfrm>
            <a:off x="34966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89" name="CustomShape 678"/>
          <p:cNvSpPr/>
          <p:nvPr/>
        </p:nvSpPr>
        <p:spPr>
          <a:xfrm>
            <a:off x="34966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90" name="CustomShape 679"/>
          <p:cNvSpPr/>
          <p:nvPr/>
        </p:nvSpPr>
        <p:spPr>
          <a:xfrm>
            <a:off x="38091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91" name="CustomShape 680"/>
          <p:cNvSpPr/>
          <p:nvPr/>
        </p:nvSpPr>
        <p:spPr>
          <a:xfrm>
            <a:off x="38775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92" name="CustomShape 681"/>
          <p:cNvSpPr/>
          <p:nvPr/>
        </p:nvSpPr>
        <p:spPr>
          <a:xfrm>
            <a:off x="38775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93" name="CustomShape 682"/>
          <p:cNvSpPr/>
          <p:nvPr/>
        </p:nvSpPr>
        <p:spPr>
          <a:xfrm>
            <a:off x="41900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94" name="CustomShape 683"/>
          <p:cNvSpPr/>
          <p:nvPr/>
        </p:nvSpPr>
        <p:spPr>
          <a:xfrm>
            <a:off x="42584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95" name="CustomShape 684"/>
          <p:cNvSpPr/>
          <p:nvPr/>
        </p:nvSpPr>
        <p:spPr>
          <a:xfrm>
            <a:off x="42584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96" name="CustomShape 685"/>
          <p:cNvSpPr/>
          <p:nvPr/>
        </p:nvSpPr>
        <p:spPr>
          <a:xfrm>
            <a:off x="45709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97" name="CustomShape 686"/>
          <p:cNvSpPr/>
          <p:nvPr/>
        </p:nvSpPr>
        <p:spPr>
          <a:xfrm>
            <a:off x="46393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98" name="CustomShape 687"/>
          <p:cNvSpPr/>
          <p:nvPr/>
        </p:nvSpPr>
        <p:spPr>
          <a:xfrm>
            <a:off x="46393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99" name="CustomShape 688"/>
          <p:cNvSpPr/>
          <p:nvPr/>
        </p:nvSpPr>
        <p:spPr>
          <a:xfrm>
            <a:off x="49518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0" name="CustomShape 689"/>
          <p:cNvSpPr/>
          <p:nvPr/>
        </p:nvSpPr>
        <p:spPr>
          <a:xfrm>
            <a:off x="50202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01" name="CustomShape 690"/>
          <p:cNvSpPr/>
          <p:nvPr/>
        </p:nvSpPr>
        <p:spPr>
          <a:xfrm>
            <a:off x="50202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2" name="CustomShape 691"/>
          <p:cNvSpPr/>
          <p:nvPr/>
        </p:nvSpPr>
        <p:spPr>
          <a:xfrm>
            <a:off x="53326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3" name="CustomShape 692"/>
          <p:cNvSpPr/>
          <p:nvPr/>
        </p:nvSpPr>
        <p:spPr>
          <a:xfrm>
            <a:off x="54010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04" name="CustomShape 693"/>
          <p:cNvSpPr/>
          <p:nvPr/>
        </p:nvSpPr>
        <p:spPr>
          <a:xfrm>
            <a:off x="54010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5" name="CustomShape 694"/>
          <p:cNvSpPr/>
          <p:nvPr/>
        </p:nvSpPr>
        <p:spPr>
          <a:xfrm>
            <a:off x="57135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6" name="CustomShape 695"/>
          <p:cNvSpPr/>
          <p:nvPr/>
        </p:nvSpPr>
        <p:spPr>
          <a:xfrm>
            <a:off x="57819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07" name="CustomShape 696"/>
          <p:cNvSpPr/>
          <p:nvPr/>
        </p:nvSpPr>
        <p:spPr>
          <a:xfrm>
            <a:off x="57819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8" name="CustomShape 697"/>
          <p:cNvSpPr/>
          <p:nvPr/>
        </p:nvSpPr>
        <p:spPr>
          <a:xfrm>
            <a:off x="60944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9" name="CustomShape 698"/>
          <p:cNvSpPr/>
          <p:nvPr/>
        </p:nvSpPr>
        <p:spPr>
          <a:xfrm>
            <a:off x="61628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10" name="CustomShape 699"/>
          <p:cNvSpPr/>
          <p:nvPr/>
        </p:nvSpPr>
        <p:spPr>
          <a:xfrm>
            <a:off x="61628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11" name="CustomShape 700"/>
          <p:cNvSpPr/>
          <p:nvPr/>
        </p:nvSpPr>
        <p:spPr>
          <a:xfrm>
            <a:off x="64753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12" name="CustomShape 701"/>
          <p:cNvSpPr/>
          <p:nvPr/>
        </p:nvSpPr>
        <p:spPr>
          <a:xfrm>
            <a:off x="65437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13" name="CustomShape 702"/>
          <p:cNvSpPr/>
          <p:nvPr/>
        </p:nvSpPr>
        <p:spPr>
          <a:xfrm>
            <a:off x="65437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14" name="CustomShape 703"/>
          <p:cNvSpPr/>
          <p:nvPr/>
        </p:nvSpPr>
        <p:spPr>
          <a:xfrm>
            <a:off x="68562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15" name="CustomShape 704"/>
          <p:cNvSpPr/>
          <p:nvPr/>
        </p:nvSpPr>
        <p:spPr>
          <a:xfrm>
            <a:off x="69246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16" name="CustomShape 705"/>
          <p:cNvSpPr/>
          <p:nvPr/>
        </p:nvSpPr>
        <p:spPr>
          <a:xfrm>
            <a:off x="69246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17" name="CustomShape 706"/>
          <p:cNvSpPr/>
          <p:nvPr/>
        </p:nvSpPr>
        <p:spPr>
          <a:xfrm>
            <a:off x="72370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18" name="CustomShape 707"/>
          <p:cNvSpPr/>
          <p:nvPr/>
        </p:nvSpPr>
        <p:spPr>
          <a:xfrm>
            <a:off x="73054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19" name="CustomShape 708"/>
          <p:cNvSpPr/>
          <p:nvPr/>
        </p:nvSpPr>
        <p:spPr>
          <a:xfrm>
            <a:off x="73054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0" name="CustomShape 709"/>
          <p:cNvSpPr/>
          <p:nvPr/>
        </p:nvSpPr>
        <p:spPr>
          <a:xfrm>
            <a:off x="76179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1" name="CustomShape 710"/>
          <p:cNvSpPr/>
          <p:nvPr/>
        </p:nvSpPr>
        <p:spPr>
          <a:xfrm>
            <a:off x="76863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22" name="CustomShape 711"/>
          <p:cNvSpPr/>
          <p:nvPr/>
        </p:nvSpPr>
        <p:spPr>
          <a:xfrm>
            <a:off x="76863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3" name="CustomShape 712"/>
          <p:cNvSpPr/>
          <p:nvPr/>
        </p:nvSpPr>
        <p:spPr>
          <a:xfrm>
            <a:off x="79988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4" name="CustomShape 713"/>
          <p:cNvSpPr/>
          <p:nvPr/>
        </p:nvSpPr>
        <p:spPr>
          <a:xfrm>
            <a:off x="80672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25" name="CustomShape 714"/>
          <p:cNvSpPr/>
          <p:nvPr/>
        </p:nvSpPr>
        <p:spPr>
          <a:xfrm>
            <a:off x="80672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6" name="CustomShape 715"/>
          <p:cNvSpPr/>
          <p:nvPr/>
        </p:nvSpPr>
        <p:spPr>
          <a:xfrm>
            <a:off x="83797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7" name="CustomShape 716"/>
          <p:cNvSpPr/>
          <p:nvPr/>
        </p:nvSpPr>
        <p:spPr>
          <a:xfrm>
            <a:off x="84481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28" name="CustomShape 717"/>
          <p:cNvSpPr/>
          <p:nvPr/>
        </p:nvSpPr>
        <p:spPr>
          <a:xfrm>
            <a:off x="84481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9" name="CustomShape 718"/>
          <p:cNvSpPr/>
          <p:nvPr/>
        </p:nvSpPr>
        <p:spPr>
          <a:xfrm>
            <a:off x="87609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30" name="CustomShape 719"/>
          <p:cNvSpPr/>
          <p:nvPr/>
        </p:nvSpPr>
        <p:spPr>
          <a:xfrm>
            <a:off x="88290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31" name="CustomShape 720"/>
          <p:cNvSpPr/>
          <p:nvPr/>
        </p:nvSpPr>
        <p:spPr>
          <a:xfrm>
            <a:off x="88290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32" name="CustomShape 721"/>
          <p:cNvSpPr/>
          <p:nvPr/>
        </p:nvSpPr>
        <p:spPr>
          <a:xfrm>
            <a:off x="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33" name="CustomShape 722"/>
          <p:cNvSpPr/>
          <p:nvPr/>
        </p:nvSpPr>
        <p:spPr>
          <a:xfrm>
            <a:off x="684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34" name="CustomShape 723"/>
          <p:cNvSpPr/>
          <p:nvPr/>
        </p:nvSpPr>
        <p:spPr>
          <a:xfrm>
            <a:off x="684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35" name="CustomShape 724"/>
          <p:cNvSpPr/>
          <p:nvPr/>
        </p:nvSpPr>
        <p:spPr>
          <a:xfrm>
            <a:off x="3808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36" name="CustomShape 725"/>
          <p:cNvSpPr/>
          <p:nvPr/>
        </p:nvSpPr>
        <p:spPr>
          <a:xfrm>
            <a:off x="4492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37" name="CustomShape 726"/>
          <p:cNvSpPr/>
          <p:nvPr/>
        </p:nvSpPr>
        <p:spPr>
          <a:xfrm>
            <a:off x="4492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38" name="CustomShape 727"/>
          <p:cNvSpPr/>
          <p:nvPr/>
        </p:nvSpPr>
        <p:spPr>
          <a:xfrm>
            <a:off x="7617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39" name="CustomShape 728"/>
          <p:cNvSpPr/>
          <p:nvPr/>
        </p:nvSpPr>
        <p:spPr>
          <a:xfrm>
            <a:off x="8301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40" name="CustomShape 729"/>
          <p:cNvSpPr/>
          <p:nvPr/>
        </p:nvSpPr>
        <p:spPr>
          <a:xfrm>
            <a:off x="8301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41" name="CustomShape 730"/>
          <p:cNvSpPr/>
          <p:nvPr/>
        </p:nvSpPr>
        <p:spPr>
          <a:xfrm>
            <a:off x="11426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42" name="CustomShape 731"/>
          <p:cNvSpPr/>
          <p:nvPr/>
        </p:nvSpPr>
        <p:spPr>
          <a:xfrm>
            <a:off x="12110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43" name="CustomShape 732"/>
          <p:cNvSpPr/>
          <p:nvPr/>
        </p:nvSpPr>
        <p:spPr>
          <a:xfrm>
            <a:off x="12110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44" name="CustomShape 733"/>
          <p:cNvSpPr/>
          <p:nvPr/>
        </p:nvSpPr>
        <p:spPr>
          <a:xfrm>
            <a:off x="15235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45" name="CustomShape 734"/>
          <p:cNvSpPr/>
          <p:nvPr/>
        </p:nvSpPr>
        <p:spPr>
          <a:xfrm>
            <a:off x="15919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46" name="CustomShape 735"/>
          <p:cNvSpPr/>
          <p:nvPr/>
        </p:nvSpPr>
        <p:spPr>
          <a:xfrm>
            <a:off x="15919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47" name="CustomShape 736"/>
          <p:cNvSpPr/>
          <p:nvPr/>
        </p:nvSpPr>
        <p:spPr>
          <a:xfrm>
            <a:off x="19044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48" name="CustomShape 737"/>
          <p:cNvSpPr/>
          <p:nvPr/>
        </p:nvSpPr>
        <p:spPr>
          <a:xfrm>
            <a:off x="19728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49" name="CustomShape 738"/>
          <p:cNvSpPr/>
          <p:nvPr/>
        </p:nvSpPr>
        <p:spPr>
          <a:xfrm>
            <a:off x="19728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50" name="CustomShape 739"/>
          <p:cNvSpPr/>
          <p:nvPr/>
        </p:nvSpPr>
        <p:spPr>
          <a:xfrm>
            <a:off x="22852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51" name="CustomShape 740"/>
          <p:cNvSpPr/>
          <p:nvPr/>
        </p:nvSpPr>
        <p:spPr>
          <a:xfrm>
            <a:off x="23536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52" name="CustomShape 741"/>
          <p:cNvSpPr/>
          <p:nvPr/>
        </p:nvSpPr>
        <p:spPr>
          <a:xfrm>
            <a:off x="23536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53" name="CustomShape 742"/>
          <p:cNvSpPr/>
          <p:nvPr/>
        </p:nvSpPr>
        <p:spPr>
          <a:xfrm>
            <a:off x="26661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54" name="CustomShape 743"/>
          <p:cNvSpPr/>
          <p:nvPr/>
        </p:nvSpPr>
        <p:spPr>
          <a:xfrm>
            <a:off x="27345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55" name="CustomShape 744"/>
          <p:cNvSpPr/>
          <p:nvPr/>
        </p:nvSpPr>
        <p:spPr>
          <a:xfrm>
            <a:off x="27345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56" name="CustomShape 745"/>
          <p:cNvSpPr/>
          <p:nvPr/>
        </p:nvSpPr>
        <p:spPr>
          <a:xfrm>
            <a:off x="30474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57" name="CustomShape 746"/>
          <p:cNvSpPr/>
          <p:nvPr/>
        </p:nvSpPr>
        <p:spPr>
          <a:xfrm>
            <a:off x="31154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58" name="CustomShape 747"/>
          <p:cNvSpPr/>
          <p:nvPr/>
        </p:nvSpPr>
        <p:spPr>
          <a:xfrm>
            <a:off x="31154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59" name="CustomShape 748"/>
          <p:cNvSpPr/>
          <p:nvPr/>
        </p:nvSpPr>
        <p:spPr>
          <a:xfrm>
            <a:off x="34282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60" name="CustomShape 749"/>
          <p:cNvSpPr/>
          <p:nvPr/>
        </p:nvSpPr>
        <p:spPr>
          <a:xfrm>
            <a:off x="34966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61" name="CustomShape 750"/>
          <p:cNvSpPr/>
          <p:nvPr/>
        </p:nvSpPr>
        <p:spPr>
          <a:xfrm>
            <a:off x="34966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62" name="CustomShape 751"/>
          <p:cNvSpPr/>
          <p:nvPr/>
        </p:nvSpPr>
        <p:spPr>
          <a:xfrm>
            <a:off x="38091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63" name="CustomShape 752"/>
          <p:cNvSpPr/>
          <p:nvPr/>
        </p:nvSpPr>
        <p:spPr>
          <a:xfrm>
            <a:off x="38775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64" name="CustomShape 753"/>
          <p:cNvSpPr/>
          <p:nvPr/>
        </p:nvSpPr>
        <p:spPr>
          <a:xfrm>
            <a:off x="38775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65" name="CustomShape 754"/>
          <p:cNvSpPr/>
          <p:nvPr/>
        </p:nvSpPr>
        <p:spPr>
          <a:xfrm>
            <a:off x="41900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66" name="CustomShape 755"/>
          <p:cNvSpPr/>
          <p:nvPr/>
        </p:nvSpPr>
        <p:spPr>
          <a:xfrm>
            <a:off x="42584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67" name="CustomShape 756"/>
          <p:cNvSpPr/>
          <p:nvPr/>
        </p:nvSpPr>
        <p:spPr>
          <a:xfrm>
            <a:off x="42584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68" name="CustomShape 757"/>
          <p:cNvSpPr/>
          <p:nvPr/>
        </p:nvSpPr>
        <p:spPr>
          <a:xfrm>
            <a:off x="45709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69" name="CustomShape 758"/>
          <p:cNvSpPr/>
          <p:nvPr/>
        </p:nvSpPr>
        <p:spPr>
          <a:xfrm>
            <a:off x="46393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70" name="CustomShape 759"/>
          <p:cNvSpPr/>
          <p:nvPr/>
        </p:nvSpPr>
        <p:spPr>
          <a:xfrm>
            <a:off x="46393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71" name="CustomShape 760"/>
          <p:cNvSpPr/>
          <p:nvPr/>
        </p:nvSpPr>
        <p:spPr>
          <a:xfrm>
            <a:off x="49518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72" name="CustomShape 761"/>
          <p:cNvSpPr/>
          <p:nvPr/>
        </p:nvSpPr>
        <p:spPr>
          <a:xfrm>
            <a:off x="50202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73" name="CustomShape 762"/>
          <p:cNvSpPr/>
          <p:nvPr/>
        </p:nvSpPr>
        <p:spPr>
          <a:xfrm>
            <a:off x="50202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74" name="CustomShape 763"/>
          <p:cNvSpPr/>
          <p:nvPr/>
        </p:nvSpPr>
        <p:spPr>
          <a:xfrm>
            <a:off x="53326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75" name="CustomShape 764"/>
          <p:cNvSpPr/>
          <p:nvPr/>
        </p:nvSpPr>
        <p:spPr>
          <a:xfrm>
            <a:off x="54010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76" name="CustomShape 765"/>
          <p:cNvSpPr/>
          <p:nvPr/>
        </p:nvSpPr>
        <p:spPr>
          <a:xfrm>
            <a:off x="54010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77" name="CustomShape 766"/>
          <p:cNvSpPr/>
          <p:nvPr/>
        </p:nvSpPr>
        <p:spPr>
          <a:xfrm>
            <a:off x="57135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78" name="CustomShape 767"/>
          <p:cNvSpPr/>
          <p:nvPr/>
        </p:nvSpPr>
        <p:spPr>
          <a:xfrm>
            <a:off x="57819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79" name="CustomShape 768"/>
          <p:cNvSpPr/>
          <p:nvPr/>
        </p:nvSpPr>
        <p:spPr>
          <a:xfrm>
            <a:off x="57819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80" name="CustomShape 769"/>
          <p:cNvSpPr/>
          <p:nvPr/>
        </p:nvSpPr>
        <p:spPr>
          <a:xfrm>
            <a:off x="60944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81" name="CustomShape 770"/>
          <p:cNvSpPr/>
          <p:nvPr/>
        </p:nvSpPr>
        <p:spPr>
          <a:xfrm>
            <a:off x="61628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82" name="CustomShape 771"/>
          <p:cNvSpPr/>
          <p:nvPr/>
        </p:nvSpPr>
        <p:spPr>
          <a:xfrm>
            <a:off x="61628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83" name="CustomShape 772"/>
          <p:cNvSpPr/>
          <p:nvPr/>
        </p:nvSpPr>
        <p:spPr>
          <a:xfrm>
            <a:off x="64753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84" name="CustomShape 773"/>
          <p:cNvSpPr/>
          <p:nvPr/>
        </p:nvSpPr>
        <p:spPr>
          <a:xfrm>
            <a:off x="65437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85" name="CustomShape 774"/>
          <p:cNvSpPr/>
          <p:nvPr/>
        </p:nvSpPr>
        <p:spPr>
          <a:xfrm>
            <a:off x="65437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86" name="CustomShape 775"/>
          <p:cNvSpPr/>
          <p:nvPr/>
        </p:nvSpPr>
        <p:spPr>
          <a:xfrm>
            <a:off x="68562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87" name="CustomShape 776"/>
          <p:cNvSpPr/>
          <p:nvPr/>
        </p:nvSpPr>
        <p:spPr>
          <a:xfrm>
            <a:off x="69246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88" name="CustomShape 777"/>
          <p:cNvSpPr/>
          <p:nvPr/>
        </p:nvSpPr>
        <p:spPr>
          <a:xfrm>
            <a:off x="69246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89" name="CustomShape 778"/>
          <p:cNvSpPr/>
          <p:nvPr/>
        </p:nvSpPr>
        <p:spPr>
          <a:xfrm>
            <a:off x="72370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90" name="CustomShape 779"/>
          <p:cNvSpPr/>
          <p:nvPr/>
        </p:nvSpPr>
        <p:spPr>
          <a:xfrm>
            <a:off x="73054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91" name="CustomShape 780"/>
          <p:cNvSpPr/>
          <p:nvPr/>
        </p:nvSpPr>
        <p:spPr>
          <a:xfrm>
            <a:off x="73054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92" name="CustomShape 781"/>
          <p:cNvSpPr/>
          <p:nvPr/>
        </p:nvSpPr>
        <p:spPr>
          <a:xfrm>
            <a:off x="76179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93" name="CustomShape 782"/>
          <p:cNvSpPr/>
          <p:nvPr/>
        </p:nvSpPr>
        <p:spPr>
          <a:xfrm>
            <a:off x="76863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94" name="CustomShape 783"/>
          <p:cNvSpPr/>
          <p:nvPr/>
        </p:nvSpPr>
        <p:spPr>
          <a:xfrm>
            <a:off x="76863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95" name="CustomShape 784"/>
          <p:cNvSpPr/>
          <p:nvPr/>
        </p:nvSpPr>
        <p:spPr>
          <a:xfrm>
            <a:off x="79988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96" name="CustomShape 785"/>
          <p:cNvSpPr/>
          <p:nvPr/>
        </p:nvSpPr>
        <p:spPr>
          <a:xfrm>
            <a:off x="80672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97" name="CustomShape 786"/>
          <p:cNvSpPr/>
          <p:nvPr/>
        </p:nvSpPr>
        <p:spPr>
          <a:xfrm>
            <a:off x="80672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98" name="CustomShape 787"/>
          <p:cNvSpPr/>
          <p:nvPr/>
        </p:nvSpPr>
        <p:spPr>
          <a:xfrm>
            <a:off x="83797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99" name="CustomShape 788"/>
          <p:cNvSpPr/>
          <p:nvPr/>
        </p:nvSpPr>
        <p:spPr>
          <a:xfrm>
            <a:off x="84481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00" name="CustomShape 789"/>
          <p:cNvSpPr/>
          <p:nvPr/>
        </p:nvSpPr>
        <p:spPr>
          <a:xfrm>
            <a:off x="84481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01" name="CustomShape 790"/>
          <p:cNvSpPr/>
          <p:nvPr/>
        </p:nvSpPr>
        <p:spPr>
          <a:xfrm>
            <a:off x="87609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02" name="CustomShape 791"/>
          <p:cNvSpPr/>
          <p:nvPr/>
        </p:nvSpPr>
        <p:spPr>
          <a:xfrm>
            <a:off x="88290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03" name="CustomShape 792"/>
          <p:cNvSpPr/>
          <p:nvPr/>
        </p:nvSpPr>
        <p:spPr>
          <a:xfrm>
            <a:off x="88290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04" name="CustomShape 793"/>
          <p:cNvSpPr/>
          <p:nvPr/>
        </p:nvSpPr>
        <p:spPr>
          <a:xfrm>
            <a:off x="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05" name="CustomShape 794"/>
          <p:cNvSpPr/>
          <p:nvPr/>
        </p:nvSpPr>
        <p:spPr>
          <a:xfrm>
            <a:off x="684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06" name="CustomShape 795"/>
          <p:cNvSpPr/>
          <p:nvPr/>
        </p:nvSpPr>
        <p:spPr>
          <a:xfrm>
            <a:off x="684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07" name="CustomShape 796"/>
          <p:cNvSpPr/>
          <p:nvPr/>
        </p:nvSpPr>
        <p:spPr>
          <a:xfrm>
            <a:off x="3808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08" name="CustomShape 797"/>
          <p:cNvSpPr/>
          <p:nvPr/>
        </p:nvSpPr>
        <p:spPr>
          <a:xfrm>
            <a:off x="4492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09" name="CustomShape 798"/>
          <p:cNvSpPr/>
          <p:nvPr/>
        </p:nvSpPr>
        <p:spPr>
          <a:xfrm>
            <a:off x="4492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10" name="CustomShape 799"/>
          <p:cNvSpPr/>
          <p:nvPr/>
        </p:nvSpPr>
        <p:spPr>
          <a:xfrm>
            <a:off x="7617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11" name="CustomShape 800"/>
          <p:cNvSpPr/>
          <p:nvPr/>
        </p:nvSpPr>
        <p:spPr>
          <a:xfrm>
            <a:off x="8301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12" name="CustomShape 801"/>
          <p:cNvSpPr/>
          <p:nvPr/>
        </p:nvSpPr>
        <p:spPr>
          <a:xfrm>
            <a:off x="8301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13" name="CustomShape 802"/>
          <p:cNvSpPr/>
          <p:nvPr/>
        </p:nvSpPr>
        <p:spPr>
          <a:xfrm>
            <a:off x="11426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14" name="CustomShape 803"/>
          <p:cNvSpPr/>
          <p:nvPr/>
        </p:nvSpPr>
        <p:spPr>
          <a:xfrm>
            <a:off x="12110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15" name="CustomShape 804"/>
          <p:cNvSpPr/>
          <p:nvPr/>
        </p:nvSpPr>
        <p:spPr>
          <a:xfrm>
            <a:off x="12110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16" name="CustomShape 805"/>
          <p:cNvSpPr/>
          <p:nvPr/>
        </p:nvSpPr>
        <p:spPr>
          <a:xfrm>
            <a:off x="15235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17" name="CustomShape 806"/>
          <p:cNvSpPr/>
          <p:nvPr/>
        </p:nvSpPr>
        <p:spPr>
          <a:xfrm>
            <a:off x="15919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18" name="CustomShape 807"/>
          <p:cNvSpPr/>
          <p:nvPr/>
        </p:nvSpPr>
        <p:spPr>
          <a:xfrm>
            <a:off x="15919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19" name="CustomShape 808"/>
          <p:cNvSpPr/>
          <p:nvPr/>
        </p:nvSpPr>
        <p:spPr>
          <a:xfrm>
            <a:off x="19044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0" name="CustomShape 809"/>
          <p:cNvSpPr/>
          <p:nvPr/>
        </p:nvSpPr>
        <p:spPr>
          <a:xfrm>
            <a:off x="19728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21" name="CustomShape 810"/>
          <p:cNvSpPr/>
          <p:nvPr/>
        </p:nvSpPr>
        <p:spPr>
          <a:xfrm>
            <a:off x="19728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2" name="CustomShape 811"/>
          <p:cNvSpPr/>
          <p:nvPr/>
        </p:nvSpPr>
        <p:spPr>
          <a:xfrm>
            <a:off x="22852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3" name="CustomShape 812"/>
          <p:cNvSpPr/>
          <p:nvPr/>
        </p:nvSpPr>
        <p:spPr>
          <a:xfrm>
            <a:off x="23536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24" name="CustomShape 813"/>
          <p:cNvSpPr/>
          <p:nvPr/>
        </p:nvSpPr>
        <p:spPr>
          <a:xfrm>
            <a:off x="23536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5" name="CustomShape 814"/>
          <p:cNvSpPr/>
          <p:nvPr/>
        </p:nvSpPr>
        <p:spPr>
          <a:xfrm>
            <a:off x="26661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6" name="CustomShape 815"/>
          <p:cNvSpPr/>
          <p:nvPr/>
        </p:nvSpPr>
        <p:spPr>
          <a:xfrm>
            <a:off x="27345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27" name="CustomShape 816"/>
          <p:cNvSpPr/>
          <p:nvPr/>
        </p:nvSpPr>
        <p:spPr>
          <a:xfrm>
            <a:off x="27345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8" name="CustomShape 817"/>
          <p:cNvSpPr/>
          <p:nvPr/>
        </p:nvSpPr>
        <p:spPr>
          <a:xfrm>
            <a:off x="30474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9" name="CustomShape 818"/>
          <p:cNvSpPr/>
          <p:nvPr/>
        </p:nvSpPr>
        <p:spPr>
          <a:xfrm>
            <a:off x="31154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30" name="CustomShape 819"/>
          <p:cNvSpPr/>
          <p:nvPr/>
        </p:nvSpPr>
        <p:spPr>
          <a:xfrm>
            <a:off x="31154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31" name="CustomShape 820"/>
          <p:cNvSpPr/>
          <p:nvPr/>
        </p:nvSpPr>
        <p:spPr>
          <a:xfrm>
            <a:off x="34282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32" name="CustomShape 821"/>
          <p:cNvSpPr/>
          <p:nvPr/>
        </p:nvSpPr>
        <p:spPr>
          <a:xfrm>
            <a:off x="34966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33" name="CustomShape 822"/>
          <p:cNvSpPr/>
          <p:nvPr/>
        </p:nvSpPr>
        <p:spPr>
          <a:xfrm>
            <a:off x="34966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34" name="CustomShape 823"/>
          <p:cNvSpPr/>
          <p:nvPr/>
        </p:nvSpPr>
        <p:spPr>
          <a:xfrm>
            <a:off x="38091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35" name="CustomShape 824"/>
          <p:cNvSpPr/>
          <p:nvPr/>
        </p:nvSpPr>
        <p:spPr>
          <a:xfrm>
            <a:off x="38775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36" name="CustomShape 825"/>
          <p:cNvSpPr/>
          <p:nvPr/>
        </p:nvSpPr>
        <p:spPr>
          <a:xfrm>
            <a:off x="38775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37" name="CustomShape 826"/>
          <p:cNvSpPr/>
          <p:nvPr/>
        </p:nvSpPr>
        <p:spPr>
          <a:xfrm>
            <a:off x="41900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38" name="CustomShape 827"/>
          <p:cNvSpPr/>
          <p:nvPr/>
        </p:nvSpPr>
        <p:spPr>
          <a:xfrm>
            <a:off x="42584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39" name="CustomShape 828"/>
          <p:cNvSpPr/>
          <p:nvPr/>
        </p:nvSpPr>
        <p:spPr>
          <a:xfrm>
            <a:off x="42584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40" name="CustomShape 829"/>
          <p:cNvSpPr/>
          <p:nvPr/>
        </p:nvSpPr>
        <p:spPr>
          <a:xfrm>
            <a:off x="45709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41" name="CustomShape 830"/>
          <p:cNvSpPr/>
          <p:nvPr/>
        </p:nvSpPr>
        <p:spPr>
          <a:xfrm>
            <a:off x="46393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42" name="CustomShape 831"/>
          <p:cNvSpPr/>
          <p:nvPr/>
        </p:nvSpPr>
        <p:spPr>
          <a:xfrm>
            <a:off x="46393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43" name="CustomShape 832"/>
          <p:cNvSpPr/>
          <p:nvPr/>
        </p:nvSpPr>
        <p:spPr>
          <a:xfrm>
            <a:off x="49518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44" name="CustomShape 833"/>
          <p:cNvSpPr/>
          <p:nvPr/>
        </p:nvSpPr>
        <p:spPr>
          <a:xfrm>
            <a:off x="50202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45" name="CustomShape 834"/>
          <p:cNvSpPr/>
          <p:nvPr/>
        </p:nvSpPr>
        <p:spPr>
          <a:xfrm>
            <a:off x="50202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46" name="CustomShape 835"/>
          <p:cNvSpPr/>
          <p:nvPr/>
        </p:nvSpPr>
        <p:spPr>
          <a:xfrm>
            <a:off x="53326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47" name="CustomShape 836"/>
          <p:cNvSpPr/>
          <p:nvPr/>
        </p:nvSpPr>
        <p:spPr>
          <a:xfrm>
            <a:off x="54010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48" name="CustomShape 837"/>
          <p:cNvSpPr/>
          <p:nvPr/>
        </p:nvSpPr>
        <p:spPr>
          <a:xfrm>
            <a:off x="54010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49" name="CustomShape 838"/>
          <p:cNvSpPr/>
          <p:nvPr/>
        </p:nvSpPr>
        <p:spPr>
          <a:xfrm>
            <a:off x="57135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0" name="CustomShape 839"/>
          <p:cNvSpPr/>
          <p:nvPr/>
        </p:nvSpPr>
        <p:spPr>
          <a:xfrm>
            <a:off x="57819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51" name="CustomShape 840"/>
          <p:cNvSpPr/>
          <p:nvPr/>
        </p:nvSpPr>
        <p:spPr>
          <a:xfrm>
            <a:off x="57819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2" name="CustomShape 841"/>
          <p:cNvSpPr/>
          <p:nvPr/>
        </p:nvSpPr>
        <p:spPr>
          <a:xfrm>
            <a:off x="60944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3" name="CustomShape 842"/>
          <p:cNvSpPr/>
          <p:nvPr/>
        </p:nvSpPr>
        <p:spPr>
          <a:xfrm>
            <a:off x="61628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54" name="CustomShape 843"/>
          <p:cNvSpPr/>
          <p:nvPr/>
        </p:nvSpPr>
        <p:spPr>
          <a:xfrm>
            <a:off x="61628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5" name="CustomShape 844"/>
          <p:cNvSpPr/>
          <p:nvPr/>
        </p:nvSpPr>
        <p:spPr>
          <a:xfrm>
            <a:off x="64753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6" name="CustomShape 845"/>
          <p:cNvSpPr/>
          <p:nvPr/>
        </p:nvSpPr>
        <p:spPr>
          <a:xfrm>
            <a:off x="65437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57" name="CustomShape 846"/>
          <p:cNvSpPr/>
          <p:nvPr/>
        </p:nvSpPr>
        <p:spPr>
          <a:xfrm>
            <a:off x="65437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8" name="CustomShape 847"/>
          <p:cNvSpPr/>
          <p:nvPr/>
        </p:nvSpPr>
        <p:spPr>
          <a:xfrm>
            <a:off x="68562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9" name="CustomShape 848"/>
          <p:cNvSpPr/>
          <p:nvPr/>
        </p:nvSpPr>
        <p:spPr>
          <a:xfrm>
            <a:off x="69246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60" name="CustomShape 849"/>
          <p:cNvSpPr/>
          <p:nvPr/>
        </p:nvSpPr>
        <p:spPr>
          <a:xfrm>
            <a:off x="69246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1" name="CustomShape 850"/>
          <p:cNvSpPr/>
          <p:nvPr/>
        </p:nvSpPr>
        <p:spPr>
          <a:xfrm>
            <a:off x="72370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2" name="CustomShape 851"/>
          <p:cNvSpPr/>
          <p:nvPr/>
        </p:nvSpPr>
        <p:spPr>
          <a:xfrm>
            <a:off x="73054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63" name="CustomShape 852"/>
          <p:cNvSpPr/>
          <p:nvPr/>
        </p:nvSpPr>
        <p:spPr>
          <a:xfrm>
            <a:off x="73054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4" name="CustomShape 853"/>
          <p:cNvSpPr/>
          <p:nvPr/>
        </p:nvSpPr>
        <p:spPr>
          <a:xfrm>
            <a:off x="76179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5" name="CustomShape 854"/>
          <p:cNvSpPr/>
          <p:nvPr/>
        </p:nvSpPr>
        <p:spPr>
          <a:xfrm>
            <a:off x="76863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66" name="CustomShape 855"/>
          <p:cNvSpPr/>
          <p:nvPr/>
        </p:nvSpPr>
        <p:spPr>
          <a:xfrm>
            <a:off x="76863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7" name="CustomShape 856"/>
          <p:cNvSpPr/>
          <p:nvPr/>
        </p:nvSpPr>
        <p:spPr>
          <a:xfrm>
            <a:off x="79988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8" name="CustomShape 857"/>
          <p:cNvSpPr/>
          <p:nvPr/>
        </p:nvSpPr>
        <p:spPr>
          <a:xfrm>
            <a:off x="80672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69" name="CustomShape 858"/>
          <p:cNvSpPr/>
          <p:nvPr/>
        </p:nvSpPr>
        <p:spPr>
          <a:xfrm>
            <a:off x="80672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0" name="CustomShape 859"/>
          <p:cNvSpPr/>
          <p:nvPr/>
        </p:nvSpPr>
        <p:spPr>
          <a:xfrm>
            <a:off x="83797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1" name="CustomShape 860"/>
          <p:cNvSpPr/>
          <p:nvPr/>
        </p:nvSpPr>
        <p:spPr>
          <a:xfrm>
            <a:off x="84481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72" name="CustomShape 861"/>
          <p:cNvSpPr/>
          <p:nvPr/>
        </p:nvSpPr>
        <p:spPr>
          <a:xfrm>
            <a:off x="84481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3" name="CustomShape 862"/>
          <p:cNvSpPr/>
          <p:nvPr/>
        </p:nvSpPr>
        <p:spPr>
          <a:xfrm>
            <a:off x="87609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4" name="CustomShape 863"/>
          <p:cNvSpPr/>
          <p:nvPr/>
        </p:nvSpPr>
        <p:spPr>
          <a:xfrm>
            <a:off x="88290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75" name="CustomShape 864"/>
          <p:cNvSpPr/>
          <p:nvPr/>
        </p:nvSpPr>
        <p:spPr>
          <a:xfrm>
            <a:off x="88290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6" name="CustomShape 865"/>
          <p:cNvSpPr/>
          <p:nvPr/>
        </p:nvSpPr>
        <p:spPr>
          <a:xfrm>
            <a:off x="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7" name="CustomShape 866"/>
          <p:cNvSpPr/>
          <p:nvPr/>
        </p:nvSpPr>
        <p:spPr>
          <a:xfrm>
            <a:off x="684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78" name="CustomShape 867"/>
          <p:cNvSpPr/>
          <p:nvPr/>
        </p:nvSpPr>
        <p:spPr>
          <a:xfrm>
            <a:off x="684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9" name="CustomShape 868"/>
          <p:cNvSpPr/>
          <p:nvPr/>
        </p:nvSpPr>
        <p:spPr>
          <a:xfrm>
            <a:off x="3808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0" name="CustomShape 869"/>
          <p:cNvSpPr/>
          <p:nvPr/>
        </p:nvSpPr>
        <p:spPr>
          <a:xfrm>
            <a:off x="4492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81" name="CustomShape 870"/>
          <p:cNvSpPr/>
          <p:nvPr/>
        </p:nvSpPr>
        <p:spPr>
          <a:xfrm>
            <a:off x="4492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2" name="CustomShape 871"/>
          <p:cNvSpPr/>
          <p:nvPr/>
        </p:nvSpPr>
        <p:spPr>
          <a:xfrm>
            <a:off x="7617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3" name="CustomShape 872"/>
          <p:cNvSpPr/>
          <p:nvPr/>
        </p:nvSpPr>
        <p:spPr>
          <a:xfrm>
            <a:off x="8301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84" name="CustomShape 873"/>
          <p:cNvSpPr/>
          <p:nvPr/>
        </p:nvSpPr>
        <p:spPr>
          <a:xfrm>
            <a:off x="8301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5" name="CustomShape 874"/>
          <p:cNvSpPr/>
          <p:nvPr/>
        </p:nvSpPr>
        <p:spPr>
          <a:xfrm>
            <a:off x="11426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6" name="CustomShape 875"/>
          <p:cNvSpPr/>
          <p:nvPr/>
        </p:nvSpPr>
        <p:spPr>
          <a:xfrm>
            <a:off x="12110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87" name="CustomShape 876"/>
          <p:cNvSpPr/>
          <p:nvPr/>
        </p:nvSpPr>
        <p:spPr>
          <a:xfrm>
            <a:off x="12110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8" name="CustomShape 877"/>
          <p:cNvSpPr/>
          <p:nvPr/>
        </p:nvSpPr>
        <p:spPr>
          <a:xfrm>
            <a:off x="15235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9" name="CustomShape 878"/>
          <p:cNvSpPr/>
          <p:nvPr/>
        </p:nvSpPr>
        <p:spPr>
          <a:xfrm>
            <a:off x="15919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90" name="CustomShape 879"/>
          <p:cNvSpPr/>
          <p:nvPr/>
        </p:nvSpPr>
        <p:spPr>
          <a:xfrm>
            <a:off x="15919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1" name="CustomShape 880"/>
          <p:cNvSpPr/>
          <p:nvPr/>
        </p:nvSpPr>
        <p:spPr>
          <a:xfrm>
            <a:off x="19044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2" name="CustomShape 881"/>
          <p:cNvSpPr/>
          <p:nvPr/>
        </p:nvSpPr>
        <p:spPr>
          <a:xfrm>
            <a:off x="19728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93" name="CustomShape 882"/>
          <p:cNvSpPr/>
          <p:nvPr/>
        </p:nvSpPr>
        <p:spPr>
          <a:xfrm>
            <a:off x="19728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4" name="CustomShape 883"/>
          <p:cNvSpPr/>
          <p:nvPr/>
        </p:nvSpPr>
        <p:spPr>
          <a:xfrm>
            <a:off x="22852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5" name="CustomShape 884"/>
          <p:cNvSpPr/>
          <p:nvPr/>
        </p:nvSpPr>
        <p:spPr>
          <a:xfrm>
            <a:off x="23536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96" name="CustomShape 885"/>
          <p:cNvSpPr/>
          <p:nvPr/>
        </p:nvSpPr>
        <p:spPr>
          <a:xfrm>
            <a:off x="23536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7" name="CustomShape 886"/>
          <p:cNvSpPr/>
          <p:nvPr/>
        </p:nvSpPr>
        <p:spPr>
          <a:xfrm>
            <a:off x="26661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8" name="CustomShape 887"/>
          <p:cNvSpPr/>
          <p:nvPr/>
        </p:nvSpPr>
        <p:spPr>
          <a:xfrm>
            <a:off x="27345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99" name="CustomShape 888"/>
          <p:cNvSpPr/>
          <p:nvPr/>
        </p:nvSpPr>
        <p:spPr>
          <a:xfrm>
            <a:off x="27345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0" name="CustomShape 889"/>
          <p:cNvSpPr/>
          <p:nvPr/>
        </p:nvSpPr>
        <p:spPr>
          <a:xfrm>
            <a:off x="30474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1" name="CustomShape 890"/>
          <p:cNvSpPr/>
          <p:nvPr/>
        </p:nvSpPr>
        <p:spPr>
          <a:xfrm>
            <a:off x="31154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02" name="CustomShape 891"/>
          <p:cNvSpPr/>
          <p:nvPr/>
        </p:nvSpPr>
        <p:spPr>
          <a:xfrm>
            <a:off x="31154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3" name="CustomShape 892"/>
          <p:cNvSpPr/>
          <p:nvPr/>
        </p:nvSpPr>
        <p:spPr>
          <a:xfrm>
            <a:off x="34282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4" name="CustomShape 893"/>
          <p:cNvSpPr/>
          <p:nvPr/>
        </p:nvSpPr>
        <p:spPr>
          <a:xfrm>
            <a:off x="34966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05" name="CustomShape 894"/>
          <p:cNvSpPr/>
          <p:nvPr/>
        </p:nvSpPr>
        <p:spPr>
          <a:xfrm>
            <a:off x="34966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6" name="CustomShape 895"/>
          <p:cNvSpPr/>
          <p:nvPr/>
        </p:nvSpPr>
        <p:spPr>
          <a:xfrm>
            <a:off x="38091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7" name="CustomShape 896"/>
          <p:cNvSpPr/>
          <p:nvPr/>
        </p:nvSpPr>
        <p:spPr>
          <a:xfrm>
            <a:off x="38775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08" name="CustomShape 897"/>
          <p:cNvSpPr/>
          <p:nvPr/>
        </p:nvSpPr>
        <p:spPr>
          <a:xfrm>
            <a:off x="38775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9" name="CustomShape 898"/>
          <p:cNvSpPr/>
          <p:nvPr/>
        </p:nvSpPr>
        <p:spPr>
          <a:xfrm>
            <a:off x="41900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10" name="CustomShape 899"/>
          <p:cNvSpPr/>
          <p:nvPr/>
        </p:nvSpPr>
        <p:spPr>
          <a:xfrm>
            <a:off x="42584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11" name="CustomShape 900"/>
          <p:cNvSpPr/>
          <p:nvPr/>
        </p:nvSpPr>
        <p:spPr>
          <a:xfrm>
            <a:off x="42584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12" name="CustomShape 901"/>
          <p:cNvSpPr/>
          <p:nvPr/>
        </p:nvSpPr>
        <p:spPr>
          <a:xfrm>
            <a:off x="45709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13" name="CustomShape 902"/>
          <p:cNvSpPr/>
          <p:nvPr/>
        </p:nvSpPr>
        <p:spPr>
          <a:xfrm>
            <a:off x="46393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14" name="CustomShape 903"/>
          <p:cNvSpPr/>
          <p:nvPr/>
        </p:nvSpPr>
        <p:spPr>
          <a:xfrm>
            <a:off x="46393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15" name="CustomShape 904"/>
          <p:cNvSpPr/>
          <p:nvPr/>
        </p:nvSpPr>
        <p:spPr>
          <a:xfrm>
            <a:off x="49518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16" name="CustomShape 905"/>
          <p:cNvSpPr/>
          <p:nvPr/>
        </p:nvSpPr>
        <p:spPr>
          <a:xfrm>
            <a:off x="50202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17" name="CustomShape 906"/>
          <p:cNvSpPr/>
          <p:nvPr/>
        </p:nvSpPr>
        <p:spPr>
          <a:xfrm>
            <a:off x="50202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18" name="CustomShape 907"/>
          <p:cNvSpPr/>
          <p:nvPr/>
        </p:nvSpPr>
        <p:spPr>
          <a:xfrm>
            <a:off x="53326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19" name="CustomShape 908"/>
          <p:cNvSpPr/>
          <p:nvPr/>
        </p:nvSpPr>
        <p:spPr>
          <a:xfrm>
            <a:off x="54010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20" name="CustomShape 909"/>
          <p:cNvSpPr/>
          <p:nvPr/>
        </p:nvSpPr>
        <p:spPr>
          <a:xfrm>
            <a:off x="54010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21" name="CustomShape 910"/>
          <p:cNvSpPr/>
          <p:nvPr/>
        </p:nvSpPr>
        <p:spPr>
          <a:xfrm>
            <a:off x="57135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22" name="CustomShape 911"/>
          <p:cNvSpPr/>
          <p:nvPr/>
        </p:nvSpPr>
        <p:spPr>
          <a:xfrm>
            <a:off x="57819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23" name="CustomShape 912"/>
          <p:cNvSpPr/>
          <p:nvPr/>
        </p:nvSpPr>
        <p:spPr>
          <a:xfrm>
            <a:off x="57819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24" name="CustomShape 913"/>
          <p:cNvSpPr/>
          <p:nvPr/>
        </p:nvSpPr>
        <p:spPr>
          <a:xfrm>
            <a:off x="60944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25" name="CustomShape 914"/>
          <p:cNvSpPr/>
          <p:nvPr/>
        </p:nvSpPr>
        <p:spPr>
          <a:xfrm>
            <a:off x="61628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26" name="CustomShape 915"/>
          <p:cNvSpPr/>
          <p:nvPr/>
        </p:nvSpPr>
        <p:spPr>
          <a:xfrm>
            <a:off x="61628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27" name="CustomShape 916"/>
          <p:cNvSpPr/>
          <p:nvPr/>
        </p:nvSpPr>
        <p:spPr>
          <a:xfrm>
            <a:off x="64753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28" name="CustomShape 917"/>
          <p:cNvSpPr/>
          <p:nvPr/>
        </p:nvSpPr>
        <p:spPr>
          <a:xfrm>
            <a:off x="65437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29" name="CustomShape 918"/>
          <p:cNvSpPr/>
          <p:nvPr/>
        </p:nvSpPr>
        <p:spPr>
          <a:xfrm>
            <a:off x="65437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30" name="CustomShape 919"/>
          <p:cNvSpPr/>
          <p:nvPr/>
        </p:nvSpPr>
        <p:spPr>
          <a:xfrm>
            <a:off x="68562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31" name="CustomShape 920"/>
          <p:cNvSpPr/>
          <p:nvPr/>
        </p:nvSpPr>
        <p:spPr>
          <a:xfrm>
            <a:off x="69246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32" name="CustomShape 921"/>
          <p:cNvSpPr/>
          <p:nvPr/>
        </p:nvSpPr>
        <p:spPr>
          <a:xfrm>
            <a:off x="69246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33" name="CustomShape 922"/>
          <p:cNvSpPr/>
          <p:nvPr/>
        </p:nvSpPr>
        <p:spPr>
          <a:xfrm>
            <a:off x="72370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34" name="CustomShape 923"/>
          <p:cNvSpPr/>
          <p:nvPr/>
        </p:nvSpPr>
        <p:spPr>
          <a:xfrm>
            <a:off x="73054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35" name="CustomShape 924"/>
          <p:cNvSpPr/>
          <p:nvPr/>
        </p:nvSpPr>
        <p:spPr>
          <a:xfrm>
            <a:off x="73054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36" name="CustomShape 925"/>
          <p:cNvSpPr/>
          <p:nvPr/>
        </p:nvSpPr>
        <p:spPr>
          <a:xfrm>
            <a:off x="76179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37" name="CustomShape 926"/>
          <p:cNvSpPr/>
          <p:nvPr/>
        </p:nvSpPr>
        <p:spPr>
          <a:xfrm>
            <a:off x="76863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38" name="CustomShape 927"/>
          <p:cNvSpPr/>
          <p:nvPr/>
        </p:nvSpPr>
        <p:spPr>
          <a:xfrm>
            <a:off x="76863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39" name="CustomShape 928"/>
          <p:cNvSpPr/>
          <p:nvPr/>
        </p:nvSpPr>
        <p:spPr>
          <a:xfrm>
            <a:off x="79988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40" name="CustomShape 929"/>
          <p:cNvSpPr/>
          <p:nvPr/>
        </p:nvSpPr>
        <p:spPr>
          <a:xfrm>
            <a:off x="80672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41" name="CustomShape 930"/>
          <p:cNvSpPr/>
          <p:nvPr/>
        </p:nvSpPr>
        <p:spPr>
          <a:xfrm>
            <a:off x="80672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42" name="CustomShape 931"/>
          <p:cNvSpPr/>
          <p:nvPr/>
        </p:nvSpPr>
        <p:spPr>
          <a:xfrm>
            <a:off x="83797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43" name="CustomShape 932"/>
          <p:cNvSpPr/>
          <p:nvPr/>
        </p:nvSpPr>
        <p:spPr>
          <a:xfrm>
            <a:off x="84481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44" name="CustomShape 933"/>
          <p:cNvSpPr/>
          <p:nvPr/>
        </p:nvSpPr>
        <p:spPr>
          <a:xfrm>
            <a:off x="84481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45" name="CustomShape 934"/>
          <p:cNvSpPr/>
          <p:nvPr/>
        </p:nvSpPr>
        <p:spPr>
          <a:xfrm>
            <a:off x="87609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46" name="CustomShape 935"/>
          <p:cNvSpPr/>
          <p:nvPr/>
        </p:nvSpPr>
        <p:spPr>
          <a:xfrm>
            <a:off x="88290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47" name="CustomShape 936"/>
          <p:cNvSpPr/>
          <p:nvPr/>
        </p:nvSpPr>
        <p:spPr>
          <a:xfrm>
            <a:off x="88290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48" name="CustomShape 937"/>
          <p:cNvSpPr/>
          <p:nvPr/>
        </p:nvSpPr>
        <p:spPr>
          <a:xfrm>
            <a:off x="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49" name="CustomShape 938"/>
          <p:cNvSpPr/>
          <p:nvPr/>
        </p:nvSpPr>
        <p:spPr>
          <a:xfrm>
            <a:off x="684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50" name="CustomShape 939"/>
          <p:cNvSpPr/>
          <p:nvPr/>
        </p:nvSpPr>
        <p:spPr>
          <a:xfrm>
            <a:off x="684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51" name="CustomShape 940"/>
          <p:cNvSpPr/>
          <p:nvPr/>
        </p:nvSpPr>
        <p:spPr>
          <a:xfrm>
            <a:off x="3808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52" name="CustomShape 941"/>
          <p:cNvSpPr/>
          <p:nvPr/>
        </p:nvSpPr>
        <p:spPr>
          <a:xfrm>
            <a:off x="4492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53" name="CustomShape 942"/>
          <p:cNvSpPr/>
          <p:nvPr/>
        </p:nvSpPr>
        <p:spPr>
          <a:xfrm>
            <a:off x="4492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54" name="CustomShape 943"/>
          <p:cNvSpPr/>
          <p:nvPr/>
        </p:nvSpPr>
        <p:spPr>
          <a:xfrm>
            <a:off x="7617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55" name="CustomShape 944"/>
          <p:cNvSpPr/>
          <p:nvPr/>
        </p:nvSpPr>
        <p:spPr>
          <a:xfrm>
            <a:off x="8301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56" name="CustomShape 945"/>
          <p:cNvSpPr/>
          <p:nvPr/>
        </p:nvSpPr>
        <p:spPr>
          <a:xfrm>
            <a:off x="8301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57" name="CustomShape 946"/>
          <p:cNvSpPr/>
          <p:nvPr/>
        </p:nvSpPr>
        <p:spPr>
          <a:xfrm>
            <a:off x="11426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58" name="CustomShape 947"/>
          <p:cNvSpPr/>
          <p:nvPr/>
        </p:nvSpPr>
        <p:spPr>
          <a:xfrm>
            <a:off x="12110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59" name="CustomShape 948"/>
          <p:cNvSpPr/>
          <p:nvPr/>
        </p:nvSpPr>
        <p:spPr>
          <a:xfrm>
            <a:off x="12110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60" name="CustomShape 949"/>
          <p:cNvSpPr/>
          <p:nvPr/>
        </p:nvSpPr>
        <p:spPr>
          <a:xfrm>
            <a:off x="15235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61" name="CustomShape 950"/>
          <p:cNvSpPr/>
          <p:nvPr/>
        </p:nvSpPr>
        <p:spPr>
          <a:xfrm>
            <a:off x="15919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62" name="CustomShape 951"/>
          <p:cNvSpPr/>
          <p:nvPr/>
        </p:nvSpPr>
        <p:spPr>
          <a:xfrm>
            <a:off x="15919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63" name="CustomShape 952"/>
          <p:cNvSpPr/>
          <p:nvPr/>
        </p:nvSpPr>
        <p:spPr>
          <a:xfrm>
            <a:off x="19044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64" name="CustomShape 953"/>
          <p:cNvSpPr/>
          <p:nvPr/>
        </p:nvSpPr>
        <p:spPr>
          <a:xfrm>
            <a:off x="19728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65" name="CustomShape 954"/>
          <p:cNvSpPr/>
          <p:nvPr/>
        </p:nvSpPr>
        <p:spPr>
          <a:xfrm>
            <a:off x="19728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66" name="CustomShape 955"/>
          <p:cNvSpPr/>
          <p:nvPr/>
        </p:nvSpPr>
        <p:spPr>
          <a:xfrm>
            <a:off x="22852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67" name="CustomShape 956"/>
          <p:cNvSpPr/>
          <p:nvPr/>
        </p:nvSpPr>
        <p:spPr>
          <a:xfrm>
            <a:off x="23536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68" name="CustomShape 957"/>
          <p:cNvSpPr/>
          <p:nvPr/>
        </p:nvSpPr>
        <p:spPr>
          <a:xfrm>
            <a:off x="23536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69" name="CustomShape 958"/>
          <p:cNvSpPr/>
          <p:nvPr/>
        </p:nvSpPr>
        <p:spPr>
          <a:xfrm>
            <a:off x="26661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70" name="CustomShape 959"/>
          <p:cNvSpPr/>
          <p:nvPr/>
        </p:nvSpPr>
        <p:spPr>
          <a:xfrm>
            <a:off x="27345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71" name="CustomShape 960"/>
          <p:cNvSpPr/>
          <p:nvPr/>
        </p:nvSpPr>
        <p:spPr>
          <a:xfrm>
            <a:off x="27345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72" name="CustomShape 961"/>
          <p:cNvSpPr/>
          <p:nvPr/>
        </p:nvSpPr>
        <p:spPr>
          <a:xfrm>
            <a:off x="30474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73" name="CustomShape 962"/>
          <p:cNvSpPr/>
          <p:nvPr/>
        </p:nvSpPr>
        <p:spPr>
          <a:xfrm>
            <a:off x="31154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74" name="CustomShape 963"/>
          <p:cNvSpPr/>
          <p:nvPr/>
        </p:nvSpPr>
        <p:spPr>
          <a:xfrm>
            <a:off x="31154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75" name="CustomShape 964"/>
          <p:cNvSpPr/>
          <p:nvPr/>
        </p:nvSpPr>
        <p:spPr>
          <a:xfrm>
            <a:off x="34282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76" name="CustomShape 965"/>
          <p:cNvSpPr/>
          <p:nvPr/>
        </p:nvSpPr>
        <p:spPr>
          <a:xfrm>
            <a:off x="34966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77" name="CustomShape 966"/>
          <p:cNvSpPr/>
          <p:nvPr/>
        </p:nvSpPr>
        <p:spPr>
          <a:xfrm>
            <a:off x="34966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78" name="CustomShape 967"/>
          <p:cNvSpPr/>
          <p:nvPr/>
        </p:nvSpPr>
        <p:spPr>
          <a:xfrm>
            <a:off x="38091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79" name="CustomShape 968"/>
          <p:cNvSpPr/>
          <p:nvPr/>
        </p:nvSpPr>
        <p:spPr>
          <a:xfrm>
            <a:off x="38775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80" name="CustomShape 969"/>
          <p:cNvSpPr/>
          <p:nvPr/>
        </p:nvSpPr>
        <p:spPr>
          <a:xfrm>
            <a:off x="38775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81" name="CustomShape 970"/>
          <p:cNvSpPr/>
          <p:nvPr/>
        </p:nvSpPr>
        <p:spPr>
          <a:xfrm>
            <a:off x="41900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82" name="CustomShape 971"/>
          <p:cNvSpPr/>
          <p:nvPr/>
        </p:nvSpPr>
        <p:spPr>
          <a:xfrm>
            <a:off x="42584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83" name="CustomShape 972"/>
          <p:cNvSpPr/>
          <p:nvPr/>
        </p:nvSpPr>
        <p:spPr>
          <a:xfrm>
            <a:off x="42584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84" name="CustomShape 973"/>
          <p:cNvSpPr/>
          <p:nvPr/>
        </p:nvSpPr>
        <p:spPr>
          <a:xfrm>
            <a:off x="45709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85" name="CustomShape 974"/>
          <p:cNvSpPr/>
          <p:nvPr/>
        </p:nvSpPr>
        <p:spPr>
          <a:xfrm>
            <a:off x="46393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86" name="CustomShape 975"/>
          <p:cNvSpPr/>
          <p:nvPr/>
        </p:nvSpPr>
        <p:spPr>
          <a:xfrm>
            <a:off x="46393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87" name="CustomShape 976"/>
          <p:cNvSpPr/>
          <p:nvPr/>
        </p:nvSpPr>
        <p:spPr>
          <a:xfrm>
            <a:off x="49518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88" name="CustomShape 977"/>
          <p:cNvSpPr/>
          <p:nvPr/>
        </p:nvSpPr>
        <p:spPr>
          <a:xfrm>
            <a:off x="50202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89" name="CustomShape 978"/>
          <p:cNvSpPr/>
          <p:nvPr/>
        </p:nvSpPr>
        <p:spPr>
          <a:xfrm>
            <a:off x="50202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90" name="CustomShape 979"/>
          <p:cNvSpPr/>
          <p:nvPr/>
        </p:nvSpPr>
        <p:spPr>
          <a:xfrm>
            <a:off x="53326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91" name="CustomShape 980"/>
          <p:cNvSpPr/>
          <p:nvPr/>
        </p:nvSpPr>
        <p:spPr>
          <a:xfrm>
            <a:off x="54010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92" name="CustomShape 981"/>
          <p:cNvSpPr/>
          <p:nvPr/>
        </p:nvSpPr>
        <p:spPr>
          <a:xfrm>
            <a:off x="54010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93" name="CustomShape 982"/>
          <p:cNvSpPr/>
          <p:nvPr/>
        </p:nvSpPr>
        <p:spPr>
          <a:xfrm>
            <a:off x="57135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94" name="CustomShape 983"/>
          <p:cNvSpPr/>
          <p:nvPr/>
        </p:nvSpPr>
        <p:spPr>
          <a:xfrm>
            <a:off x="57819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95" name="CustomShape 984"/>
          <p:cNvSpPr/>
          <p:nvPr/>
        </p:nvSpPr>
        <p:spPr>
          <a:xfrm>
            <a:off x="57819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96" name="CustomShape 985"/>
          <p:cNvSpPr/>
          <p:nvPr/>
        </p:nvSpPr>
        <p:spPr>
          <a:xfrm>
            <a:off x="60944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97" name="CustomShape 986"/>
          <p:cNvSpPr/>
          <p:nvPr/>
        </p:nvSpPr>
        <p:spPr>
          <a:xfrm>
            <a:off x="61628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98" name="CustomShape 987"/>
          <p:cNvSpPr/>
          <p:nvPr/>
        </p:nvSpPr>
        <p:spPr>
          <a:xfrm>
            <a:off x="61628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99" name="CustomShape 988"/>
          <p:cNvSpPr/>
          <p:nvPr/>
        </p:nvSpPr>
        <p:spPr>
          <a:xfrm>
            <a:off x="64753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00" name="CustomShape 989"/>
          <p:cNvSpPr/>
          <p:nvPr/>
        </p:nvSpPr>
        <p:spPr>
          <a:xfrm>
            <a:off x="65437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01" name="CustomShape 990"/>
          <p:cNvSpPr/>
          <p:nvPr/>
        </p:nvSpPr>
        <p:spPr>
          <a:xfrm>
            <a:off x="65437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02" name="CustomShape 991"/>
          <p:cNvSpPr/>
          <p:nvPr/>
        </p:nvSpPr>
        <p:spPr>
          <a:xfrm>
            <a:off x="68562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03" name="CustomShape 992"/>
          <p:cNvSpPr/>
          <p:nvPr/>
        </p:nvSpPr>
        <p:spPr>
          <a:xfrm>
            <a:off x="69246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04" name="CustomShape 993"/>
          <p:cNvSpPr/>
          <p:nvPr/>
        </p:nvSpPr>
        <p:spPr>
          <a:xfrm>
            <a:off x="69246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05" name="CustomShape 994"/>
          <p:cNvSpPr/>
          <p:nvPr/>
        </p:nvSpPr>
        <p:spPr>
          <a:xfrm>
            <a:off x="72370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06" name="CustomShape 995"/>
          <p:cNvSpPr/>
          <p:nvPr/>
        </p:nvSpPr>
        <p:spPr>
          <a:xfrm>
            <a:off x="73054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07" name="CustomShape 996"/>
          <p:cNvSpPr/>
          <p:nvPr/>
        </p:nvSpPr>
        <p:spPr>
          <a:xfrm>
            <a:off x="73054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08" name="CustomShape 997"/>
          <p:cNvSpPr/>
          <p:nvPr/>
        </p:nvSpPr>
        <p:spPr>
          <a:xfrm>
            <a:off x="76179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09" name="CustomShape 998"/>
          <p:cNvSpPr/>
          <p:nvPr/>
        </p:nvSpPr>
        <p:spPr>
          <a:xfrm>
            <a:off x="76863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10" name="CustomShape 999"/>
          <p:cNvSpPr/>
          <p:nvPr/>
        </p:nvSpPr>
        <p:spPr>
          <a:xfrm>
            <a:off x="76863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11" name="CustomShape 1000"/>
          <p:cNvSpPr/>
          <p:nvPr/>
        </p:nvSpPr>
        <p:spPr>
          <a:xfrm>
            <a:off x="79988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12" name="CustomShape 1001"/>
          <p:cNvSpPr/>
          <p:nvPr/>
        </p:nvSpPr>
        <p:spPr>
          <a:xfrm>
            <a:off x="80672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13" name="CustomShape 1002"/>
          <p:cNvSpPr/>
          <p:nvPr/>
        </p:nvSpPr>
        <p:spPr>
          <a:xfrm>
            <a:off x="80672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14" name="CustomShape 1003"/>
          <p:cNvSpPr/>
          <p:nvPr/>
        </p:nvSpPr>
        <p:spPr>
          <a:xfrm>
            <a:off x="83797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15" name="CustomShape 1004"/>
          <p:cNvSpPr/>
          <p:nvPr/>
        </p:nvSpPr>
        <p:spPr>
          <a:xfrm>
            <a:off x="84481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16" name="CustomShape 1005"/>
          <p:cNvSpPr/>
          <p:nvPr/>
        </p:nvSpPr>
        <p:spPr>
          <a:xfrm>
            <a:off x="84481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17" name="CustomShape 1006"/>
          <p:cNvSpPr/>
          <p:nvPr/>
        </p:nvSpPr>
        <p:spPr>
          <a:xfrm>
            <a:off x="87609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18" name="CustomShape 1007"/>
          <p:cNvSpPr/>
          <p:nvPr/>
        </p:nvSpPr>
        <p:spPr>
          <a:xfrm>
            <a:off x="88290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19" name="CustomShape 1008"/>
          <p:cNvSpPr/>
          <p:nvPr/>
        </p:nvSpPr>
        <p:spPr>
          <a:xfrm>
            <a:off x="88290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20" name="CustomShape 1009"/>
          <p:cNvSpPr/>
          <p:nvPr/>
        </p:nvSpPr>
        <p:spPr>
          <a:xfrm>
            <a:off x="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21" name="CustomShape 1010"/>
          <p:cNvSpPr/>
          <p:nvPr/>
        </p:nvSpPr>
        <p:spPr>
          <a:xfrm>
            <a:off x="684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22" name="CustomShape 1011"/>
          <p:cNvSpPr/>
          <p:nvPr/>
        </p:nvSpPr>
        <p:spPr>
          <a:xfrm>
            <a:off x="684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23" name="CustomShape 1012"/>
          <p:cNvSpPr/>
          <p:nvPr/>
        </p:nvSpPr>
        <p:spPr>
          <a:xfrm>
            <a:off x="3808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24" name="CustomShape 1013"/>
          <p:cNvSpPr/>
          <p:nvPr/>
        </p:nvSpPr>
        <p:spPr>
          <a:xfrm>
            <a:off x="4492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25" name="CustomShape 1014"/>
          <p:cNvSpPr/>
          <p:nvPr/>
        </p:nvSpPr>
        <p:spPr>
          <a:xfrm>
            <a:off x="4492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26" name="CustomShape 1015"/>
          <p:cNvSpPr/>
          <p:nvPr/>
        </p:nvSpPr>
        <p:spPr>
          <a:xfrm>
            <a:off x="7617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27" name="CustomShape 1016"/>
          <p:cNvSpPr/>
          <p:nvPr/>
        </p:nvSpPr>
        <p:spPr>
          <a:xfrm>
            <a:off x="8301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28" name="CustomShape 1017"/>
          <p:cNvSpPr/>
          <p:nvPr/>
        </p:nvSpPr>
        <p:spPr>
          <a:xfrm>
            <a:off x="8301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29" name="CustomShape 1018"/>
          <p:cNvSpPr/>
          <p:nvPr/>
        </p:nvSpPr>
        <p:spPr>
          <a:xfrm>
            <a:off x="11426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30" name="CustomShape 1019"/>
          <p:cNvSpPr/>
          <p:nvPr/>
        </p:nvSpPr>
        <p:spPr>
          <a:xfrm>
            <a:off x="12110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31" name="CustomShape 1020"/>
          <p:cNvSpPr/>
          <p:nvPr/>
        </p:nvSpPr>
        <p:spPr>
          <a:xfrm>
            <a:off x="12110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32" name="CustomShape 1021"/>
          <p:cNvSpPr/>
          <p:nvPr/>
        </p:nvSpPr>
        <p:spPr>
          <a:xfrm>
            <a:off x="15235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33" name="CustomShape 1022"/>
          <p:cNvSpPr/>
          <p:nvPr/>
        </p:nvSpPr>
        <p:spPr>
          <a:xfrm>
            <a:off x="15919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34" name="CustomShape 1023"/>
          <p:cNvSpPr/>
          <p:nvPr/>
        </p:nvSpPr>
        <p:spPr>
          <a:xfrm>
            <a:off x="15919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35" name="CustomShape 1024"/>
          <p:cNvSpPr/>
          <p:nvPr/>
        </p:nvSpPr>
        <p:spPr>
          <a:xfrm>
            <a:off x="19044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36" name="CustomShape 1025"/>
          <p:cNvSpPr/>
          <p:nvPr/>
        </p:nvSpPr>
        <p:spPr>
          <a:xfrm>
            <a:off x="19728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37" name="CustomShape 1026"/>
          <p:cNvSpPr/>
          <p:nvPr/>
        </p:nvSpPr>
        <p:spPr>
          <a:xfrm>
            <a:off x="19728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38" name="CustomShape 1027"/>
          <p:cNvSpPr/>
          <p:nvPr/>
        </p:nvSpPr>
        <p:spPr>
          <a:xfrm>
            <a:off x="22852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39" name="CustomShape 1028"/>
          <p:cNvSpPr/>
          <p:nvPr/>
        </p:nvSpPr>
        <p:spPr>
          <a:xfrm>
            <a:off x="23536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40" name="CustomShape 1029"/>
          <p:cNvSpPr/>
          <p:nvPr/>
        </p:nvSpPr>
        <p:spPr>
          <a:xfrm>
            <a:off x="23536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41" name="CustomShape 1030"/>
          <p:cNvSpPr/>
          <p:nvPr/>
        </p:nvSpPr>
        <p:spPr>
          <a:xfrm>
            <a:off x="26661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42" name="CustomShape 1031"/>
          <p:cNvSpPr/>
          <p:nvPr/>
        </p:nvSpPr>
        <p:spPr>
          <a:xfrm>
            <a:off x="27345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43" name="CustomShape 1032"/>
          <p:cNvSpPr/>
          <p:nvPr/>
        </p:nvSpPr>
        <p:spPr>
          <a:xfrm>
            <a:off x="27345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44" name="CustomShape 1033"/>
          <p:cNvSpPr/>
          <p:nvPr/>
        </p:nvSpPr>
        <p:spPr>
          <a:xfrm>
            <a:off x="30474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45" name="CustomShape 1034"/>
          <p:cNvSpPr/>
          <p:nvPr/>
        </p:nvSpPr>
        <p:spPr>
          <a:xfrm>
            <a:off x="31154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46" name="CustomShape 1035"/>
          <p:cNvSpPr/>
          <p:nvPr/>
        </p:nvSpPr>
        <p:spPr>
          <a:xfrm>
            <a:off x="31154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47" name="CustomShape 1036"/>
          <p:cNvSpPr/>
          <p:nvPr/>
        </p:nvSpPr>
        <p:spPr>
          <a:xfrm>
            <a:off x="34282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48" name="CustomShape 1037"/>
          <p:cNvSpPr/>
          <p:nvPr/>
        </p:nvSpPr>
        <p:spPr>
          <a:xfrm>
            <a:off x="34966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49" name="CustomShape 1038"/>
          <p:cNvSpPr/>
          <p:nvPr/>
        </p:nvSpPr>
        <p:spPr>
          <a:xfrm>
            <a:off x="34966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50" name="CustomShape 1039"/>
          <p:cNvSpPr/>
          <p:nvPr/>
        </p:nvSpPr>
        <p:spPr>
          <a:xfrm>
            <a:off x="38091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51" name="CustomShape 1040"/>
          <p:cNvSpPr/>
          <p:nvPr/>
        </p:nvSpPr>
        <p:spPr>
          <a:xfrm>
            <a:off x="38775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52" name="CustomShape 1041"/>
          <p:cNvSpPr/>
          <p:nvPr/>
        </p:nvSpPr>
        <p:spPr>
          <a:xfrm>
            <a:off x="38775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53" name="CustomShape 1042"/>
          <p:cNvSpPr/>
          <p:nvPr/>
        </p:nvSpPr>
        <p:spPr>
          <a:xfrm>
            <a:off x="41900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54" name="CustomShape 1043"/>
          <p:cNvSpPr/>
          <p:nvPr/>
        </p:nvSpPr>
        <p:spPr>
          <a:xfrm>
            <a:off x="42584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55" name="CustomShape 1044"/>
          <p:cNvSpPr/>
          <p:nvPr/>
        </p:nvSpPr>
        <p:spPr>
          <a:xfrm>
            <a:off x="42584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56" name="CustomShape 1045"/>
          <p:cNvSpPr/>
          <p:nvPr/>
        </p:nvSpPr>
        <p:spPr>
          <a:xfrm>
            <a:off x="45709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57" name="CustomShape 1046"/>
          <p:cNvSpPr/>
          <p:nvPr/>
        </p:nvSpPr>
        <p:spPr>
          <a:xfrm>
            <a:off x="46393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58" name="CustomShape 1047"/>
          <p:cNvSpPr/>
          <p:nvPr/>
        </p:nvSpPr>
        <p:spPr>
          <a:xfrm>
            <a:off x="46393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59" name="CustomShape 1048"/>
          <p:cNvSpPr/>
          <p:nvPr/>
        </p:nvSpPr>
        <p:spPr>
          <a:xfrm>
            <a:off x="49518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60" name="CustomShape 1049"/>
          <p:cNvSpPr/>
          <p:nvPr/>
        </p:nvSpPr>
        <p:spPr>
          <a:xfrm>
            <a:off x="50202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61" name="CustomShape 1050"/>
          <p:cNvSpPr/>
          <p:nvPr/>
        </p:nvSpPr>
        <p:spPr>
          <a:xfrm>
            <a:off x="50202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62" name="CustomShape 1051"/>
          <p:cNvSpPr/>
          <p:nvPr/>
        </p:nvSpPr>
        <p:spPr>
          <a:xfrm>
            <a:off x="53326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63" name="CustomShape 1052"/>
          <p:cNvSpPr/>
          <p:nvPr/>
        </p:nvSpPr>
        <p:spPr>
          <a:xfrm>
            <a:off x="54010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64" name="CustomShape 1053"/>
          <p:cNvSpPr/>
          <p:nvPr/>
        </p:nvSpPr>
        <p:spPr>
          <a:xfrm>
            <a:off x="54010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65" name="CustomShape 1054"/>
          <p:cNvSpPr/>
          <p:nvPr/>
        </p:nvSpPr>
        <p:spPr>
          <a:xfrm>
            <a:off x="57135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66" name="CustomShape 1055"/>
          <p:cNvSpPr/>
          <p:nvPr/>
        </p:nvSpPr>
        <p:spPr>
          <a:xfrm>
            <a:off x="57819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67" name="CustomShape 1056"/>
          <p:cNvSpPr/>
          <p:nvPr/>
        </p:nvSpPr>
        <p:spPr>
          <a:xfrm>
            <a:off x="57819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68" name="CustomShape 1057"/>
          <p:cNvSpPr/>
          <p:nvPr/>
        </p:nvSpPr>
        <p:spPr>
          <a:xfrm>
            <a:off x="60944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69" name="CustomShape 1058"/>
          <p:cNvSpPr/>
          <p:nvPr/>
        </p:nvSpPr>
        <p:spPr>
          <a:xfrm>
            <a:off x="61628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70" name="CustomShape 1059"/>
          <p:cNvSpPr/>
          <p:nvPr/>
        </p:nvSpPr>
        <p:spPr>
          <a:xfrm>
            <a:off x="61628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71" name="CustomShape 1060"/>
          <p:cNvSpPr/>
          <p:nvPr/>
        </p:nvSpPr>
        <p:spPr>
          <a:xfrm>
            <a:off x="64753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72" name="CustomShape 1061"/>
          <p:cNvSpPr/>
          <p:nvPr/>
        </p:nvSpPr>
        <p:spPr>
          <a:xfrm>
            <a:off x="65437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73" name="CustomShape 1062"/>
          <p:cNvSpPr/>
          <p:nvPr/>
        </p:nvSpPr>
        <p:spPr>
          <a:xfrm>
            <a:off x="65437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74" name="CustomShape 1063"/>
          <p:cNvSpPr/>
          <p:nvPr/>
        </p:nvSpPr>
        <p:spPr>
          <a:xfrm>
            <a:off x="68562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75" name="CustomShape 1064"/>
          <p:cNvSpPr/>
          <p:nvPr/>
        </p:nvSpPr>
        <p:spPr>
          <a:xfrm>
            <a:off x="69246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76" name="CustomShape 1065"/>
          <p:cNvSpPr/>
          <p:nvPr/>
        </p:nvSpPr>
        <p:spPr>
          <a:xfrm>
            <a:off x="69246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77" name="CustomShape 1066"/>
          <p:cNvSpPr/>
          <p:nvPr/>
        </p:nvSpPr>
        <p:spPr>
          <a:xfrm>
            <a:off x="72370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78" name="CustomShape 1067"/>
          <p:cNvSpPr/>
          <p:nvPr/>
        </p:nvSpPr>
        <p:spPr>
          <a:xfrm>
            <a:off x="73054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79" name="CustomShape 1068"/>
          <p:cNvSpPr/>
          <p:nvPr/>
        </p:nvSpPr>
        <p:spPr>
          <a:xfrm>
            <a:off x="73054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80" name="CustomShape 1069"/>
          <p:cNvSpPr/>
          <p:nvPr/>
        </p:nvSpPr>
        <p:spPr>
          <a:xfrm>
            <a:off x="76179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81" name="CustomShape 1070"/>
          <p:cNvSpPr/>
          <p:nvPr/>
        </p:nvSpPr>
        <p:spPr>
          <a:xfrm>
            <a:off x="76863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82" name="CustomShape 1071"/>
          <p:cNvSpPr/>
          <p:nvPr/>
        </p:nvSpPr>
        <p:spPr>
          <a:xfrm>
            <a:off x="76863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83" name="CustomShape 1072"/>
          <p:cNvSpPr/>
          <p:nvPr/>
        </p:nvSpPr>
        <p:spPr>
          <a:xfrm>
            <a:off x="79988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84" name="CustomShape 1073"/>
          <p:cNvSpPr/>
          <p:nvPr/>
        </p:nvSpPr>
        <p:spPr>
          <a:xfrm>
            <a:off x="80672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85" name="CustomShape 1074"/>
          <p:cNvSpPr/>
          <p:nvPr/>
        </p:nvSpPr>
        <p:spPr>
          <a:xfrm>
            <a:off x="80672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86" name="CustomShape 1075"/>
          <p:cNvSpPr/>
          <p:nvPr/>
        </p:nvSpPr>
        <p:spPr>
          <a:xfrm>
            <a:off x="83797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87" name="CustomShape 1076"/>
          <p:cNvSpPr/>
          <p:nvPr/>
        </p:nvSpPr>
        <p:spPr>
          <a:xfrm>
            <a:off x="84481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88" name="CustomShape 1077"/>
          <p:cNvSpPr/>
          <p:nvPr/>
        </p:nvSpPr>
        <p:spPr>
          <a:xfrm>
            <a:off x="84481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89" name="CustomShape 1078"/>
          <p:cNvSpPr/>
          <p:nvPr/>
        </p:nvSpPr>
        <p:spPr>
          <a:xfrm>
            <a:off x="87609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90" name="CustomShape 1079"/>
          <p:cNvSpPr/>
          <p:nvPr/>
        </p:nvSpPr>
        <p:spPr>
          <a:xfrm>
            <a:off x="88290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91" name="CustomShape 1080"/>
          <p:cNvSpPr/>
          <p:nvPr/>
        </p:nvSpPr>
        <p:spPr>
          <a:xfrm>
            <a:off x="88290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92" name="CustomShape 1081"/>
          <p:cNvSpPr/>
          <p:nvPr/>
        </p:nvSpPr>
        <p:spPr>
          <a:xfrm>
            <a:off x="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93" name="CustomShape 1082"/>
          <p:cNvSpPr/>
          <p:nvPr/>
        </p:nvSpPr>
        <p:spPr>
          <a:xfrm>
            <a:off x="684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94" name="CustomShape 1083"/>
          <p:cNvSpPr/>
          <p:nvPr/>
        </p:nvSpPr>
        <p:spPr>
          <a:xfrm>
            <a:off x="684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95" name="CustomShape 1084"/>
          <p:cNvSpPr/>
          <p:nvPr/>
        </p:nvSpPr>
        <p:spPr>
          <a:xfrm>
            <a:off x="3808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96" name="CustomShape 1085"/>
          <p:cNvSpPr/>
          <p:nvPr/>
        </p:nvSpPr>
        <p:spPr>
          <a:xfrm>
            <a:off x="4492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97" name="CustomShape 1086"/>
          <p:cNvSpPr/>
          <p:nvPr/>
        </p:nvSpPr>
        <p:spPr>
          <a:xfrm>
            <a:off x="4492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98" name="CustomShape 1087"/>
          <p:cNvSpPr/>
          <p:nvPr/>
        </p:nvSpPr>
        <p:spPr>
          <a:xfrm>
            <a:off x="7617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99" name="CustomShape 1088"/>
          <p:cNvSpPr/>
          <p:nvPr/>
        </p:nvSpPr>
        <p:spPr>
          <a:xfrm>
            <a:off x="8301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00" name="CustomShape 1089"/>
          <p:cNvSpPr/>
          <p:nvPr/>
        </p:nvSpPr>
        <p:spPr>
          <a:xfrm>
            <a:off x="8301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01" name="CustomShape 1090"/>
          <p:cNvSpPr/>
          <p:nvPr/>
        </p:nvSpPr>
        <p:spPr>
          <a:xfrm>
            <a:off x="11426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02" name="CustomShape 1091"/>
          <p:cNvSpPr/>
          <p:nvPr/>
        </p:nvSpPr>
        <p:spPr>
          <a:xfrm>
            <a:off x="12110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03" name="CustomShape 1092"/>
          <p:cNvSpPr/>
          <p:nvPr/>
        </p:nvSpPr>
        <p:spPr>
          <a:xfrm>
            <a:off x="12110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04" name="CustomShape 1093"/>
          <p:cNvSpPr/>
          <p:nvPr/>
        </p:nvSpPr>
        <p:spPr>
          <a:xfrm>
            <a:off x="15235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05" name="CustomShape 1094"/>
          <p:cNvSpPr/>
          <p:nvPr/>
        </p:nvSpPr>
        <p:spPr>
          <a:xfrm>
            <a:off x="15919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06" name="CustomShape 1095"/>
          <p:cNvSpPr/>
          <p:nvPr/>
        </p:nvSpPr>
        <p:spPr>
          <a:xfrm>
            <a:off x="15919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07" name="CustomShape 1096"/>
          <p:cNvSpPr/>
          <p:nvPr/>
        </p:nvSpPr>
        <p:spPr>
          <a:xfrm>
            <a:off x="19044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08" name="CustomShape 1097"/>
          <p:cNvSpPr/>
          <p:nvPr/>
        </p:nvSpPr>
        <p:spPr>
          <a:xfrm>
            <a:off x="19728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09" name="CustomShape 1098"/>
          <p:cNvSpPr/>
          <p:nvPr/>
        </p:nvSpPr>
        <p:spPr>
          <a:xfrm>
            <a:off x="19728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10" name="CustomShape 1099"/>
          <p:cNvSpPr/>
          <p:nvPr/>
        </p:nvSpPr>
        <p:spPr>
          <a:xfrm>
            <a:off x="22852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11" name="CustomShape 1100"/>
          <p:cNvSpPr/>
          <p:nvPr/>
        </p:nvSpPr>
        <p:spPr>
          <a:xfrm>
            <a:off x="23536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12" name="CustomShape 1101"/>
          <p:cNvSpPr/>
          <p:nvPr/>
        </p:nvSpPr>
        <p:spPr>
          <a:xfrm>
            <a:off x="23536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13" name="CustomShape 1102"/>
          <p:cNvSpPr/>
          <p:nvPr/>
        </p:nvSpPr>
        <p:spPr>
          <a:xfrm>
            <a:off x="26661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14" name="CustomShape 1103"/>
          <p:cNvSpPr/>
          <p:nvPr/>
        </p:nvSpPr>
        <p:spPr>
          <a:xfrm>
            <a:off x="27345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15" name="CustomShape 1104"/>
          <p:cNvSpPr/>
          <p:nvPr/>
        </p:nvSpPr>
        <p:spPr>
          <a:xfrm>
            <a:off x="27345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16" name="CustomShape 1105"/>
          <p:cNvSpPr/>
          <p:nvPr/>
        </p:nvSpPr>
        <p:spPr>
          <a:xfrm>
            <a:off x="30474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17" name="CustomShape 1106"/>
          <p:cNvSpPr/>
          <p:nvPr/>
        </p:nvSpPr>
        <p:spPr>
          <a:xfrm>
            <a:off x="31154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18" name="CustomShape 1107"/>
          <p:cNvSpPr/>
          <p:nvPr/>
        </p:nvSpPr>
        <p:spPr>
          <a:xfrm>
            <a:off x="31154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19" name="CustomShape 1108"/>
          <p:cNvSpPr/>
          <p:nvPr/>
        </p:nvSpPr>
        <p:spPr>
          <a:xfrm>
            <a:off x="34282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20" name="CustomShape 1109"/>
          <p:cNvSpPr/>
          <p:nvPr/>
        </p:nvSpPr>
        <p:spPr>
          <a:xfrm>
            <a:off x="34966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21" name="CustomShape 1110"/>
          <p:cNvSpPr/>
          <p:nvPr/>
        </p:nvSpPr>
        <p:spPr>
          <a:xfrm>
            <a:off x="34966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22" name="CustomShape 1111"/>
          <p:cNvSpPr/>
          <p:nvPr/>
        </p:nvSpPr>
        <p:spPr>
          <a:xfrm>
            <a:off x="38091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23" name="CustomShape 1112"/>
          <p:cNvSpPr/>
          <p:nvPr/>
        </p:nvSpPr>
        <p:spPr>
          <a:xfrm>
            <a:off x="38775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24" name="CustomShape 1113"/>
          <p:cNvSpPr/>
          <p:nvPr/>
        </p:nvSpPr>
        <p:spPr>
          <a:xfrm>
            <a:off x="38775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25" name="CustomShape 1114"/>
          <p:cNvSpPr/>
          <p:nvPr/>
        </p:nvSpPr>
        <p:spPr>
          <a:xfrm>
            <a:off x="41900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26" name="CustomShape 1115"/>
          <p:cNvSpPr/>
          <p:nvPr/>
        </p:nvSpPr>
        <p:spPr>
          <a:xfrm>
            <a:off x="42584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27" name="CustomShape 1116"/>
          <p:cNvSpPr/>
          <p:nvPr/>
        </p:nvSpPr>
        <p:spPr>
          <a:xfrm>
            <a:off x="42584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28" name="CustomShape 1117"/>
          <p:cNvSpPr/>
          <p:nvPr/>
        </p:nvSpPr>
        <p:spPr>
          <a:xfrm>
            <a:off x="45709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29" name="CustomShape 1118"/>
          <p:cNvSpPr/>
          <p:nvPr/>
        </p:nvSpPr>
        <p:spPr>
          <a:xfrm>
            <a:off x="46393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30" name="CustomShape 1119"/>
          <p:cNvSpPr/>
          <p:nvPr/>
        </p:nvSpPr>
        <p:spPr>
          <a:xfrm>
            <a:off x="46393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1" name="CustomShape 1120"/>
          <p:cNvSpPr/>
          <p:nvPr/>
        </p:nvSpPr>
        <p:spPr>
          <a:xfrm>
            <a:off x="49518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2" name="CustomShape 1121"/>
          <p:cNvSpPr/>
          <p:nvPr/>
        </p:nvSpPr>
        <p:spPr>
          <a:xfrm>
            <a:off x="50202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33" name="CustomShape 1122"/>
          <p:cNvSpPr/>
          <p:nvPr/>
        </p:nvSpPr>
        <p:spPr>
          <a:xfrm>
            <a:off x="50202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4" name="CustomShape 1123"/>
          <p:cNvSpPr/>
          <p:nvPr/>
        </p:nvSpPr>
        <p:spPr>
          <a:xfrm>
            <a:off x="53326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5" name="CustomShape 1124"/>
          <p:cNvSpPr/>
          <p:nvPr/>
        </p:nvSpPr>
        <p:spPr>
          <a:xfrm>
            <a:off x="54010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36" name="CustomShape 1125"/>
          <p:cNvSpPr/>
          <p:nvPr/>
        </p:nvSpPr>
        <p:spPr>
          <a:xfrm>
            <a:off x="54010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7" name="CustomShape 1126"/>
          <p:cNvSpPr/>
          <p:nvPr/>
        </p:nvSpPr>
        <p:spPr>
          <a:xfrm>
            <a:off x="57135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8" name="CustomShape 1127"/>
          <p:cNvSpPr/>
          <p:nvPr/>
        </p:nvSpPr>
        <p:spPr>
          <a:xfrm>
            <a:off x="57819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39" name="CustomShape 1128"/>
          <p:cNvSpPr/>
          <p:nvPr/>
        </p:nvSpPr>
        <p:spPr>
          <a:xfrm>
            <a:off x="57819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40" name="CustomShape 1129"/>
          <p:cNvSpPr/>
          <p:nvPr/>
        </p:nvSpPr>
        <p:spPr>
          <a:xfrm>
            <a:off x="60944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41" name="CustomShape 1130"/>
          <p:cNvSpPr/>
          <p:nvPr/>
        </p:nvSpPr>
        <p:spPr>
          <a:xfrm>
            <a:off x="61628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42" name="CustomShape 1131"/>
          <p:cNvSpPr/>
          <p:nvPr/>
        </p:nvSpPr>
        <p:spPr>
          <a:xfrm>
            <a:off x="61628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43" name="CustomShape 1132"/>
          <p:cNvSpPr/>
          <p:nvPr/>
        </p:nvSpPr>
        <p:spPr>
          <a:xfrm>
            <a:off x="64753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44" name="CustomShape 1133"/>
          <p:cNvSpPr/>
          <p:nvPr/>
        </p:nvSpPr>
        <p:spPr>
          <a:xfrm>
            <a:off x="65437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45" name="CustomShape 1134"/>
          <p:cNvSpPr/>
          <p:nvPr/>
        </p:nvSpPr>
        <p:spPr>
          <a:xfrm>
            <a:off x="65437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46" name="CustomShape 1135"/>
          <p:cNvSpPr/>
          <p:nvPr/>
        </p:nvSpPr>
        <p:spPr>
          <a:xfrm>
            <a:off x="68562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47" name="CustomShape 1136"/>
          <p:cNvSpPr/>
          <p:nvPr/>
        </p:nvSpPr>
        <p:spPr>
          <a:xfrm>
            <a:off x="69246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48" name="CustomShape 1137"/>
          <p:cNvSpPr/>
          <p:nvPr/>
        </p:nvSpPr>
        <p:spPr>
          <a:xfrm>
            <a:off x="69246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49" name="CustomShape 1138"/>
          <p:cNvSpPr/>
          <p:nvPr/>
        </p:nvSpPr>
        <p:spPr>
          <a:xfrm>
            <a:off x="72370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50" name="CustomShape 1139"/>
          <p:cNvSpPr/>
          <p:nvPr/>
        </p:nvSpPr>
        <p:spPr>
          <a:xfrm>
            <a:off x="73054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51" name="CustomShape 1140"/>
          <p:cNvSpPr/>
          <p:nvPr/>
        </p:nvSpPr>
        <p:spPr>
          <a:xfrm>
            <a:off x="73054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52" name="CustomShape 1141"/>
          <p:cNvSpPr/>
          <p:nvPr/>
        </p:nvSpPr>
        <p:spPr>
          <a:xfrm>
            <a:off x="76179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53" name="CustomShape 1142"/>
          <p:cNvSpPr/>
          <p:nvPr/>
        </p:nvSpPr>
        <p:spPr>
          <a:xfrm>
            <a:off x="76863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54" name="CustomShape 1143"/>
          <p:cNvSpPr/>
          <p:nvPr/>
        </p:nvSpPr>
        <p:spPr>
          <a:xfrm>
            <a:off x="76863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55" name="CustomShape 1144"/>
          <p:cNvSpPr/>
          <p:nvPr/>
        </p:nvSpPr>
        <p:spPr>
          <a:xfrm>
            <a:off x="79988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56" name="CustomShape 1145"/>
          <p:cNvSpPr/>
          <p:nvPr/>
        </p:nvSpPr>
        <p:spPr>
          <a:xfrm>
            <a:off x="80672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57" name="CustomShape 1146"/>
          <p:cNvSpPr/>
          <p:nvPr/>
        </p:nvSpPr>
        <p:spPr>
          <a:xfrm>
            <a:off x="80672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58" name="CustomShape 1147"/>
          <p:cNvSpPr/>
          <p:nvPr/>
        </p:nvSpPr>
        <p:spPr>
          <a:xfrm>
            <a:off x="83797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59" name="CustomShape 1148"/>
          <p:cNvSpPr/>
          <p:nvPr/>
        </p:nvSpPr>
        <p:spPr>
          <a:xfrm>
            <a:off x="84481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60" name="CustomShape 1149"/>
          <p:cNvSpPr/>
          <p:nvPr/>
        </p:nvSpPr>
        <p:spPr>
          <a:xfrm>
            <a:off x="84481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61" name="CustomShape 1150"/>
          <p:cNvSpPr/>
          <p:nvPr/>
        </p:nvSpPr>
        <p:spPr>
          <a:xfrm>
            <a:off x="87609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62" name="CustomShape 1151"/>
          <p:cNvSpPr/>
          <p:nvPr/>
        </p:nvSpPr>
        <p:spPr>
          <a:xfrm>
            <a:off x="88290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63" name="CustomShape 1152"/>
          <p:cNvSpPr/>
          <p:nvPr/>
        </p:nvSpPr>
        <p:spPr>
          <a:xfrm>
            <a:off x="88290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64" name="CustomShape 1153"/>
          <p:cNvSpPr/>
          <p:nvPr/>
        </p:nvSpPr>
        <p:spPr>
          <a:xfrm>
            <a:off x="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65" name="CustomShape 1154"/>
          <p:cNvSpPr/>
          <p:nvPr/>
        </p:nvSpPr>
        <p:spPr>
          <a:xfrm>
            <a:off x="684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66" name="CustomShape 1155"/>
          <p:cNvSpPr/>
          <p:nvPr/>
        </p:nvSpPr>
        <p:spPr>
          <a:xfrm>
            <a:off x="684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67" name="CustomShape 1156"/>
          <p:cNvSpPr/>
          <p:nvPr/>
        </p:nvSpPr>
        <p:spPr>
          <a:xfrm>
            <a:off x="3808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68" name="CustomShape 1157"/>
          <p:cNvSpPr/>
          <p:nvPr/>
        </p:nvSpPr>
        <p:spPr>
          <a:xfrm>
            <a:off x="4492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69" name="CustomShape 1158"/>
          <p:cNvSpPr/>
          <p:nvPr/>
        </p:nvSpPr>
        <p:spPr>
          <a:xfrm>
            <a:off x="4492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70" name="CustomShape 1159"/>
          <p:cNvSpPr/>
          <p:nvPr/>
        </p:nvSpPr>
        <p:spPr>
          <a:xfrm>
            <a:off x="7617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71" name="CustomShape 1160"/>
          <p:cNvSpPr/>
          <p:nvPr/>
        </p:nvSpPr>
        <p:spPr>
          <a:xfrm>
            <a:off x="8301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72" name="CustomShape 1161"/>
          <p:cNvSpPr/>
          <p:nvPr/>
        </p:nvSpPr>
        <p:spPr>
          <a:xfrm>
            <a:off x="8301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73" name="CustomShape 1162"/>
          <p:cNvSpPr/>
          <p:nvPr/>
        </p:nvSpPr>
        <p:spPr>
          <a:xfrm>
            <a:off x="11426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74" name="CustomShape 1163"/>
          <p:cNvSpPr/>
          <p:nvPr/>
        </p:nvSpPr>
        <p:spPr>
          <a:xfrm>
            <a:off x="12110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75" name="CustomShape 1164"/>
          <p:cNvSpPr/>
          <p:nvPr/>
        </p:nvSpPr>
        <p:spPr>
          <a:xfrm>
            <a:off x="12110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76" name="CustomShape 1165"/>
          <p:cNvSpPr/>
          <p:nvPr/>
        </p:nvSpPr>
        <p:spPr>
          <a:xfrm>
            <a:off x="15235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77" name="CustomShape 1166"/>
          <p:cNvSpPr/>
          <p:nvPr/>
        </p:nvSpPr>
        <p:spPr>
          <a:xfrm>
            <a:off x="15919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78" name="CustomShape 1167"/>
          <p:cNvSpPr/>
          <p:nvPr/>
        </p:nvSpPr>
        <p:spPr>
          <a:xfrm>
            <a:off x="15919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79" name="CustomShape 1168"/>
          <p:cNvSpPr/>
          <p:nvPr/>
        </p:nvSpPr>
        <p:spPr>
          <a:xfrm>
            <a:off x="19044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80" name="CustomShape 1169"/>
          <p:cNvSpPr/>
          <p:nvPr/>
        </p:nvSpPr>
        <p:spPr>
          <a:xfrm>
            <a:off x="19728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81" name="CustomShape 1170"/>
          <p:cNvSpPr/>
          <p:nvPr/>
        </p:nvSpPr>
        <p:spPr>
          <a:xfrm>
            <a:off x="19728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82" name="CustomShape 1171"/>
          <p:cNvSpPr/>
          <p:nvPr/>
        </p:nvSpPr>
        <p:spPr>
          <a:xfrm>
            <a:off x="22852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83" name="CustomShape 1172"/>
          <p:cNvSpPr/>
          <p:nvPr/>
        </p:nvSpPr>
        <p:spPr>
          <a:xfrm>
            <a:off x="23536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84" name="CustomShape 1173"/>
          <p:cNvSpPr/>
          <p:nvPr/>
        </p:nvSpPr>
        <p:spPr>
          <a:xfrm>
            <a:off x="23536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85" name="CustomShape 1174"/>
          <p:cNvSpPr/>
          <p:nvPr/>
        </p:nvSpPr>
        <p:spPr>
          <a:xfrm>
            <a:off x="26661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86" name="CustomShape 1175"/>
          <p:cNvSpPr/>
          <p:nvPr/>
        </p:nvSpPr>
        <p:spPr>
          <a:xfrm>
            <a:off x="27345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87" name="CustomShape 1176"/>
          <p:cNvSpPr/>
          <p:nvPr/>
        </p:nvSpPr>
        <p:spPr>
          <a:xfrm>
            <a:off x="27345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88" name="CustomShape 1177"/>
          <p:cNvSpPr/>
          <p:nvPr/>
        </p:nvSpPr>
        <p:spPr>
          <a:xfrm>
            <a:off x="30474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89" name="CustomShape 1178"/>
          <p:cNvSpPr/>
          <p:nvPr/>
        </p:nvSpPr>
        <p:spPr>
          <a:xfrm>
            <a:off x="31154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90" name="CustomShape 1179"/>
          <p:cNvSpPr/>
          <p:nvPr/>
        </p:nvSpPr>
        <p:spPr>
          <a:xfrm>
            <a:off x="31154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91" name="CustomShape 1180"/>
          <p:cNvSpPr/>
          <p:nvPr/>
        </p:nvSpPr>
        <p:spPr>
          <a:xfrm>
            <a:off x="34282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92" name="CustomShape 1181"/>
          <p:cNvSpPr/>
          <p:nvPr/>
        </p:nvSpPr>
        <p:spPr>
          <a:xfrm>
            <a:off x="34966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93" name="CustomShape 1182"/>
          <p:cNvSpPr/>
          <p:nvPr/>
        </p:nvSpPr>
        <p:spPr>
          <a:xfrm>
            <a:off x="34966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94" name="CustomShape 1183"/>
          <p:cNvSpPr/>
          <p:nvPr/>
        </p:nvSpPr>
        <p:spPr>
          <a:xfrm>
            <a:off x="38091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95" name="CustomShape 1184"/>
          <p:cNvSpPr/>
          <p:nvPr/>
        </p:nvSpPr>
        <p:spPr>
          <a:xfrm>
            <a:off x="38775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96" name="CustomShape 1185"/>
          <p:cNvSpPr/>
          <p:nvPr/>
        </p:nvSpPr>
        <p:spPr>
          <a:xfrm>
            <a:off x="38775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97" name="CustomShape 1186"/>
          <p:cNvSpPr/>
          <p:nvPr/>
        </p:nvSpPr>
        <p:spPr>
          <a:xfrm>
            <a:off x="41900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98" name="CustomShape 1187"/>
          <p:cNvSpPr/>
          <p:nvPr/>
        </p:nvSpPr>
        <p:spPr>
          <a:xfrm>
            <a:off x="42584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99" name="CustomShape 1188"/>
          <p:cNvSpPr/>
          <p:nvPr/>
        </p:nvSpPr>
        <p:spPr>
          <a:xfrm>
            <a:off x="42584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00" name="CustomShape 1189"/>
          <p:cNvSpPr/>
          <p:nvPr/>
        </p:nvSpPr>
        <p:spPr>
          <a:xfrm>
            <a:off x="45709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01" name="CustomShape 1190"/>
          <p:cNvSpPr/>
          <p:nvPr/>
        </p:nvSpPr>
        <p:spPr>
          <a:xfrm>
            <a:off x="46393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02" name="CustomShape 1191"/>
          <p:cNvSpPr/>
          <p:nvPr/>
        </p:nvSpPr>
        <p:spPr>
          <a:xfrm>
            <a:off x="46393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03" name="CustomShape 1192"/>
          <p:cNvSpPr/>
          <p:nvPr/>
        </p:nvSpPr>
        <p:spPr>
          <a:xfrm>
            <a:off x="49518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04" name="CustomShape 1193"/>
          <p:cNvSpPr/>
          <p:nvPr/>
        </p:nvSpPr>
        <p:spPr>
          <a:xfrm>
            <a:off x="50202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05" name="CustomShape 1194"/>
          <p:cNvSpPr/>
          <p:nvPr/>
        </p:nvSpPr>
        <p:spPr>
          <a:xfrm>
            <a:off x="50202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06" name="CustomShape 1195"/>
          <p:cNvSpPr/>
          <p:nvPr/>
        </p:nvSpPr>
        <p:spPr>
          <a:xfrm>
            <a:off x="53326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07" name="CustomShape 1196"/>
          <p:cNvSpPr/>
          <p:nvPr/>
        </p:nvSpPr>
        <p:spPr>
          <a:xfrm>
            <a:off x="54010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08" name="CustomShape 1197"/>
          <p:cNvSpPr/>
          <p:nvPr/>
        </p:nvSpPr>
        <p:spPr>
          <a:xfrm>
            <a:off x="54010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09" name="CustomShape 1198"/>
          <p:cNvSpPr/>
          <p:nvPr/>
        </p:nvSpPr>
        <p:spPr>
          <a:xfrm>
            <a:off x="57135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10" name="CustomShape 1199"/>
          <p:cNvSpPr/>
          <p:nvPr/>
        </p:nvSpPr>
        <p:spPr>
          <a:xfrm>
            <a:off x="57819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11" name="CustomShape 1200"/>
          <p:cNvSpPr/>
          <p:nvPr/>
        </p:nvSpPr>
        <p:spPr>
          <a:xfrm>
            <a:off x="57819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12" name="CustomShape 1201"/>
          <p:cNvSpPr/>
          <p:nvPr/>
        </p:nvSpPr>
        <p:spPr>
          <a:xfrm>
            <a:off x="60944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13" name="CustomShape 1202"/>
          <p:cNvSpPr/>
          <p:nvPr/>
        </p:nvSpPr>
        <p:spPr>
          <a:xfrm>
            <a:off x="61628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14" name="CustomShape 1203"/>
          <p:cNvSpPr/>
          <p:nvPr/>
        </p:nvSpPr>
        <p:spPr>
          <a:xfrm>
            <a:off x="61628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15" name="CustomShape 1204"/>
          <p:cNvSpPr/>
          <p:nvPr/>
        </p:nvSpPr>
        <p:spPr>
          <a:xfrm>
            <a:off x="64753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16" name="CustomShape 1205"/>
          <p:cNvSpPr/>
          <p:nvPr/>
        </p:nvSpPr>
        <p:spPr>
          <a:xfrm>
            <a:off x="65437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17" name="CustomShape 1206"/>
          <p:cNvSpPr/>
          <p:nvPr/>
        </p:nvSpPr>
        <p:spPr>
          <a:xfrm>
            <a:off x="65437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18" name="CustomShape 1207"/>
          <p:cNvSpPr/>
          <p:nvPr/>
        </p:nvSpPr>
        <p:spPr>
          <a:xfrm>
            <a:off x="68562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19" name="CustomShape 1208"/>
          <p:cNvSpPr/>
          <p:nvPr/>
        </p:nvSpPr>
        <p:spPr>
          <a:xfrm>
            <a:off x="69246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20" name="CustomShape 1209"/>
          <p:cNvSpPr/>
          <p:nvPr/>
        </p:nvSpPr>
        <p:spPr>
          <a:xfrm>
            <a:off x="69246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21" name="CustomShape 1210"/>
          <p:cNvSpPr/>
          <p:nvPr/>
        </p:nvSpPr>
        <p:spPr>
          <a:xfrm>
            <a:off x="72370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22" name="CustomShape 1211"/>
          <p:cNvSpPr/>
          <p:nvPr/>
        </p:nvSpPr>
        <p:spPr>
          <a:xfrm>
            <a:off x="73054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23" name="CustomShape 1212"/>
          <p:cNvSpPr/>
          <p:nvPr/>
        </p:nvSpPr>
        <p:spPr>
          <a:xfrm>
            <a:off x="73054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24" name="CustomShape 1213"/>
          <p:cNvSpPr/>
          <p:nvPr/>
        </p:nvSpPr>
        <p:spPr>
          <a:xfrm>
            <a:off x="76179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25" name="CustomShape 1214"/>
          <p:cNvSpPr/>
          <p:nvPr/>
        </p:nvSpPr>
        <p:spPr>
          <a:xfrm>
            <a:off x="76863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26" name="CustomShape 1215"/>
          <p:cNvSpPr/>
          <p:nvPr/>
        </p:nvSpPr>
        <p:spPr>
          <a:xfrm>
            <a:off x="76863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27" name="CustomShape 1216"/>
          <p:cNvSpPr/>
          <p:nvPr/>
        </p:nvSpPr>
        <p:spPr>
          <a:xfrm>
            <a:off x="79988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28" name="CustomShape 1217"/>
          <p:cNvSpPr/>
          <p:nvPr/>
        </p:nvSpPr>
        <p:spPr>
          <a:xfrm>
            <a:off x="80672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29" name="CustomShape 1218"/>
          <p:cNvSpPr/>
          <p:nvPr/>
        </p:nvSpPr>
        <p:spPr>
          <a:xfrm>
            <a:off x="80672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30" name="CustomShape 1219"/>
          <p:cNvSpPr/>
          <p:nvPr/>
        </p:nvSpPr>
        <p:spPr>
          <a:xfrm>
            <a:off x="83797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31" name="CustomShape 1220"/>
          <p:cNvSpPr/>
          <p:nvPr/>
        </p:nvSpPr>
        <p:spPr>
          <a:xfrm>
            <a:off x="84481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32" name="CustomShape 1221"/>
          <p:cNvSpPr/>
          <p:nvPr/>
        </p:nvSpPr>
        <p:spPr>
          <a:xfrm>
            <a:off x="84481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33" name="CustomShape 1222"/>
          <p:cNvSpPr/>
          <p:nvPr/>
        </p:nvSpPr>
        <p:spPr>
          <a:xfrm>
            <a:off x="87609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34" name="CustomShape 1223"/>
          <p:cNvSpPr/>
          <p:nvPr/>
        </p:nvSpPr>
        <p:spPr>
          <a:xfrm>
            <a:off x="88290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35" name="CustomShape 1224"/>
          <p:cNvSpPr/>
          <p:nvPr/>
        </p:nvSpPr>
        <p:spPr>
          <a:xfrm>
            <a:off x="88290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36" name="CustomShape 1225"/>
          <p:cNvSpPr/>
          <p:nvPr/>
        </p:nvSpPr>
        <p:spPr>
          <a:xfrm>
            <a:off x="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37" name="CustomShape 1226"/>
          <p:cNvSpPr/>
          <p:nvPr/>
        </p:nvSpPr>
        <p:spPr>
          <a:xfrm>
            <a:off x="684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38" name="CustomShape 1227"/>
          <p:cNvSpPr/>
          <p:nvPr/>
        </p:nvSpPr>
        <p:spPr>
          <a:xfrm>
            <a:off x="684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39" name="CustomShape 1228"/>
          <p:cNvSpPr/>
          <p:nvPr/>
        </p:nvSpPr>
        <p:spPr>
          <a:xfrm>
            <a:off x="3808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40" name="CustomShape 1229"/>
          <p:cNvSpPr/>
          <p:nvPr/>
        </p:nvSpPr>
        <p:spPr>
          <a:xfrm>
            <a:off x="4492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41" name="CustomShape 1230"/>
          <p:cNvSpPr/>
          <p:nvPr/>
        </p:nvSpPr>
        <p:spPr>
          <a:xfrm>
            <a:off x="4492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42" name="CustomShape 1231"/>
          <p:cNvSpPr/>
          <p:nvPr/>
        </p:nvSpPr>
        <p:spPr>
          <a:xfrm>
            <a:off x="7617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43" name="CustomShape 1232"/>
          <p:cNvSpPr/>
          <p:nvPr/>
        </p:nvSpPr>
        <p:spPr>
          <a:xfrm>
            <a:off x="8301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44" name="CustomShape 1233"/>
          <p:cNvSpPr/>
          <p:nvPr/>
        </p:nvSpPr>
        <p:spPr>
          <a:xfrm>
            <a:off x="8301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45" name="CustomShape 1234"/>
          <p:cNvSpPr/>
          <p:nvPr/>
        </p:nvSpPr>
        <p:spPr>
          <a:xfrm>
            <a:off x="11426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46" name="CustomShape 1235"/>
          <p:cNvSpPr/>
          <p:nvPr/>
        </p:nvSpPr>
        <p:spPr>
          <a:xfrm>
            <a:off x="12110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47" name="CustomShape 1236"/>
          <p:cNvSpPr/>
          <p:nvPr/>
        </p:nvSpPr>
        <p:spPr>
          <a:xfrm>
            <a:off x="12110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48" name="CustomShape 1237"/>
          <p:cNvSpPr/>
          <p:nvPr/>
        </p:nvSpPr>
        <p:spPr>
          <a:xfrm>
            <a:off x="15235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49" name="CustomShape 1238"/>
          <p:cNvSpPr/>
          <p:nvPr/>
        </p:nvSpPr>
        <p:spPr>
          <a:xfrm>
            <a:off x="15919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50" name="CustomShape 1239"/>
          <p:cNvSpPr/>
          <p:nvPr/>
        </p:nvSpPr>
        <p:spPr>
          <a:xfrm>
            <a:off x="15919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51" name="CustomShape 1240"/>
          <p:cNvSpPr/>
          <p:nvPr/>
        </p:nvSpPr>
        <p:spPr>
          <a:xfrm>
            <a:off x="19044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52" name="CustomShape 1241"/>
          <p:cNvSpPr/>
          <p:nvPr/>
        </p:nvSpPr>
        <p:spPr>
          <a:xfrm>
            <a:off x="19728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53" name="CustomShape 1242"/>
          <p:cNvSpPr/>
          <p:nvPr/>
        </p:nvSpPr>
        <p:spPr>
          <a:xfrm>
            <a:off x="19728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54" name="CustomShape 1243"/>
          <p:cNvSpPr/>
          <p:nvPr/>
        </p:nvSpPr>
        <p:spPr>
          <a:xfrm>
            <a:off x="22852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55" name="CustomShape 1244"/>
          <p:cNvSpPr/>
          <p:nvPr/>
        </p:nvSpPr>
        <p:spPr>
          <a:xfrm>
            <a:off x="23536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56" name="CustomShape 1245"/>
          <p:cNvSpPr/>
          <p:nvPr/>
        </p:nvSpPr>
        <p:spPr>
          <a:xfrm>
            <a:off x="2353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57" name="CustomShape 1246"/>
          <p:cNvSpPr/>
          <p:nvPr/>
        </p:nvSpPr>
        <p:spPr>
          <a:xfrm>
            <a:off x="26661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58" name="CustomShape 1247"/>
          <p:cNvSpPr/>
          <p:nvPr/>
        </p:nvSpPr>
        <p:spPr>
          <a:xfrm>
            <a:off x="27345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59" name="CustomShape 1248"/>
          <p:cNvSpPr/>
          <p:nvPr/>
        </p:nvSpPr>
        <p:spPr>
          <a:xfrm>
            <a:off x="2734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60" name="CustomShape 1249"/>
          <p:cNvSpPr/>
          <p:nvPr/>
        </p:nvSpPr>
        <p:spPr>
          <a:xfrm>
            <a:off x="30474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61" name="CustomShape 1250"/>
          <p:cNvSpPr/>
          <p:nvPr/>
        </p:nvSpPr>
        <p:spPr>
          <a:xfrm>
            <a:off x="31154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62" name="CustomShape 1251"/>
          <p:cNvSpPr/>
          <p:nvPr/>
        </p:nvSpPr>
        <p:spPr>
          <a:xfrm>
            <a:off x="3115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63" name="CustomShape 1252"/>
          <p:cNvSpPr/>
          <p:nvPr/>
        </p:nvSpPr>
        <p:spPr>
          <a:xfrm>
            <a:off x="34282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64" name="CustomShape 1253"/>
          <p:cNvSpPr/>
          <p:nvPr/>
        </p:nvSpPr>
        <p:spPr>
          <a:xfrm>
            <a:off x="34966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65" name="CustomShape 1254"/>
          <p:cNvSpPr/>
          <p:nvPr/>
        </p:nvSpPr>
        <p:spPr>
          <a:xfrm>
            <a:off x="3496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66" name="CustomShape 1255"/>
          <p:cNvSpPr/>
          <p:nvPr/>
        </p:nvSpPr>
        <p:spPr>
          <a:xfrm>
            <a:off x="38091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67" name="CustomShape 1256"/>
          <p:cNvSpPr/>
          <p:nvPr/>
        </p:nvSpPr>
        <p:spPr>
          <a:xfrm>
            <a:off x="38775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68" name="CustomShape 1257"/>
          <p:cNvSpPr/>
          <p:nvPr/>
        </p:nvSpPr>
        <p:spPr>
          <a:xfrm>
            <a:off x="3877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69" name="CustomShape 1258"/>
          <p:cNvSpPr/>
          <p:nvPr/>
        </p:nvSpPr>
        <p:spPr>
          <a:xfrm>
            <a:off x="41900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70" name="CustomShape 1259"/>
          <p:cNvSpPr/>
          <p:nvPr/>
        </p:nvSpPr>
        <p:spPr>
          <a:xfrm>
            <a:off x="42584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71" name="CustomShape 1260"/>
          <p:cNvSpPr/>
          <p:nvPr/>
        </p:nvSpPr>
        <p:spPr>
          <a:xfrm>
            <a:off x="4258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72" name="CustomShape 1261"/>
          <p:cNvSpPr/>
          <p:nvPr/>
        </p:nvSpPr>
        <p:spPr>
          <a:xfrm>
            <a:off x="45709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73" name="CustomShape 1262"/>
          <p:cNvSpPr/>
          <p:nvPr/>
        </p:nvSpPr>
        <p:spPr>
          <a:xfrm>
            <a:off x="46393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74" name="CustomShape 1263"/>
          <p:cNvSpPr/>
          <p:nvPr/>
        </p:nvSpPr>
        <p:spPr>
          <a:xfrm>
            <a:off x="46393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75" name="CustomShape 1264"/>
          <p:cNvSpPr/>
          <p:nvPr/>
        </p:nvSpPr>
        <p:spPr>
          <a:xfrm>
            <a:off x="49518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76" name="CustomShape 1265"/>
          <p:cNvSpPr/>
          <p:nvPr/>
        </p:nvSpPr>
        <p:spPr>
          <a:xfrm>
            <a:off x="50202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77" name="CustomShape 1266"/>
          <p:cNvSpPr/>
          <p:nvPr/>
        </p:nvSpPr>
        <p:spPr>
          <a:xfrm>
            <a:off x="50202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78" name="CustomShape 1267"/>
          <p:cNvSpPr/>
          <p:nvPr/>
        </p:nvSpPr>
        <p:spPr>
          <a:xfrm>
            <a:off x="53326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79" name="CustomShape 1268"/>
          <p:cNvSpPr/>
          <p:nvPr/>
        </p:nvSpPr>
        <p:spPr>
          <a:xfrm>
            <a:off x="54010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80" name="CustomShape 1269"/>
          <p:cNvSpPr/>
          <p:nvPr/>
        </p:nvSpPr>
        <p:spPr>
          <a:xfrm>
            <a:off x="54010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81" name="CustomShape 1270"/>
          <p:cNvSpPr/>
          <p:nvPr/>
        </p:nvSpPr>
        <p:spPr>
          <a:xfrm>
            <a:off x="57135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82" name="CustomShape 1271"/>
          <p:cNvSpPr/>
          <p:nvPr/>
        </p:nvSpPr>
        <p:spPr>
          <a:xfrm>
            <a:off x="57819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83" name="CustomShape 1272"/>
          <p:cNvSpPr/>
          <p:nvPr/>
        </p:nvSpPr>
        <p:spPr>
          <a:xfrm>
            <a:off x="57819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84" name="CustomShape 1273"/>
          <p:cNvSpPr/>
          <p:nvPr/>
        </p:nvSpPr>
        <p:spPr>
          <a:xfrm>
            <a:off x="60944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85" name="CustomShape 1274"/>
          <p:cNvSpPr/>
          <p:nvPr/>
        </p:nvSpPr>
        <p:spPr>
          <a:xfrm>
            <a:off x="61628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86" name="CustomShape 1275"/>
          <p:cNvSpPr/>
          <p:nvPr/>
        </p:nvSpPr>
        <p:spPr>
          <a:xfrm>
            <a:off x="61628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87" name="CustomShape 1276"/>
          <p:cNvSpPr/>
          <p:nvPr/>
        </p:nvSpPr>
        <p:spPr>
          <a:xfrm>
            <a:off x="64753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88" name="CustomShape 1277"/>
          <p:cNvSpPr/>
          <p:nvPr/>
        </p:nvSpPr>
        <p:spPr>
          <a:xfrm>
            <a:off x="65437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89" name="CustomShape 1278"/>
          <p:cNvSpPr/>
          <p:nvPr/>
        </p:nvSpPr>
        <p:spPr>
          <a:xfrm>
            <a:off x="65437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90" name="CustomShape 1279"/>
          <p:cNvSpPr/>
          <p:nvPr/>
        </p:nvSpPr>
        <p:spPr>
          <a:xfrm>
            <a:off x="68562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91" name="CustomShape 1280"/>
          <p:cNvSpPr/>
          <p:nvPr/>
        </p:nvSpPr>
        <p:spPr>
          <a:xfrm>
            <a:off x="69246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92" name="CustomShape 1281"/>
          <p:cNvSpPr/>
          <p:nvPr/>
        </p:nvSpPr>
        <p:spPr>
          <a:xfrm>
            <a:off x="69246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93" name="CustomShape 1282"/>
          <p:cNvSpPr/>
          <p:nvPr/>
        </p:nvSpPr>
        <p:spPr>
          <a:xfrm>
            <a:off x="72370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94" name="CustomShape 1283"/>
          <p:cNvSpPr/>
          <p:nvPr/>
        </p:nvSpPr>
        <p:spPr>
          <a:xfrm>
            <a:off x="73054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95" name="CustomShape 1284"/>
          <p:cNvSpPr/>
          <p:nvPr/>
        </p:nvSpPr>
        <p:spPr>
          <a:xfrm>
            <a:off x="73054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96" name="CustomShape 1285"/>
          <p:cNvSpPr/>
          <p:nvPr/>
        </p:nvSpPr>
        <p:spPr>
          <a:xfrm>
            <a:off x="76179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97" name="CustomShape 1286"/>
          <p:cNvSpPr/>
          <p:nvPr/>
        </p:nvSpPr>
        <p:spPr>
          <a:xfrm>
            <a:off x="76863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98" name="CustomShape 1287"/>
          <p:cNvSpPr/>
          <p:nvPr/>
        </p:nvSpPr>
        <p:spPr>
          <a:xfrm>
            <a:off x="76863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99" name="CustomShape 1288"/>
          <p:cNvSpPr/>
          <p:nvPr/>
        </p:nvSpPr>
        <p:spPr>
          <a:xfrm>
            <a:off x="79988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00" name="CustomShape 1289"/>
          <p:cNvSpPr/>
          <p:nvPr/>
        </p:nvSpPr>
        <p:spPr>
          <a:xfrm>
            <a:off x="80672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01" name="CustomShape 1290"/>
          <p:cNvSpPr/>
          <p:nvPr/>
        </p:nvSpPr>
        <p:spPr>
          <a:xfrm>
            <a:off x="80672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02" name="CustomShape 1291"/>
          <p:cNvSpPr/>
          <p:nvPr/>
        </p:nvSpPr>
        <p:spPr>
          <a:xfrm>
            <a:off x="83797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03" name="CustomShape 1292"/>
          <p:cNvSpPr/>
          <p:nvPr/>
        </p:nvSpPr>
        <p:spPr>
          <a:xfrm>
            <a:off x="84481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04" name="CustomShape 1293"/>
          <p:cNvSpPr/>
          <p:nvPr/>
        </p:nvSpPr>
        <p:spPr>
          <a:xfrm>
            <a:off x="84481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05" name="CustomShape 1294"/>
          <p:cNvSpPr/>
          <p:nvPr/>
        </p:nvSpPr>
        <p:spPr>
          <a:xfrm>
            <a:off x="87609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06" name="CustomShape 1295"/>
          <p:cNvSpPr/>
          <p:nvPr/>
        </p:nvSpPr>
        <p:spPr>
          <a:xfrm>
            <a:off x="88290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07" name="CustomShape 1296"/>
          <p:cNvSpPr/>
          <p:nvPr/>
        </p:nvSpPr>
        <p:spPr>
          <a:xfrm>
            <a:off x="88290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08" name="CustomShape 1297"/>
          <p:cNvSpPr/>
          <p:nvPr/>
        </p:nvSpPr>
        <p:spPr>
          <a:xfrm rot="5400000">
            <a:off x="8485200" y="5801760"/>
            <a:ext cx="1820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© Copyright Showeet.com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09" name="CustomShape 1298"/>
          <p:cNvSpPr/>
          <p:nvPr/>
        </p:nvSpPr>
        <p:spPr>
          <a:xfrm>
            <a:off x="0" y="0"/>
            <a:ext cx="9141480" cy="6857640"/>
          </a:xfrm>
          <a:prstGeom prst="rect">
            <a:avLst/>
          </a:prstGeom>
          <a:solidFill>
            <a:srgbClr val="0d0d0d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10" name="PlaceHolder 1299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11" name="PlaceHolder 1300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12" name="PlaceHolder 1301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13" name="PlaceHolder 1302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CA35CA3-F954-40BA-9DA4-816F886FBC11}" type="slidenum">
              <a:rPr b="0" lang="en-US" sz="12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14" name="PlaceHolder 130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9" name="CustomShape 1"/>
          <p:cNvSpPr/>
          <p:nvPr/>
        </p:nvSpPr>
        <p:spPr>
          <a:xfrm>
            <a:off x="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50" name="CustomShape 2"/>
          <p:cNvSpPr/>
          <p:nvPr/>
        </p:nvSpPr>
        <p:spPr>
          <a:xfrm>
            <a:off x="684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51" name="CustomShape 3"/>
          <p:cNvSpPr/>
          <p:nvPr/>
        </p:nvSpPr>
        <p:spPr>
          <a:xfrm>
            <a:off x="684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52" name="CustomShape 4"/>
          <p:cNvSpPr/>
          <p:nvPr/>
        </p:nvSpPr>
        <p:spPr>
          <a:xfrm>
            <a:off x="3808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53" name="CustomShape 5"/>
          <p:cNvSpPr/>
          <p:nvPr/>
        </p:nvSpPr>
        <p:spPr>
          <a:xfrm>
            <a:off x="4492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54" name="CustomShape 6"/>
          <p:cNvSpPr/>
          <p:nvPr/>
        </p:nvSpPr>
        <p:spPr>
          <a:xfrm>
            <a:off x="4492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55" name="CustomShape 7"/>
          <p:cNvSpPr/>
          <p:nvPr/>
        </p:nvSpPr>
        <p:spPr>
          <a:xfrm>
            <a:off x="7617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56" name="CustomShape 8"/>
          <p:cNvSpPr/>
          <p:nvPr/>
        </p:nvSpPr>
        <p:spPr>
          <a:xfrm>
            <a:off x="8301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57" name="CustomShape 9"/>
          <p:cNvSpPr/>
          <p:nvPr/>
        </p:nvSpPr>
        <p:spPr>
          <a:xfrm>
            <a:off x="8301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58" name="CustomShape 10"/>
          <p:cNvSpPr/>
          <p:nvPr/>
        </p:nvSpPr>
        <p:spPr>
          <a:xfrm>
            <a:off x="11426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59" name="CustomShape 11"/>
          <p:cNvSpPr/>
          <p:nvPr/>
        </p:nvSpPr>
        <p:spPr>
          <a:xfrm>
            <a:off x="12110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60" name="CustomShape 12"/>
          <p:cNvSpPr/>
          <p:nvPr/>
        </p:nvSpPr>
        <p:spPr>
          <a:xfrm>
            <a:off x="12110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61" name="CustomShape 13"/>
          <p:cNvSpPr/>
          <p:nvPr/>
        </p:nvSpPr>
        <p:spPr>
          <a:xfrm>
            <a:off x="15235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62" name="CustomShape 14"/>
          <p:cNvSpPr/>
          <p:nvPr/>
        </p:nvSpPr>
        <p:spPr>
          <a:xfrm>
            <a:off x="15919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63" name="CustomShape 15"/>
          <p:cNvSpPr/>
          <p:nvPr/>
        </p:nvSpPr>
        <p:spPr>
          <a:xfrm>
            <a:off x="15919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64" name="CustomShape 16"/>
          <p:cNvSpPr/>
          <p:nvPr/>
        </p:nvSpPr>
        <p:spPr>
          <a:xfrm>
            <a:off x="19044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65" name="CustomShape 17"/>
          <p:cNvSpPr/>
          <p:nvPr/>
        </p:nvSpPr>
        <p:spPr>
          <a:xfrm>
            <a:off x="19728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66" name="CustomShape 18"/>
          <p:cNvSpPr/>
          <p:nvPr/>
        </p:nvSpPr>
        <p:spPr>
          <a:xfrm>
            <a:off x="19728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67" name="CustomShape 19"/>
          <p:cNvSpPr/>
          <p:nvPr/>
        </p:nvSpPr>
        <p:spPr>
          <a:xfrm>
            <a:off x="22852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68" name="CustomShape 20"/>
          <p:cNvSpPr/>
          <p:nvPr/>
        </p:nvSpPr>
        <p:spPr>
          <a:xfrm>
            <a:off x="23536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69" name="CustomShape 21"/>
          <p:cNvSpPr/>
          <p:nvPr/>
        </p:nvSpPr>
        <p:spPr>
          <a:xfrm>
            <a:off x="2353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70" name="CustomShape 22"/>
          <p:cNvSpPr/>
          <p:nvPr/>
        </p:nvSpPr>
        <p:spPr>
          <a:xfrm>
            <a:off x="26661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71" name="CustomShape 23"/>
          <p:cNvSpPr/>
          <p:nvPr/>
        </p:nvSpPr>
        <p:spPr>
          <a:xfrm>
            <a:off x="27345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72" name="CustomShape 24"/>
          <p:cNvSpPr/>
          <p:nvPr/>
        </p:nvSpPr>
        <p:spPr>
          <a:xfrm>
            <a:off x="2734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73" name="CustomShape 25"/>
          <p:cNvSpPr/>
          <p:nvPr/>
        </p:nvSpPr>
        <p:spPr>
          <a:xfrm>
            <a:off x="30474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74" name="CustomShape 26"/>
          <p:cNvSpPr/>
          <p:nvPr/>
        </p:nvSpPr>
        <p:spPr>
          <a:xfrm>
            <a:off x="31154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75" name="CustomShape 27"/>
          <p:cNvSpPr/>
          <p:nvPr/>
        </p:nvSpPr>
        <p:spPr>
          <a:xfrm>
            <a:off x="3115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76" name="CustomShape 28"/>
          <p:cNvSpPr/>
          <p:nvPr/>
        </p:nvSpPr>
        <p:spPr>
          <a:xfrm>
            <a:off x="34282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77" name="CustomShape 29"/>
          <p:cNvSpPr/>
          <p:nvPr/>
        </p:nvSpPr>
        <p:spPr>
          <a:xfrm>
            <a:off x="34966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78" name="CustomShape 30"/>
          <p:cNvSpPr/>
          <p:nvPr/>
        </p:nvSpPr>
        <p:spPr>
          <a:xfrm>
            <a:off x="3496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79" name="CustomShape 31"/>
          <p:cNvSpPr/>
          <p:nvPr/>
        </p:nvSpPr>
        <p:spPr>
          <a:xfrm>
            <a:off x="38091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80" name="CustomShape 32"/>
          <p:cNvSpPr/>
          <p:nvPr/>
        </p:nvSpPr>
        <p:spPr>
          <a:xfrm>
            <a:off x="38775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81" name="CustomShape 33"/>
          <p:cNvSpPr/>
          <p:nvPr/>
        </p:nvSpPr>
        <p:spPr>
          <a:xfrm>
            <a:off x="3877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82" name="CustomShape 34"/>
          <p:cNvSpPr/>
          <p:nvPr/>
        </p:nvSpPr>
        <p:spPr>
          <a:xfrm>
            <a:off x="41900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83" name="CustomShape 35"/>
          <p:cNvSpPr/>
          <p:nvPr/>
        </p:nvSpPr>
        <p:spPr>
          <a:xfrm>
            <a:off x="42584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84" name="CustomShape 36"/>
          <p:cNvSpPr/>
          <p:nvPr/>
        </p:nvSpPr>
        <p:spPr>
          <a:xfrm>
            <a:off x="4258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85" name="CustomShape 37"/>
          <p:cNvSpPr/>
          <p:nvPr/>
        </p:nvSpPr>
        <p:spPr>
          <a:xfrm>
            <a:off x="45709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86" name="CustomShape 38"/>
          <p:cNvSpPr/>
          <p:nvPr/>
        </p:nvSpPr>
        <p:spPr>
          <a:xfrm>
            <a:off x="46393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87" name="CustomShape 39"/>
          <p:cNvSpPr/>
          <p:nvPr/>
        </p:nvSpPr>
        <p:spPr>
          <a:xfrm>
            <a:off x="46393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88" name="CustomShape 40"/>
          <p:cNvSpPr/>
          <p:nvPr/>
        </p:nvSpPr>
        <p:spPr>
          <a:xfrm>
            <a:off x="49518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89" name="CustomShape 41"/>
          <p:cNvSpPr/>
          <p:nvPr/>
        </p:nvSpPr>
        <p:spPr>
          <a:xfrm>
            <a:off x="50202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90" name="CustomShape 42"/>
          <p:cNvSpPr/>
          <p:nvPr/>
        </p:nvSpPr>
        <p:spPr>
          <a:xfrm>
            <a:off x="50202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91" name="CustomShape 43"/>
          <p:cNvSpPr/>
          <p:nvPr/>
        </p:nvSpPr>
        <p:spPr>
          <a:xfrm>
            <a:off x="53326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92" name="CustomShape 44"/>
          <p:cNvSpPr/>
          <p:nvPr/>
        </p:nvSpPr>
        <p:spPr>
          <a:xfrm>
            <a:off x="54010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93" name="CustomShape 45"/>
          <p:cNvSpPr/>
          <p:nvPr/>
        </p:nvSpPr>
        <p:spPr>
          <a:xfrm>
            <a:off x="54010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94" name="CustomShape 46"/>
          <p:cNvSpPr/>
          <p:nvPr/>
        </p:nvSpPr>
        <p:spPr>
          <a:xfrm>
            <a:off x="57135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95" name="CustomShape 47"/>
          <p:cNvSpPr/>
          <p:nvPr/>
        </p:nvSpPr>
        <p:spPr>
          <a:xfrm>
            <a:off x="57819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96" name="CustomShape 48"/>
          <p:cNvSpPr/>
          <p:nvPr/>
        </p:nvSpPr>
        <p:spPr>
          <a:xfrm>
            <a:off x="57819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97" name="CustomShape 49"/>
          <p:cNvSpPr/>
          <p:nvPr/>
        </p:nvSpPr>
        <p:spPr>
          <a:xfrm>
            <a:off x="60944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98" name="CustomShape 50"/>
          <p:cNvSpPr/>
          <p:nvPr/>
        </p:nvSpPr>
        <p:spPr>
          <a:xfrm>
            <a:off x="61628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99" name="CustomShape 51"/>
          <p:cNvSpPr/>
          <p:nvPr/>
        </p:nvSpPr>
        <p:spPr>
          <a:xfrm>
            <a:off x="61628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00" name="CustomShape 52"/>
          <p:cNvSpPr/>
          <p:nvPr/>
        </p:nvSpPr>
        <p:spPr>
          <a:xfrm>
            <a:off x="64753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01" name="CustomShape 53"/>
          <p:cNvSpPr/>
          <p:nvPr/>
        </p:nvSpPr>
        <p:spPr>
          <a:xfrm>
            <a:off x="65437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02" name="CustomShape 54"/>
          <p:cNvSpPr/>
          <p:nvPr/>
        </p:nvSpPr>
        <p:spPr>
          <a:xfrm>
            <a:off x="65437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03" name="CustomShape 55"/>
          <p:cNvSpPr/>
          <p:nvPr/>
        </p:nvSpPr>
        <p:spPr>
          <a:xfrm>
            <a:off x="685620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04" name="CustomShape 56"/>
          <p:cNvSpPr/>
          <p:nvPr/>
        </p:nvSpPr>
        <p:spPr>
          <a:xfrm>
            <a:off x="69246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05" name="CustomShape 57"/>
          <p:cNvSpPr/>
          <p:nvPr/>
        </p:nvSpPr>
        <p:spPr>
          <a:xfrm>
            <a:off x="69246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06" name="CustomShape 58"/>
          <p:cNvSpPr/>
          <p:nvPr/>
        </p:nvSpPr>
        <p:spPr>
          <a:xfrm>
            <a:off x="723708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07" name="CustomShape 59"/>
          <p:cNvSpPr/>
          <p:nvPr/>
        </p:nvSpPr>
        <p:spPr>
          <a:xfrm>
            <a:off x="730548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08" name="CustomShape 60"/>
          <p:cNvSpPr/>
          <p:nvPr/>
        </p:nvSpPr>
        <p:spPr>
          <a:xfrm>
            <a:off x="73054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09" name="CustomShape 61"/>
          <p:cNvSpPr/>
          <p:nvPr/>
        </p:nvSpPr>
        <p:spPr>
          <a:xfrm>
            <a:off x="76179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10" name="CustomShape 62"/>
          <p:cNvSpPr/>
          <p:nvPr/>
        </p:nvSpPr>
        <p:spPr>
          <a:xfrm>
            <a:off x="768636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11" name="CustomShape 63"/>
          <p:cNvSpPr/>
          <p:nvPr/>
        </p:nvSpPr>
        <p:spPr>
          <a:xfrm>
            <a:off x="76863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12" name="CustomShape 64"/>
          <p:cNvSpPr/>
          <p:nvPr/>
        </p:nvSpPr>
        <p:spPr>
          <a:xfrm>
            <a:off x="799884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13" name="CustomShape 65"/>
          <p:cNvSpPr/>
          <p:nvPr/>
        </p:nvSpPr>
        <p:spPr>
          <a:xfrm>
            <a:off x="806724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14" name="CustomShape 66"/>
          <p:cNvSpPr/>
          <p:nvPr/>
        </p:nvSpPr>
        <p:spPr>
          <a:xfrm>
            <a:off x="80672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15" name="CustomShape 67"/>
          <p:cNvSpPr/>
          <p:nvPr/>
        </p:nvSpPr>
        <p:spPr>
          <a:xfrm>
            <a:off x="837972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16" name="CustomShape 68"/>
          <p:cNvSpPr/>
          <p:nvPr/>
        </p:nvSpPr>
        <p:spPr>
          <a:xfrm>
            <a:off x="844812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17" name="CustomShape 69"/>
          <p:cNvSpPr/>
          <p:nvPr/>
        </p:nvSpPr>
        <p:spPr>
          <a:xfrm>
            <a:off x="84481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18" name="CustomShape 70"/>
          <p:cNvSpPr/>
          <p:nvPr/>
        </p:nvSpPr>
        <p:spPr>
          <a:xfrm>
            <a:off x="8760960" y="64746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19" name="CustomShape 71"/>
          <p:cNvSpPr/>
          <p:nvPr/>
        </p:nvSpPr>
        <p:spPr>
          <a:xfrm>
            <a:off x="8829000" y="65433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20" name="CustomShape 72"/>
          <p:cNvSpPr/>
          <p:nvPr/>
        </p:nvSpPr>
        <p:spPr>
          <a:xfrm>
            <a:off x="88290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21" name="CustomShape 73"/>
          <p:cNvSpPr/>
          <p:nvPr/>
        </p:nvSpPr>
        <p:spPr>
          <a:xfrm>
            <a:off x="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22" name="CustomShape 74"/>
          <p:cNvSpPr/>
          <p:nvPr/>
        </p:nvSpPr>
        <p:spPr>
          <a:xfrm>
            <a:off x="684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23" name="CustomShape 75"/>
          <p:cNvSpPr/>
          <p:nvPr/>
        </p:nvSpPr>
        <p:spPr>
          <a:xfrm>
            <a:off x="684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24" name="CustomShape 76"/>
          <p:cNvSpPr/>
          <p:nvPr/>
        </p:nvSpPr>
        <p:spPr>
          <a:xfrm>
            <a:off x="3808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25" name="CustomShape 77"/>
          <p:cNvSpPr/>
          <p:nvPr/>
        </p:nvSpPr>
        <p:spPr>
          <a:xfrm>
            <a:off x="4492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26" name="CustomShape 78"/>
          <p:cNvSpPr/>
          <p:nvPr/>
        </p:nvSpPr>
        <p:spPr>
          <a:xfrm>
            <a:off x="4492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27" name="CustomShape 79"/>
          <p:cNvSpPr/>
          <p:nvPr/>
        </p:nvSpPr>
        <p:spPr>
          <a:xfrm>
            <a:off x="7617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28" name="CustomShape 80"/>
          <p:cNvSpPr/>
          <p:nvPr/>
        </p:nvSpPr>
        <p:spPr>
          <a:xfrm>
            <a:off x="8301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29" name="CustomShape 81"/>
          <p:cNvSpPr/>
          <p:nvPr/>
        </p:nvSpPr>
        <p:spPr>
          <a:xfrm>
            <a:off x="8301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30" name="CustomShape 82"/>
          <p:cNvSpPr/>
          <p:nvPr/>
        </p:nvSpPr>
        <p:spPr>
          <a:xfrm>
            <a:off x="11426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31" name="CustomShape 83"/>
          <p:cNvSpPr/>
          <p:nvPr/>
        </p:nvSpPr>
        <p:spPr>
          <a:xfrm>
            <a:off x="12110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32" name="CustomShape 84"/>
          <p:cNvSpPr/>
          <p:nvPr/>
        </p:nvSpPr>
        <p:spPr>
          <a:xfrm>
            <a:off x="12110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33" name="CustomShape 85"/>
          <p:cNvSpPr/>
          <p:nvPr/>
        </p:nvSpPr>
        <p:spPr>
          <a:xfrm>
            <a:off x="15235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34" name="CustomShape 86"/>
          <p:cNvSpPr/>
          <p:nvPr/>
        </p:nvSpPr>
        <p:spPr>
          <a:xfrm>
            <a:off x="15919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35" name="CustomShape 87"/>
          <p:cNvSpPr/>
          <p:nvPr/>
        </p:nvSpPr>
        <p:spPr>
          <a:xfrm>
            <a:off x="15919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36" name="CustomShape 88"/>
          <p:cNvSpPr/>
          <p:nvPr/>
        </p:nvSpPr>
        <p:spPr>
          <a:xfrm>
            <a:off x="19044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37" name="CustomShape 89"/>
          <p:cNvSpPr/>
          <p:nvPr/>
        </p:nvSpPr>
        <p:spPr>
          <a:xfrm>
            <a:off x="19728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38" name="CustomShape 90"/>
          <p:cNvSpPr/>
          <p:nvPr/>
        </p:nvSpPr>
        <p:spPr>
          <a:xfrm>
            <a:off x="19728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39" name="CustomShape 91"/>
          <p:cNvSpPr/>
          <p:nvPr/>
        </p:nvSpPr>
        <p:spPr>
          <a:xfrm>
            <a:off x="22852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40" name="CustomShape 92"/>
          <p:cNvSpPr/>
          <p:nvPr/>
        </p:nvSpPr>
        <p:spPr>
          <a:xfrm>
            <a:off x="23536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41" name="CustomShape 93"/>
          <p:cNvSpPr/>
          <p:nvPr/>
        </p:nvSpPr>
        <p:spPr>
          <a:xfrm>
            <a:off x="2353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42" name="CustomShape 94"/>
          <p:cNvSpPr/>
          <p:nvPr/>
        </p:nvSpPr>
        <p:spPr>
          <a:xfrm>
            <a:off x="26661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43" name="CustomShape 95"/>
          <p:cNvSpPr/>
          <p:nvPr/>
        </p:nvSpPr>
        <p:spPr>
          <a:xfrm>
            <a:off x="27345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44" name="CustomShape 96"/>
          <p:cNvSpPr/>
          <p:nvPr/>
        </p:nvSpPr>
        <p:spPr>
          <a:xfrm>
            <a:off x="2734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45" name="CustomShape 97"/>
          <p:cNvSpPr/>
          <p:nvPr/>
        </p:nvSpPr>
        <p:spPr>
          <a:xfrm>
            <a:off x="30474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46" name="CustomShape 98"/>
          <p:cNvSpPr/>
          <p:nvPr/>
        </p:nvSpPr>
        <p:spPr>
          <a:xfrm>
            <a:off x="31154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47" name="CustomShape 99"/>
          <p:cNvSpPr/>
          <p:nvPr/>
        </p:nvSpPr>
        <p:spPr>
          <a:xfrm>
            <a:off x="3115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48" name="CustomShape 100"/>
          <p:cNvSpPr/>
          <p:nvPr/>
        </p:nvSpPr>
        <p:spPr>
          <a:xfrm>
            <a:off x="34282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49" name="CustomShape 101"/>
          <p:cNvSpPr/>
          <p:nvPr/>
        </p:nvSpPr>
        <p:spPr>
          <a:xfrm>
            <a:off x="34966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50" name="CustomShape 102"/>
          <p:cNvSpPr/>
          <p:nvPr/>
        </p:nvSpPr>
        <p:spPr>
          <a:xfrm>
            <a:off x="3496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51" name="CustomShape 103"/>
          <p:cNvSpPr/>
          <p:nvPr/>
        </p:nvSpPr>
        <p:spPr>
          <a:xfrm>
            <a:off x="38091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52" name="CustomShape 104"/>
          <p:cNvSpPr/>
          <p:nvPr/>
        </p:nvSpPr>
        <p:spPr>
          <a:xfrm>
            <a:off x="38775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53" name="CustomShape 105"/>
          <p:cNvSpPr/>
          <p:nvPr/>
        </p:nvSpPr>
        <p:spPr>
          <a:xfrm>
            <a:off x="3877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54" name="CustomShape 106"/>
          <p:cNvSpPr/>
          <p:nvPr/>
        </p:nvSpPr>
        <p:spPr>
          <a:xfrm>
            <a:off x="41900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55" name="CustomShape 107"/>
          <p:cNvSpPr/>
          <p:nvPr/>
        </p:nvSpPr>
        <p:spPr>
          <a:xfrm>
            <a:off x="42584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56" name="CustomShape 108"/>
          <p:cNvSpPr/>
          <p:nvPr/>
        </p:nvSpPr>
        <p:spPr>
          <a:xfrm>
            <a:off x="4258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57" name="CustomShape 109"/>
          <p:cNvSpPr/>
          <p:nvPr/>
        </p:nvSpPr>
        <p:spPr>
          <a:xfrm>
            <a:off x="45709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58" name="CustomShape 110"/>
          <p:cNvSpPr/>
          <p:nvPr/>
        </p:nvSpPr>
        <p:spPr>
          <a:xfrm>
            <a:off x="46393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59" name="CustomShape 111"/>
          <p:cNvSpPr/>
          <p:nvPr/>
        </p:nvSpPr>
        <p:spPr>
          <a:xfrm>
            <a:off x="46393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60" name="CustomShape 112"/>
          <p:cNvSpPr/>
          <p:nvPr/>
        </p:nvSpPr>
        <p:spPr>
          <a:xfrm>
            <a:off x="49518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61" name="CustomShape 113"/>
          <p:cNvSpPr/>
          <p:nvPr/>
        </p:nvSpPr>
        <p:spPr>
          <a:xfrm>
            <a:off x="50202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62" name="CustomShape 114"/>
          <p:cNvSpPr/>
          <p:nvPr/>
        </p:nvSpPr>
        <p:spPr>
          <a:xfrm>
            <a:off x="50202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63" name="CustomShape 115"/>
          <p:cNvSpPr/>
          <p:nvPr/>
        </p:nvSpPr>
        <p:spPr>
          <a:xfrm>
            <a:off x="53326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64" name="CustomShape 116"/>
          <p:cNvSpPr/>
          <p:nvPr/>
        </p:nvSpPr>
        <p:spPr>
          <a:xfrm>
            <a:off x="54010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65" name="CustomShape 117"/>
          <p:cNvSpPr/>
          <p:nvPr/>
        </p:nvSpPr>
        <p:spPr>
          <a:xfrm>
            <a:off x="54010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66" name="CustomShape 118"/>
          <p:cNvSpPr/>
          <p:nvPr/>
        </p:nvSpPr>
        <p:spPr>
          <a:xfrm>
            <a:off x="57135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67" name="CustomShape 119"/>
          <p:cNvSpPr/>
          <p:nvPr/>
        </p:nvSpPr>
        <p:spPr>
          <a:xfrm>
            <a:off x="57819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68" name="CustomShape 120"/>
          <p:cNvSpPr/>
          <p:nvPr/>
        </p:nvSpPr>
        <p:spPr>
          <a:xfrm>
            <a:off x="57819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69" name="CustomShape 121"/>
          <p:cNvSpPr/>
          <p:nvPr/>
        </p:nvSpPr>
        <p:spPr>
          <a:xfrm>
            <a:off x="60944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70" name="CustomShape 122"/>
          <p:cNvSpPr/>
          <p:nvPr/>
        </p:nvSpPr>
        <p:spPr>
          <a:xfrm>
            <a:off x="61628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71" name="CustomShape 123"/>
          <p:cNvSpPr/>
          <p:nvPr/>
        </p:nvSpPr>
        <p:spPr>
          <a:xfrm>
            <a:off x="61628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72" name="CustomShape 124"/>
          <p:cNvSpPr/>
          <p:nvPr/>
        </p:nvSpPr>
        <p:spPr>
          <a:xfrm>
            <a:off x="64753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73" name="CustomShape 125"/>
          <p:cNvSpPr/>
          <p:nvPr/>
        </p:nvSpPr>
        <p:spPr>
          <a:xfrm>
            <a:off x="65437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74" name="CustomShape 126"/>
          <p:cNvSpPr/>
          <p:nvPr/>
        </p:nvSpPr>
        <p:spPr>
          <a:xfrm>
            <a:off x="65437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75" name="CustomShape 127"/>
          <p:cNvSpPr/>
          <p:nvPr/>
        </p:nvSpPr>
        <p:spPr>
          <a:xfrm>
            <a:off x="685620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76" name="CustomShape 128"/>
          <p:cNvSpPr/>
          <p:nvPr/>
        </p:nvSpPr>
        <p:spPr>
          <a:xfrm>
            <a:off x="69246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77" name="CustomShape 129"/>
          <p:cNvSpPr/>
          <p:nvPr/>
        </p:nvSpPr>
        <p:spPr>
          <a:xfrm>
            <a:off x="69246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78" name="CustomShape 130"/>
          <p:cNvSpPr/>
          <p:nvPr/>
        </p:nvSpPr>
        <p:spPr>
          <a:xfrm>
            <a:off x="723708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79" name="CustomShape 131"/>
          <p:cNvSpPr/>
          <p:nvPr/>
        </p:nvSpPr>
        <p:spPr>
          <a:xfrm>
            <a:off x="730548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80" name="CustomShape 132"/>
          <p:cNvSpPr/>
          <p:nvPr/>
        </p:nvSpPr>
        <p:spPr>
          <a:xfrm>
            <a:off x="73054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81" name="CustomShape 133"/>
          <p:cNvSpPr/>
          <p:nvPr/>
        </p:nvSpPr>
        <p:spPr>
          <a:xfrm>
            <a:off x="76179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82" name="CustomShape 134"/>
          <p:cNvSpPr/>
          <p:nvPr/>
        </p:nvSpPr>
        <p:spPr>
          <a:xfrm>
            <a:off x="768636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83" name="CustomShape 135"/>
          <p:cNvSpPr/>
          <p:nvPr/>
        </p:nvSpPr>
        <p:spPr>
          <a:xfrm>
            <a:off x="76863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84" name="CustomShape 136"/>
          <p:cNvSpPr/>
          <p:nvPr/>
        </p:nvSpPr>
        <p:spPr>
          <a:xfrm>
            <a:off x="799884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85" name="CustomShape 137"/>
          <p:cNvSpPr/>
          <p:nvPr/>
        </p:nvSpPr>
        <p:spPr>
          <a:xfrm>
            <a:off x="806724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86" name="CustomShape 138"/>
          <p:cNvSpPr/>
          <p:nvPr/>
        </p:nvSpPr>
        <p:spPr>
          <a:xfrm>
            <a:off x="80672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87" name="CustomShape 139"/>
          <p:cNvSpPr/>
          <p:nvPr/>
        </p:nvSpPr>
        <p:spPr>
          <a:xfrm>
            <a:off x="837972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88" name="CustomShape 140"/>
          <p:cNvSpPr/>
          <p:nvPr/>
        </p:nvSpPr>
        <p:spPr>
          <a:xfrm>
            <a:off x="844812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89" name="CustomShape 141"/>
          <p:cNvSpPr/>
          <p:nvPr/>
        </p:nvSpPr>
        <p:spPr>
          <a:xfrm>
            <a:off x="84481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90" name="CustomShape 142"/>
          <p:cNvSpPr/>
          <p:nvPr/>
        </p:nvSpPr>
        <p:spPr>
          <a:xfrm>
            <a:off x="8760960" y="60937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91" name="CustomShape 143"/>
          <p:cNvSpPr/>
          <p:nvPr/>
        </p:nvSpPr>
        <p:spPr>
          <a:xfrm>
            <a:off x="8829000" y="61624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92" name="CustomShape 144"/>
          <p:cNvSpPr/>
          <p:nvPr/>
        </p:nvSpPr>
        <p:spPr>
          <a:xfrm>
            <a:off x="88290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93" name="CustomShape 145"/>
          <p:cNvSpPr/>
          <p:nvPr/>
        </p:nvSpPr>
        <p:spPr>
          <a:xfrm>
            <a:off x="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94" name="CustomShape 146"/>
          <p:cNvSpPr/>
          <p:nvPr/>
        </p:nvSpPr>
        <p:spPr>
          <a:xfrm>
            <a:off x="684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95" name="CustomShape 147"/>
          <p:cNvSpPr/>
          <p:nvPr/>
        </p:nvSpPr>
        <p:spPr>
          <a:xfrm>
            <a:off x="684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96" name="CustomShape 148"/>
          <p:cNvSpPr/>
          <p:nvPr/>
        </p:nvSpPr>
        <p:spPr>
          <a:xfrm>
            <a:off x="3808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97" name="CustomShape 149"/>
          <p:cNvSpPr/>
          <p:nvPr/>
        </p:nvSpPr>
        <p:spPr>
          <a:xfrm>
            <a:off x="4492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98" name="CustomShape 150"/>
          <p:cNvSpPr/>
          <p:nvPr/>
        </p:nvSpPr>
        <p:spPr>
          <a:xfrm>
            <a:off x="4492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99" name="CustomShape 151"/>
          <p:cNvSpPr/>
          <p:nvPr/>
        </p:nvSpPr>
        <p:spPr>
          <a:xfrm>
            <a:off x="7617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0" name="CustomShape 152"/>
          <p:cNvSpPr/>
          <p:nvPr/>
        </p:nvSpPr>
        <p:spPr>
          <a:xfrm>
            <a:off x="8301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01" name="CustomShape 153"/>
          <p:cNvSpPr/>
          <p:nvPr/>
        </p:nvSpPr>
        <p:spPr>
          <a:xfrm>
            <a:off x="8301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2" name="CustomShape 154"/>
          <p:cNvSpPr/>
          <p:nvPr/>
        </p:nvSpPr>
        <p:spPr>
          <a:xfrm>
            <a:off x="11426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3" name="CustomShape 155"/>
          <p:cNvSpPr/>
          <p:nvPr/>
        </p:nvSpPr>
        <p:spPr>
          <a:xfrm>
            <a:off x="12110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04" name="CustomShape 156"/>
          <p:cNvSpPr/>
          <p:nvPr/>
        </p:nvSpPr>
        <p:spPr>
          <a:xfrm>
            <a:off x="12110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5" name="CustomShape 157"/>
          <p:cNvSpPr/>
          <p:nvPr/>
        </p:nvSpPr>
        <p:spPr>
          <a:xfrm>
            <a:off x="15235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6" name="CustomShape 158"/>
          <p:cNvSpPr/>
          <p:nvPr/>
        </p:nvSpPr>
        <p:spPr>
          <a:xfrm>
            <a:off x="15919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07" name="CustomShape 159"/>
          <p:cNvSpPr/>
          <p:nvPr/>
        </p:nvSpPr>
        <p:spPr>
          <a:xfrm>
            <a:off x="15919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8" name="CustomShape 160"/>
          <p:cNvSpPr/>
          <p:nvPr/>
        </p:nvSpPr>
        <p:spPr>
          <a:xfrm>
            <a:off x="19044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9" name="CustomShape 161"/>
          <p:cNvSpPr/>
          <p:nvPr/>
        </p:nvSpPr>
        <p:spPr>
          <a:xfrm>
            <a:off x="19728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10" name="CustomShape 162"/>
          <p:cNvSpPr/>
          <p:nvPr/>
        </p:nvSpPr>
        <p:spPr>
          <a:xfrm>
            <a:off x="19728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1" name="CustomShape 163"/>
          <p:cNvSpPr/>
          <p:nvPr/>
        </p:nvSpPr>
        <p:spPr>
          <a:xfrm>
            <a:off x="22852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2" name="CustomShape 164"/>
          <p:cNvSpPr/>
          <p:nvPr/>
        </p:nvSpPr>
        <p:spPr>
          <a:xfrm>
            <a:off x="23536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13" name="CustomShape 165"/>
          <p:cNvSpPr/>
          <p:nvPr/>
        </p:nvSpPr>
        <p:spPr>
          <a:xfrm>
            <a:off x="23536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4" name="CustomShape 166"/>
          <p:cNvSpPr/>
          <p:nvPr/>
        </p:nvSpPr>
        <p:spPr>
          <a:xfrm>
            <a:off x="26661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5" name="CustomShape 167"/>
          <p:cNvSpPr/>
          <p:nvPr/>
        </p:nvSpPr>
        <p:spPr>
          <a:xfrm>
            <a:off x="27345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16" name="CustomShape 168"/>
          <p:cNvSpPr/>
          <p:nvPr/>
        </p:nvSpPr>
        <p:spPr>
          <a:xfrm>
            <a:off x="27345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7" name="CustomShape 169"/>
          <p:cNvSpPr/>
          <p:nvPr/>
        </p:nvSpPr>
        <p:spPr>
          <a:xfrm>
            <a:off x="30474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8" name="CustomShape 170"/>
          <p:cNvSpPr/>
          <p:nvPr/>
        </p:nvSpPr>
        <p:spPr>
          <a:xfrm>
            <a:off x="31154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19" name="CustomShape 171"/>
          <p:cNvSpPr/>
          <p:nvPr/>
        </p:nvSpPr>
        <p:spPr>
          <a:xfrm>
            <a:off x="31154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20" name="CustomShape 172"/>
          <p:cNvSpPr/>
          <p:nvPr/>
        </p:nvSpPr>
        <p:spPr>
          <a:xfrm>
            <a:off x="34282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21" name="CustomShape 173"/>
          <p:cNvSpPr/>
          <p:nvPr/>
        </p:nvSpPr>
        <p:spPr>
          <a:xfrm>
            <a:off x="34966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22" name="CustomShape 174"/>
          <p:cNvSpPr/>
          <p:nvPr/>
        </p:nvSpPr>
        <p:spPr>
          <a:xfrm>
            <a:off x="34966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23" name="CustomShape 175"/>
          <p:cNvSpPr/>
          <p:nvPr/>
        </p:nvSpPr>
        <p:spPr>
          <a:xfrm>
            <a:off x="38091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24" name="CustomShape 176"/>
          <p:cNvSpPr/>
          <p:nvPr/>
        </p:nvSpPr>
        <p:spPr>
          <a:xfrm>
            <a:off x="38775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25" name="CustomShape 177"/>
          <p:cNvSpPr/>
          <p:nvPr/>
        </p:nvSpPr>
        <p:spPr>
          <a:xfrm>
            <a:off x="38775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26" name="CustomShape 178"/>
          <p:cNvSpPr/>
          <p:nvPr/>
        </p:nvSpPr>
        <p:spPr>
          <a:xfrm>
            <a:off x="41900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27" name="CustomShape 179"/>
          <p:cNvSpPr/>
          <p:nvPr/>
        </p:nvSpPr>
        <p:spPr>
          <a:xfrm>
            <a:off x="42584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28" name="CustomShape 180"/>
          <p:cNvSpPr/>
          <p:nvPr/>
        </p:nvSpPr>
        <p:spPr>
          <a:xfrm>
            <a:off x="42584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29" name="CustomShape 181"/>
          <p:cNvSpPr/>
          <p:nvPr/>
        </p:nvSpPr>
        <p:spPr>
          <a:xfrm>
            <a:off x="45709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30" name="CustomShape 182"/>
          <p:cNvSpPr/>
          <p:nvPr/>
        </p:nvSpPr>
        <p:spPr>
          <a:xfrm>
            <a:off x="46393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31" name="CustomShape 183"/>
          <p:cNvSpPr/>
          <p:nvPr/>
        </p:nvSpPr>
        <p:spPr>
          <a:xfrm>
            <a:off x="46393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32" name="CustomShape 184"/>
          <p:cNvSpPr/>
          <p:nvPr/>
        </p:nvSpPr>
        <p:spPr>
          <a:xfrm>
            <a:off x="49518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33" name="CustomShape 185"/>
          <p:cNvSpPr/>
          <p:nvPr/>
        </p:nvSpPr>
        <p:spPr>
          <a:xfrm>
            <a:off x="50202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34" name="CustomShape 186"/>
          <p:cNvSpPr/>
          <p:nvPr/>
        </p:nvSpPr>
        <p:spPr>
          <a:xfrm>
            <a:off x="50202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35" name="CustomShape 187"/>
          <p:cNvSpPr/>
          <p:nvPr/>
        </p:nvSpPr>
        <p:spPr>
          <a:xfrm>
            <a:off x="53326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36" name="CustomShape 188"/>
          <p:cNvSpPr/>
          <p:nvPr/>
        </p:nvSpPr>
        <p:spPr>
          <a:xfrm>
            <a:off x="54010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37" name="CustomShape 189"/>
          <p:cNvSpPr/>
          <p:nvPr/>
        </p:nvSpPr>
        <p:spPr>
          <a:xfrm>
            <a:off x="54010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38" name="CustomShape 190"/>
          <p:cNvSpPr/>
          <p:nvPr/>
        </p:nvSpPr>
        <p:spPr>
          <a:xfrm>
            <a:off x="57135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39" name="CustomShape 191"/>
          <p:cNvSpPr/>
          <p:nvPr/>
        </p:nvSpPr>
        <p:spPr>
          <a:xfrm>
            <a:off x="57819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40" name="CustomShape 192"/>
          <p:cNvSpPr/>
          <p:nvPr/>
        </p:nvSpPr>
        <p:spPr>
          <a:xfrm>
            <a:off x="57819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41" name="CustomShape 193"/>
          <p:cNvSpPr/>
          <p:nvPr/>
        </p:nvSpPr>
        <p:spPr>
          <a:xfrm>
            <a:off x="60944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42" name="CustomShape 194"/>
          <p:cNvSpPr/>
          <p:nvPr/>
        </p:nvSpPr>
        <p:spPr>
          <a:xfrm>
            <a:off x="61628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43" name="CustomShape 195"/>
          <p:cNvSpPr/>
          <p:nvPr/>
        </p:nvSpPr>
        <p:spPr>
          <a:xfrm>
            <a:off x="61628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44" name="CustomShape 196"/>
          <p:cNvSpPr/>
          <p:nvPr/>
        </p:nvSpPr>
        <p:spPr>
          <a:xfrm>
            <a:off x="64753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45" name="CustomShape 197"/>
          <p:cNvSpPr/>
          <p:nvPr/>
        </p:nvSpPr>
        <p:spPr>
          <a:xfrm>
            <a:off x="65437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46" name="CustomShape 198"/>
          <p:cNvSpPr/>
          <p:nvPr/>
        </p:nvSpPr>
        <p:spPr>
          <a:xfrm>
            <a:off x="65437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47" name="CustomShape 199"/>
          <p:cNvSpPr/>
          <p:nvPr/>
        </p:nvSpPr>
        <p:spPr>
          <a:xfrm>
            <a:off x="685620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48" name="CustomShape 200"/>
          <p:cNvSpPr/>
          <p:nvPr/>
        </p:nvSpPr>
        <p:spPr>
          <a:xfrm>
            <a:off x="69246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49" name="CustomShape 201"/>
          <p:cNvSpPr/>
          <p:nvPr/>
        </p:nvSpPr>
        <p:spPr>
          <a:xfrm>
            <a:off x="69246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50" name="CustomShape 202"/>
          <p:cNvSpPr/>
          <p:nvPr/>
        </p:nvSpPr>
        <p:spPr>
          <a:xfrm>
            <a:off x="723708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51" name="CustomShape 203"/>
          <p:cNvSpPr/>
          <p:nvPr/>
        </p:nvSpPr>
        <p:spPr>
          <a:xfrm>
            <a:off x="730548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52" name="CustomShape 204"/>
          <p:cNvSpPr/>
          <p:nvPr/>
        </p:nvSpPr>
        <p:spPr>
          <a:xfrm>
            <a:off x="73054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53" name="CustomShape 205"/>
          <p:cNvSpPr/>
          <p:nvPr/>
        </p:nvSpPr>
        <p:spPr>
          <a:xfrm>
            <a:off x="76179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54" name="CustomShape 206"/>
          <p:cNvSpPr/>
          <p:nvPr/>
        </p:nvSpPr>
        <p:spPr>
          <a:xfrm>
            <a:off x="768636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55" name="CustomShape 207"/>
          <p:cNvSpPr/>
          <p:nvPr/>
        </p:nvSpPr>
        <p:spPr>
          <a:xfrm>
            <a:off x="76863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56" name="CustomShape 208"/>
          <p:cNvSpPr/>
          <p:nvPr/>
        </p:nvSpPr>
        <p:spPr>
          <a:xfrm>
            <a:off x="799884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57" name="CustomShape 209"/>
          <p:cNvSpPr/>
          <p:nvPr/>
        </p:nvSpPr>
        <p:spPr>
          <a:xfrm>
            <a:off x="806724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58" name="CustomShape 210"/>
          <p:cNvSpPr/>
          <p:nvPr/>
        </p:nvSpPr>
        <p:spPr>
          <a:xfrm>
            <a:off x="80672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59" name="CustomShape 211"/>
          <p:cNvSpPr/>
          <p:nvPr/>
        </p:nvSpPr>
        <p:spPr>
          <a:xfrm>
            <a:off x="837972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60" name="CustomShape 212"/>
          <p:cNvSpPr/>
          <p:nvPr/>
        </p:nvSpPr>
        <p:spPr>
          <a:xfrm>
            <a:off x="844812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61" name="CustomShape 213"/>
          <p:cNvSpPr/>
          <p:nvPr/>
        </p:nvSpPr>
        <p:spPr>
          <a:xfrm>
            <a:off x="84481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62" name="CustomShape 214"/>
          <p:cNvSpPr/>
          <p:nvPr/>
        </p:nvSpPr>
        <p:spPr>
          <a:xfrm>
            <a:off x="8760960" y="57128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63" name="CustomShape 215"/>
          <p:cNvSpPr/>
          <p:nvPr/>
        </p:nvSpPr>
        <p:spPr>
          <a:xfrm>
            <a:off x="8829000" y="57816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64" name="CustomShape 216"/>
          <p:cNvSpPr/>
          <p:nvPr/>
        </p:nvSpPr>
        <p:spPr>
          <a:xfrm>
            <a:off x="88290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65" name="CustomShape 217"/>
          <p:cNvSpPr/>
          <p:nvPr/>
        </p:nvSpPr>
        <p:spPr>
          <a:xfrm>
            <a:off x="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66" name="CustomShape 218"/>
          <p:cNvSpPr/>
          <p:nvPr/>
        </p:nvSpPr>
        <p:spPr>
          <a:xfrm>
            <a:off x="684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67" name="CustomShape 219"/>
          <p:cNvSpPr/>
          <p:nvPr/>
        </p:nvSpPr>
        <p:spPr>
          <a:xfrm>
            <a:off x="684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68" name="CustomShape 220"/>
          <p:cNvSpPr/>
          <p:nvPr/>
        </p:nvSpPr>
        <p:spPr>
          <a:xfrm>
            <a:off x="3808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69" name="CustomShape 221"/>
          <p:cNvSpPr/>
          <p:nvPr/>
        </p:nvSpPr>
        <p:spPr>
          <a:xfrm>
            <a:off x="4492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70" name="CustomShape 222"/>
          <p:cNvSpPr/>
          <p:nvPr/>
        </p:nvSpPr>
        <p:spPr>
          <a:xfrm>
            <a:off x="4492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71" name="CustomShape 223"/>
          <p:cNvSpPr/>
          <p:nvPr/>
        </p:nvSpPr>
        <p:spPr>
          <a:xfrm>
            <a:off x="7617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72" name="CustomShape 224"/>
          <p:cNvSpPr/>
          <p:nvPr/>
        </p:nvSpPr>
        <p:spPr>
          <a:xfrm>
            <a:off x="8301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73" name="CustomShape 225"/>
          <p:cNvSpPr/>
          <p:nvPr/>
        </p:nvSpPr>
        <p:spPr>
          <a:xfrm>
            <a:off x="8301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74" name="CustomShape 226"/>
          <p:cNvSpPr/>
          <p:nvPr/>
        </p:nvSpPr>
        <p:spPr>
          <a:xfrm>
            <a:off x="11426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75" name="CustomShape 227"/>
          <p:cNvSpPr/>
          <p:nvPr/>
        </p:nvSpPr>
        <p:spPr>
          <a:xfrm>
            <a:off x="12110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76" name="CustomShape 228"/>
          <p:cNvSpPr/>
          <p:nvPr/>
        </p:nvSpPr>
        <p:spPr>
          <a:xfrm>
            <a:off x="12110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77" name="CustomShape 229"/>
          <p:cNvSpPr/>
          <p:nvPr/>
        </p:nvSpPr>
        <p:spPr>
          <a:xfrm>
            <a:off x="15235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78" name="CustomShape 230"/>
          <p:cNvSpPr/>
          <p:nvPr/>
        </p:nvSpPr>
        <p:spPr>
          <a:xfrm>
            <a:off x="15919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79" name="CustomShape 231"/>
          <p:cNvSpPr/>
          <p:nvPr/>
        </p:nvSpPr>
        <p:spPr>
          <a:xfrm>
            <a:off x="15919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80" name="CustomShape 232"/>
          <p:cNvSpPr/>
          <p:nvPr/>
        </p:nvSpPr>
        <p:spPr>
          <a:xfrm>
            <a:off x="19044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81" name="CustomShape 233"/>
          <p:cNvSpPr/>
          <p:nvPr/>
        </p:nvSpPr>
        <p:spPr>
          <a:xfrm>
            <a:off x="19728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82" name="CustomShape 234"/>
          <p:cNvSpPr/>
          <p:nvPr/>
        </p:nvSpPr>
        <p:spPr>
          <a:xfrm>
            <a:off x="19728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83" name="CustomShape 235"/>
          <p:cNvSpPr/>
          <p:nvPr/>
        </p:nvSpPr>
        <p:spPr>
          <a:xfrm>
            <a:off x="22852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84" name="CustomShape 236"/>
          <p:cNvSpPr/>
          <p:nvPr/>
        </p:nvSpPr>
        <p:spPr>
          <a:xfrm>
            <a:off x="23536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85" name="CustomShape 237"/>
          <p:cNvSpPr/>
          <p:nvPr/>
        </p:nvSpPr>
        <p:spPr>
          <a:xfrm>
            <a:off x="23536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86" name="CustomShape 238"/>
          <p:cNvSpPr/>
          <p:nvPr/>
        </p:nvSpPr>
        <p:spPr>
          <a:xfrm>
            <a:off x="26661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87" name="CustomShape 239"/>
          <p:cNvSpPr/>
          <p:nvPr/>
        </p:nvSpPr>
        <p:spPr>
          <a:xfrm>
            <a:off x="27345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88" name="CustomShape 240"/>
          <p:cNvSpPr/>
          <p:nvPr/>
        </p:nvSpPr>
        <p:spPr>
          <a:xfrm>
            <a:off x="27345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89" name="CustomShape 241"/>
          <p:cNvSpPr/>
          <p:nvPr/>
        </p:nvSpPr>
        <p:spPr>
          <a:xfrm>
            <a:off x="30474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90" name="CustomShape 242"/>
          <p:cNvSpPr/>
          <p:nvPr/>
        </p:nvSpPr>
        <p:spPr>
          <a:xfrm>
            <a:off x="31154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91" name="CustomShape 243"/>
          <p:cNvSpPr/>
          <p:nvPr/>
        </p:nvSpPr>
        <p:spPr>
          <a:xfrm>
            <a:off x="31154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92" name="CustomShape 244"/>
          <p:cNvSpPr/>
          <p:nvPr/>
        </p:nvSpPr>
        <p:spPr>
          <a:xfrm>
            <a:off x="34282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93" name="CustomShape 245"/>
          <p:cNvSpPr/>
          <p:nvPr/>
        </p:nvSpPr>
        <p:spPr>
          <a:xfrm>
            <a:off x="34966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94" name="CustomShape 246"/>
          <p:cNvSpPr/>
          <p:nvPr/>
        </p:nvSpPr>
        <p:spPr>
          <a:xfrm>
            <a:off x="34966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95" name="CustomShape 247"/>
          <p:cNvSpPr/>
          <p:nvPr/>
        </p:nvSpPr>
        <p:spPr>
          <a:xfrm>
            <a:off x="38091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96" name="CustomShape 248"/>
          <p:cNvSpPr/>
          <p:nvPr/>
        </p:nvSpPr>
        <p:spPr>
          <a:xfrm>
            <a:off x="38775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97" name="CustomShape 249"/>
          <p:cNvSpPr/>
          <p:nvPr/>
        </p:nvSpPr>
        <p:spPr>
          <a:xfrm>
            <a:off x="38775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98" name="CustomShape 250"/>
          <p:cNvSpPr/>
          <p:nvPr/>
        </p:nvSpPr>
        <p:spPr>
          <a:xfrm>
            <a:off x="41900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99" name="CustomShape 251"/>
          <p:cNvSpPr/>
          <p:nvPr/>
        </p:nvSpPr>
        <p:spPr>
          <a:xfrm>
            <a:off x="42584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00" name="CustomShape 252"/>
          <p:cNvSpPr/>
          <p:nvPr/>
        </p:nvSpPr>
        <p:spPr>
          <a:xfrm>
            <a:off x="42584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01" name="CustomShape 253"/>
          <p:cNvSpPr/>
          <p:nvPr/>
        </p:nvSpPr>
        <p:spPr>
          <a:xfrm>
            <a:off x="45709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02" name="CustomShape 254"/>
          <p:cNvSpPr/>
          <p:nvPr/>
        </p:nvSpPr>
        <p:spPr>
          <a:xfrm>
            <a:off x="46393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03" name="CustomShape 255"/>
          <p:cNvSpPr/>
          <p:nvPr/>
        </p:nvSpPr>
        <p:spPr>
          <a:xfrm>
            <a:off x="46393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04" name="CustomShape 256"/>
          <p:cNvSpPr/>
          <p:nvPr/>
        </p:nvSpPr>
        <p:spPr>
          <a:xfrm>
            <a:off x="49518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05" name="CustomShape 257"/>
          <p:cNvSpPr/>
          <p:nvPr/>
        </p:nvSpPr>
        <p:spPr>
          <a:xfrm>
            <a:off x="50202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06" name="CustomShape 258"/>
          <p:cNvSpPr/>
          <p:nvPr/>
        </p:nvSpPr>
        <p:spPr>
          <a:xfrm>
            <a:off x="50202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07" name="CustomShape 259"/>
          <p:cNvSpPr/>
          <p:nvPr/>
        </p:nvSpPr>
        <p:spPr>
          <a:xfrm>
            <a:off x="53326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08" name="CustomShape 260"/>
          <p:cNvSpPr/>
          <p:nvPr/>
        </p:nvSpPr>
        <p:spPr>
          <a:xfrm>
            <a:off x="54010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09" name="CustomShape 261"/>
          <p:cNvSpPr/>
          <p:nvPr/>
        </p:nvSpPr>
        <p:spPr>
          <a:xfrm>
            <a:off x="54010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10" name="CustomShape 262"/>
          <p:cNvSpPr/>
          <p:nvPr/>
        </p:nvSpPr>
        <p:spPr>
          <a:xfrm>
            <a:off x="57135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11" name="CustomShape 263"/>
          <p:cNvSpPr/>
          <p:nvPr/>
        </p:nvSpPr>
        <p:spPr>
          <a:xfrm>
            <a:off x="57819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12" name="CustomShape 264"/>
          <p:cNvSpPr/>
          <p:nvPr/>
        </p:nvSpPr>
        <p:spPr>
          <a:xfrm>
            <a:off x="57819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13" name="CustomShape 265"/>
          <p:cNvSpPr/>
          <p:nvPr/>
        </p:nvSpPr>
        <p:spPr>
          <a:xfrm>
            <a:off x="60944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14" name="CustomShape 266"/>
          <p:cNvSpPr/>
          <p:nvPr/>
        </p:nvSpPr>
        <p:spPr>
          <a:xfrm>
            <a:off x="61628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15" name="CustomShape 267"/>
          <p:cNvSpPr/>
          <p:nvPr/>
        </p:nvSpPr>
        <p:spPr>
          <a:xfrm>
            <a:off x="61628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16" name="CustomShape 268"/>
          <p:cNvSpPr/>
          <p:nvPr/>
        </p:nvSpPr>
        <p:spPr>
          <a:xfrm>
            <a:off x="64753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17" name="CustomShape 269"/>
          <p:cNvSpPr/>
          <p:nvPr/>
        </p:nvSpPr>
        <p:spPr>
          <a:xfrm>
            <a:off x="65437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18" name="CustomShape 270"/>
          <p:cNvSpPr/>
          <p:nvPr/>
        </p:nvSpPr>
        <p:spPr>
          <a:xfrm>
            <a:off x="65437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19" name="CustomShape 271"/>
          <p:cNvSpPr/>
          <p:nvPr/>
        </p:nvSpPr>
        <p:spPr>
          <a:xfrm>
            <a:off x="685620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20" name="CustomShape 272"/>
          <p:cNvSpPr/>
          <p:nvPr/>
        </p:nvSpPr>
        <p:spPr>
          <a:xfrm>
            <a:off x="69246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21" name="CustomShape 273"/>
          <p:cNvSpPr/>
          <p:nvPr/>
        </p:nvSpPr>
        <p:spPr>
          <a:xfrm>
            <a:off x="69246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22" name="CustomShape 274"/>
          <p:cNvSpPr/>
          <p:nvPr/>
        </p:nvSpPr>
        <p:spPr>
          <a:xfrm>
            <a:off x="723708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23" name="CustomShape 275"/>
          <p:cNvSpPr/>
          <p:nvPr/>
        </p:nvSpPr>
        <p:spPr>
          <a:xfrm>
            <a:off x="730548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24" name="CustomShape 276"/>
          <p:cNvSpPr/>
          <p:nvPr/>
        </p:nvSpPr>
        <p:spPr>
          <a:xfrm>
            <a:off x="73054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25" name="CustomShape 277"/>
          <p:cNvSpPr/>
          <p:nvPr/>
        </p:nvSpPr>
        <p:spPr>
          <a:xfrm>
            <a:off x="76179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26" name="CustomShape 278"/>
          <p:cNvSpPr/>
          <p:nvPr/>
        </p:nvSpPr>
        <p:spPr>
          <a:xfrm>
            <a:off x="768636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27" name="CustomShape 279"/>
          <p:cNvSpPr/>
          <p:nvPr/>
        </p:nvSpPr>
        <p:spPr>
          <a:xfrm>
            <a:off x="76863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28" name="CustomShape 280"/>
          <p:cNvSpPr/>
          <p:nvPr/>
        </p:nvSpPr>
        <p:spPr>
          <a:xfrm>
            <a:off x="799884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29" name="CustomShape 281"/>
          <p:cNvSpPr/>
          <p:nvPr/>
        </p:nvSpPr>
        <p:spPr>
          <a:xfrm>
            <a:off x="806724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30" name="CustomShape 282"/>
          <p:cNvSpPr/>
          <p:nvPr/>
        </p:nvSpPr>
        <p:spPr>
          <a:xfrm>
            <a:off x="80672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31" name="CustomShape 283"/>
          <p:cNvSpPr/>
          <p:nvPr/>
        </p:nvSpPr>
        <p:spPr>
          <a:xfrm>
            <a:off x="837972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32" name="CustomShape 284"/>
          <p:cNvSpPr/>
          <p:nvPr/>
        </p:nvSpPr>
        <p:spPr>
          <a:xfrm>
            <a:off x="844812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33" name="CustomShape 285"/>
          <p:cNvSpPr/>
          <p:nvPr/>
        </p:nvSpPr>
        <p:spPr>
          <a:xfrm>
            <a:off x="84481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34" name="CustomShape 286"/>
          <p:cNvSpPr/>
          <p:nvPr/>
        </p:nvSpPr>
        <p:spPr>
          <a:xfrm>
            <a:off x="8760960" y="53319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35" name="CustomShape 287"/>
          <p:cNvSpPr/>
          <p:nvPr/>
        </p:nvSpPr>
        <p:spPr>
          <a:xfrm>
            <a:off x="8829000" y="54010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36" name="CustomShape 288"/>
          <p:cNvSpPr/>
          <p:nvPr/>
        </p:nvSpPr>
        <p:spPr>
          <a:xfrm>
            <a:off x="88290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37" name="CustomShape 289"/>
          <p:cNvSpPr/>
          <p:nvPr/>
        </p:nvSpPr>
        <p:spPr>
          <a:xfrm>
            <a:off x="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38" name="CustomShape 290"/>
          <p:cNvSpPr/>
          <p:nvPr/>
        </p:nvSpPr>
        <p:spPr>
          <a:xfrm>
            <a:off x="684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39" name="CustomShape 291"/>
          <p:cNvSpPr/>
          <p:nvPr/>
        </p:nvSpPr>
        <p:spPr>
          <a:xfrm>
            <a:off x="684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40" name="CustomShape 292"/>
          <p:cNvSpPr/>
          <p:nvPr/>
        </p:nvSpPr>
        <p:spPr>
          <a:xfrm>
            <a:off x="3808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41" name="CustomShape 293"/>
          <p:cNvSpPr/>
          <p:nvPr/>
        </p:nvSpPr>
        <p:spPr>
          <a:xfrm>
            <a:off x="4492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42" name="CustomShape 294"/>
          <p:cNvSpPr/>
          <p:nvPr/>
        </p:nvSpPr>
        <p:spPr>
          <a:xfrm>
            <a:off x="4492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43" name="CustomShape 295"/>
          <p:cNvSpPr/>
          <p:nvPr/>
        </p:nvSpPr>
        <p:spPr>
          <a:xfrm>
            <a:off x="7617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44" name="CustomShape 296"/>
          <p:cNvSpPr/>
          <p:nvPr/>
        </p:nvSpPr>
        <p:spPr>
          <a:xfrm>
            <a:off x="8301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45" name="CustomShape 297"/>
          <p:cNvSpPr/>
          <p:nvPr/>
        </p:nvSpPr>
        <p:spPr>
          <a:xfrm>
            <a:off x="8301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46" name="CustomShape 298"/>
          <p:cNvSpPr/>
          <p:nvPr/>
        </p:nvSpPr>
        <p:spPr>
          <a:xfrm>
            <a:off x="11426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47" name="CustomShape 299"/>
          <p:cNvSpPr/>
          <p:nvPr/>
        </p:nvSpPr>
        <p:spPr>
          <a:xfrm>
            <a:off x="12110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48" name="CustomShape 300"/>
          <p:cNvSpPr/>
          <p:nvPr/>
        </p:nvSpPr>
        <p:spPr>
          <a:xfrm>
            <a:off x="12110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49" name="CustomShape 301"/>
          <p:cNvSpPr/>
          <p:nvPr/>
        </p:nvSpPr>
        <p:spPr>
          <a:xfrm>
            <a:off x="15235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50" name="CustomShape 302"/>
          <p:cNvSpPr/>
          <p:nvPr/>
        </p:nvSpPr>
        <p:spPr>
          <a:xfrm>
            <a:off x="15919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51" name="CustomShape 303"/>
          <p:cNvSpPr/>
          <p:nvPr/>
        </p:nvSpPr>
        <p:spPr>
          <a:xfrm>
            <a:off x="15919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52" name="CustomShape 304"/>
          <p:cNvSpPr/>
          <p:nvPr/>
        </p:nvSpPr>
        <p:spPr>
          <a:xfrm>
            <a:off x="19044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53" name="CustomShape 305"/>
          <p:cNvSpPr/>
          <p:nvPr/>
        </p:nvSpPr>
        <p:spPr>
          <a:xfrm>
            <a:off x="19728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54" name="CustomShape 306"/>
          <p:cNvSpPr/>
          <p:nvPr/>
        </p:nvSpPr>
        <p:spPr>
          <a:xfrm>
            <a:off x="19728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55" name="CustomShape 307"/>
          <p:cNvSpPr/>
          <p:nvPr/>
        </p:nvSpPr>
        <p:spPr>
          <a:xfrm>
            <a:off x="22852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56" name="CustomShape 308"/>
          <p:cNvSpPr/>
          <p:nvPr/>
        </p:nvSpPr>
        <p:spPr>
          <a:xfrm>
            <a:off x="23536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57" name="CustomShape 309"/>
          <p:cNvSpPr/>
          <p:nvPr/>
        </p:nvSpPr>
        <p:spPr>
          <a:xfrm>
            <a:off x="23536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58" name="CustomShape 310"/>
          <p:cNvSpPr/>
          <p:nvPr/>
        </p:nvSpPr>
        <p:spPr>
          <a:xfrm>
            <a:off x="26661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59" name="CustomShape 311"/>
          <p:cNvSpPr/>
          <p:nvPr/>
        </p:nvSpPr>
        <p:spPr>
          <a:xfrm>
            <a:off x="27345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60" name="CustomShape 312"/>
          <p:cNvSpPr/>
          <p:nvPr/>
        </p:nvSpPr>
        <p:spPr>
          <a:xfrm>
            <a:off x="27345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61" name="CustomShape 313"/>
          <p:cNvSpPr/>
          <p:nvPr/>
        </p:nvSpPr>
        <p:spPr>
          <a:xfrm>
            <a:off x="30474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62" name="CustomShape 314"/>
          <p:cNvSpPr/>
          <p:nvPr/>
        </p:nvSpPr>
        <p:spPr>
          <a:xfrm>
            <a:off x="31154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63" name="CustomShape 315"/>
          <p:cNvSpPr/>
          <p:nvPr/>
        </p:nvSpPr>
        <p:spPr>
          <a:xfrm>
            <a:off x="31154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64" name="CustomShape 316"/>
          <p:cNvSpPr/>
          <p:nvPr/>
        </p:nvSpPr>
        <p:spPr>
          <a:xfrm>
            <a:off x="34282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65" name="CustomShape 317"/>
          <p:cNvSpPr/>
          <p:nvPr/>
        </p:nvSpPr>
        <p:spPr>
          <a:xfrm>
            <a:off x="34966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66" name="CustomShape 318"/>
          <p:cNvSpPr/>
          <p:nvPr/>
        </p:nvSpPr>
        <p:spPr>
          <a:xfrm>
            <a:off x="34966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67" name="CustomShape 319"/>
          <p:cNvSpPr/>
          <p:nvPr/>
        </p:nvSpPr>
        <p:spPr>
          <a:xfrm>
            <a:off x="38091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68" name="CustomShape 320"/>
          <p:cNvSpPr/>
          <p:nvPr/>
        </p:nvSpPr>
        <p:spPr>
          <a:xfrm>
            <a:off x="38775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69" name="CustomShape 321"/>
          <p:cNvSpPr/>
          <p:nvPr/>
        </p:nvSpPr>
        <p:spPr>
          <a:xfrm>
            <a:off x="38775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70" name="CustomShape 322"/>
          <p:cNvSpPr/>
          <p:nvPr/>
        </p:nvSpPr>
        <p:spPr>
          <a:xfrm>
            <a:off x="41900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71" name="CustomShape 323"/>
          <p:cNvSpPr/>
          <p:nvPr/>
        </p:nvSpPr>
        <p:spPr>
          <a:xfrm>
            <a:off x="42584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72" name="CustomShape 324"/>
          <p:cNvSpPr/>
          <p:nvPr/>
        </p:nvSpPr>
        <p:spPr>
          <a:xfrm>
            <a:off x="42584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73" name="CustomShape 325"/>
          <p:cNvSpPr/>
          <p:nvPr/>
        </p:nvSpPr>
        <p:spPr>
          <a:xfrm>
            <a:off x="45709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74" name="CustomShape 326"/>
          <p:cNvSpPr/>
          <p:nvPr/>
        </p:nvSpPr>
        <p:spPr>
          <a:xfrm>
            <a:off x="46393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75" name="CustomShape 327"/>
          <p:cNvSpPr/>
          <p:nvPr/>
        </p:nvSpPr>
        <p:spPr>
          <a:xfrm>
            <a:off x="46393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76" name="CustomShape 328"/>
          <p:cNvSpPr/>
          <p:nvPr/>
        </p:nvSpPr>
        <p:spPr>
          <a:xfrm>
            <a:off x="49518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77" name="CustomShape 329"/>
          <p:cNvSpPr/>
          <p:nvPr/>
        </p:nvSpPr>
        <p:spPr>
          <a:xfrm>
            <a:off x="50202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78" name="CustomShape 330"/>
          <p:cNvSpPr/>
          <p:nvPr/>
        </p:nvSpPr>
        <p:spPr>
          <a:xfrm>
            <a:off x="50202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79" name="CustomShape 331"/>
          <p:cNvSpPr/>
          <p:nvPr/>
        </p:nvSpPr>
        <p:spPr>
          <a:xfrm>
            <a:off x="53326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80" name="CustomShape 332"/>
          <p:cNvSpPr/>
          <p:nvPr/>
        </p:nvSpPr>
        <p:spPr>
          <a:xfrm>
            <a:off x="54010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81" name="CustomShape 333"/>
          <p:cNvSpPr/>
          <p:nvPr/>
        </p:nvSpPr>
        <p:spPr>
          <a:xfrm>
            <a:off x="54010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82" name="CustomShape 334"/>
          <p:cNvSpPr/>
          <p:nvPr/>
        </p:nvSpPr>
        <p:spPr>
          <a:xfrm>
            <a:off x="57135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83" name="CustomShape 335"/>
          <p:cNvSpPr/>
          <p:nvPr/>
        </p:nvSpPr>
        <p:spPr>
          <a:xfrm>
            <a:off x="57819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84" name="CustomShape 336"/>
          <p:cNvSpPr/>
          <p:nvPr/>
        </p:nvSpPr>
        <p:spPr>
          <a:xfrm>
            <a:off x="57819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85" name="CustomShape 337"/>
          <p:cNvSpPr/>
          <p:nvPr/>
        </p:nvSpPr>
        <p:spPr>
          <a:xfrm>
            <a:off x="60944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86" name="CustomShape 338"/>
          <p:cNvSpPr/>
          <p:nvPr/>
        </p:nvSpPr>
        <p:spPr>
          <a:xfrm>
            <a:off x="61628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87" name="CustomShape 339"/>
          <p:cNvSpPr/>
          <p:nvPr/>
        </p:nvSpPr>
        <p:spPr>
          <a:xfrm>
            <a:off x="61628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88" name="CustomShape 340"/>
          <p:cNvSpPr/>
          <p:nvPr/>
        </p:nvSpPr>
        <p:spPr>
          <a:xfrm>
            <a:off x="64753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89" name="CustomShape 341"/>
          <p:cNvSpPr/>
          <p:nvPr/>
        </p:nvSpPr>
        <p:spPr>
          <a:xfrm>
            <a:off x="65437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90" name="CustomShape 342"/>
          <p:cNvSpPr/>
          <p:nvPr/>
        </p:nvSpPr>
        <p:spPr>
          <a:xfrm>
            <a:off x="65437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91" name="CustomShape 343"/>
          <p:cNvSpPr/>
          <p:nvPr/>
        </p:nvSpPr>
        <p:spPr>
          <a:xfrm>
            <a:off x="685620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92" name="CustomShape 344"/>
          <p:cNvSpPr/>
          <p:nvPr/>
        </p:nvSpPr>
        <p:spPr>
          <a:xfrm>
            <a:off x="69246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93" name="CustomShape 345"/>
          <p:cNvSpPr/>
          <p:nvPr/>
        </p:nvSpPr>
        <p:spPr>
          <a:xfrm>
            <a:off x="69246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94" name="CustomShape 346"/>
          <p:cNvSpPr/>
          <p:nvPr/>
        </p:nvSpPr>
        <p:spPr>
          <a:xfrm>
            <a:off x="723708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95" name="CustomShape 347"/>
          <p:cNvSpPr/>
          <p:nvPr/>
        </p:nvSpPr>
        <p:spPr>
          <a:xfrm>
            <a:off x="730548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96" name="CustomShape 348"/>
          <p:cNvSpPr/>
          <p:nvPr/>
        </p:nvSpPr>
        <p:spPr>
          <a:xfrm>
            <a:off x="73054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97" name="CustomShape 349"/>
          <p:cNvSpPr/>
          <p:nvPr/>
        </p:nvSpPr>
        <p:spPr>
          <a:xfrm>
            <a:off x="76179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98" name="CustomShape 350"/>
          <p:cNvSpPr/>
          <p:nvPr/>
        </p:nvSpPr>
        <p:spPr>
          <a:xfrm>
            <a:off x="768636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99" name="CustomShape 351"/>
          <p:cNvSpPr/>
          <p:nvPr/>
        </p:nvSpPr>
        <p:spPr>
          <a:xfrm>
            <a:off x="76863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00" name="CustomShape 352"/>
          <p:cNvSpPr/>
          <p:nvPr/>
        </p:nvSpPr>
        <p:spPr>
          <a:xfrm>
            <a:off x="799884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01" name="CustomShape 353"/>
          <p:cNvSpPr/>
          <p:nvPr/>
        </p:nvSpPr>
        <p:spPr>
          <a:xfrm>
            <a:off x="806724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02" name="CustomShape 354"/>
          <p:cNvSpPr/>
          <p:nvPr/>
        </p:nvSpPr>
        <p:spPr>
          <a:xfrm>
            <a:off x="80672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03" name="CustomShape 355"/>
          <p:cNvSpPr/>
          <p:nvPr/>
        </p:nvSpPr>
        <p:spPr>
          <a:xfrm>
            <a:off x="837972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04" name="CustomShape 356"/>
          <p:cNvSpPr/>
          <p:nvPr/>
        </p:nvSpPr>
        <p:spPr>
          <a:xfrm>
            <a:off x="844812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05" name="CustomShape 357"/>
          <p:cNvSpPr/>
          <p:nvPr/>
        </p:nvSpPr>
        <p:spPr>
          <a:xfrm>
            <a:off x="84481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06" name="CustomShape 358"/>
          <p:cNvSpPr/>
          <p:nvPr/>
        </p:nvSpPr>
        <p:spPr>
          <a:xfrm>
            <a:off x="8760960" y="49510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07" name="CustomShape 359"/>
          <p:cNvSpPr/>
          <p:nvPr/>
        </p:nvSpPr>
        <p:spPr>
          <a:xfrm>
            <a:off x="8829000" y="50202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08" name="CustomShape 360"/>
          <p:cNvSpPr/>
          <p:nvPr/>
        </p:nvSpPr>
        <p:spPr>
          <a:xfrm>
            <a:off x="88290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09" name="CustomShape 361"/>
          <p:cNvSpPr/>
          <p:nvPr/>
        </p:nvSpPr>
        <p:spPr>
          <a:xfrm>
            <a:off x="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10" name="CustomShape 362"/>
          <p:cNvSpPr/>
          <p:nvPr/>
        </p:nvSpPr>
        <p:spPr>
          <a:xfrm>
            <a:off x="684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11" name="CustomShape 363"/>
          <p:cNvSpPr/>
          <p:nvPr/>
        </p:nvSpPr>
        <p:spPr>
          <a:xfrm>
            <a:off x="684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12" name="CustomShape 364"/>
          <p:cNvSpPr/>
          <p:nvPr/>
        </p:nvSpPr>
        <p:spPr>
          <a:xfrm>
            <a:off x="3808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13" name="CustomShape 365"/>
          <p:cNvSpPr/>
          <p:nvPr/>
        </p:nvSpPr>
        <p:spPr>
          <a:xfrm>
            <a:off x="4492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14" name="CustomShape 366"/>
          <p:cNvSpPr/>
          <p:nvPr/>
        </p:nvSpPr>
        <p:spPr>
          <a:xfrm>
            <a:off x="4492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15" name="CustomShape 367"/>
          <p:cNvSpPr/>
          <p:nvPr/>
        </p:nvSpPr>
        <p:spPr>
          <a:xfrm>
            <a:off x="7617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16" name="CustomShape 368"/>
          <p:cNvSpPr/>
          <p:nvPr/>
        </p:nvSpPr>
        <p:spPr>
          <a:xfrm>
            <a:off x="8301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17" name="CustomShape 369"/>
          <p:cNvSpPr/>
          <p:nvPr/>
        </p:nvSpPr>
        <p:spPr>
          <a:xfrm>
            <a:off x="8301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18" name="CustomShape 370"/>
          <p:cNvSpPr/>
          <p:nvPr/>
        </p:nvSpPr>
        <p:spPr>
          <a:xfrm>
            <a:off x="11426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19" name="CustomShape 371"/>
          <p:cNvSpPr/>
          <p:nvPr/>
        </p:nvSpPr>
        <p:spPr>
          <a:xfrm>
            <a:off x="12110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20" name="CustomShape 372"/>
          <p:cNvSpPr/>
          <p:nvPr/>
        </p:nvSpPr>
        <p:spPr>
          <a:xfrm>
            <a:off x="12110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21" name="CustomShape 373"/>
          <p:cNvSpPr/>
          <p:nvPr/>
        </p:nvSpPr>
        <p:spPr>
          <a:xfrm>
            <a:off x="15235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22" name="CustomShape 374"/>
          <p:cNvSpPr/>
          <p:nvPr/>
        </p:nvSpPr>
        <p:spPr>
          <a:xfrm>
            <a:off x="15919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23" name="CustomShape 375"/>
          <p:cNvSpPr/>
          <p:nvPr/>
        </p:nvSpPr>
        <p:spPr>
          <a:xfrm>
            <a:off x="15919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24" name="CustomShape 376"/>
          <p:cNvSpPr/>
          <p:nvPr/>
        </p:nvSpPr>
        <p:spPr>
          <a:xfrm>
            <a:off x="19044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25" name="CustomShape 377"/>
          <p:cNvSpPr/>
          <p:nvPr/>
        </p:nvSpPr>
        <p:spPr>
          <a:xfrm>
            <a:off x="19728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26" name="CustomShape 378"/>
          <p:cNvSpPr/>
          <p:nvPr/>
        </p:nvSpPr>
        <p:spPr>
          <a:xfrm>
            <a:off x="19728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27" name="CustomShape 379"/>
          <p:cNvSpPr/>
          <p:nvPr/>
        </p:nvSpPr>
        <p:spPr>
          <a:xfrm>
            <a:off x="22852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28" name="CustomShape 380"/>
          <p:cNvSpPr/>
          <p:nvPr/>
        </p:nvSpPr>
        <p:spPr>
          <a:xfrm>
            <a:off x="23536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29" name="CustomShape 381"/>
          <p:cNvSpPr/>
          <p:nvPr/>
        </p:nvSpPr>
        <p:spPr>
          <a:xfrm>
            <a:off x="23536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30" name="CustomShape 382"/>
          <p:cNvSpPr/>
          <p:nvPr/>
        </p:nvSpPr>
        <p:spPr>
          <a:xfrm>
            <a:off x="26661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31" name="CustomShape 383"/>
          <p:cNvSpPr/>
          <p:nvPr/>
        </p:nvSpPr>
        <p:spPr>
          <a:xfrm>
            <a:off x="27345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32" name="CustomShape 384"/>
          <p:cNvSpPr/>
          <p:nvPr/>
        </p:nvSpPr>
        <p:spPr>
          <a:xfrm>
            <a:off x="27345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33" name="CustomShape 385"/>
          <p:cNvSpPr/>
          <p:nvPr/>
        </p:nvSpPr>
        <p:spPr>
          <a:xfrm>
            <a:off x="30474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34" name="CustomShape 386"/>
          <p:cNvSpPr/>
          <p:nvPr/>
        </p:nvSpPr>
        <p:spPr>
          <a:xfrm>
            <a:off x="31154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35" name="CustomShape 387"/>
          <p:cNvSpPr/>
          <p:nvPr/>
        </p:nvSpPr>
        <p:spPr>
          <a:xfrm>
            <a:off x="31154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36" name="CustomShape 388"/>
          <p:cNvSpPr/>
          <p:nvPr/>
        </p:nvSpPr>
        <p:spPr>
          <a:xfrm>
            <a:off x="34282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37" name="CustomShape 389"/>
          <p:cNvSpPr/>
          <p:nvPr/>
        </p:nvSpPr>
        <p:spPr>
          <a:xfrm>
            <a:off x="34966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38" name="CustomShape 390"/>
          <p:cNvSpPr/>
          <p:nvPr/>
        </p:nvSpPr>
        <p:spPr>
          <a:xfrm>
            <a:off x="34966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39" name="CustomShape 391"/>
          <p:cNvSpPr/>
          <p:nvPr/>
        </p:nvSpPr>
        <p:spPr>
          <a:xfrm>
            <a:off x="38091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40" name="CustomShape 392"/>
          <p:cNvSpPr/>
          <p:nvPr/>
        </p:nvSpPr>
        <p:spPr>
          <a:xfrm>
            <a:off x="38775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41" name="CustomShape 393"/>
          <p:cNvSpPr/>
          <p:nvPr/>
        </p:nvSpPr>
        <p:spPr>
          <a:xfrm>
            <a:off x="38775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42" name="CustomShape 394"/>
          <p:cNvSpPr/>
          <p:nvPr/>
        </p:nvSpPr>
        <p:spPr>
          <a:xfrm>
            <a:off x="41900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43" name="CustomShape 395"/>
          <p:cNvSpPr/>
          <p:nvPr/>
        </p:nvSpPr>
        <p:spPr>
          <a:xfrm>
            <a:off x="42584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44" name="CustomShape 396"/>
          <p:cNvSpPr/>
          <p:nvPr/>
        </p:nvSpPr>
        <p:spPr>
          <a:xfrm>
            <a:off x="42584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45" name="CustomShape 397"/>
          <p:cNvSpPr/>
          <p:nvPr/>
        </p:nvSpPr>
        <p:spPr>
          <a:xfrm>
            <a:off x="45709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46" name="CustomShape 398"/>
          <p:cNvSpPr/>
          <p:nvPr/>
        </p:nvSpPr>
        <p:spPr>
          <a:xfrm>
            <a:off x="46393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47" name="CustomShape 399"/>
          <p:cNvSpPr/>
          <p:nvPr/>
        </p:nvSpPr>
        <p:spPr>
          <a:xfrm>
            <a:off x="46393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48" name="CustomShape 400"/>
          <p:cNvSpPr/>
          <p:nvPr/>
        </p:nvSpPr>
        <p:spPr>
          <a:xfrm>
            <a:off x="49518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49" name="CustomShape 401"/>
          <p:cNvSpPr/>
          <p:nvPr/>
        </p:nvSpPr>
        <p:spPr>
          <a:xfrm>
            <a:off x="50202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50" name="CustomShape 402"/>
          <p:cNvSpPr/>
          <p:nvPr/>
        </p:nvSpPr>
        <p:spPr>
          <a:xfrm>
            <a:off x="50202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51" name="CustomShape 403"/>
          <p:cNvSpPr/>
          <p:nvPr/>
        </p:nvSpPr>
        <p:spPr>
          <a:xfrm>
            <a:off x="53326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52" name="CustomShape 404"/>
          <p:cNvSpPr/>
          <p:nvPr/>
        </p:nvSpPr>
        <p:spPr>
          <a:xfrm>
            <a:off x="54010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53" name="CustomShape 405"/>
          <p:cNvSpPr/>
          <p:nvPr/>
        </p:nvSpPr>
        <p:spPr>
          <a:xfrm>
            <a:off x="54010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54" name="CustomShape 406"/>
          <p:cNvSpPr/>
          <p:nvPr/>
        </p:nvSpPr>
        <p:spPr>
          <a:xfrm>
            <a:off x="57135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55" name="CustomShape 407"/>
          <p:cNvSpPr/>
          <p:nvPr/>
        </p:nvSpPr>
        <p:spPr>
          <a:xfrm>
            <a:off x="57819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56" name="CustomShape 408"/>
          <p:cNvSpPr/>
          <p:nvPr/>
        </p:nvSpPr>
        <p:spPr>
          <a:xfrm>
            <a:off x="57819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57" name="CustomShape 409"/>
          <p:cNvSpPr/>
          <p:nvPr/>
        </p:nvSpPr>
        <p:spPr>
          <a:xfrm>
            <a:off x="60944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58" name="CustomShape 410"/>
          <p:cNvSpPr/>
          <p:nvPr/>
        </p:nvSpPr>
        <p:spPr>
          <a:xfrm>
            <a:off x="61628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59" name="CustomShape 411"/>
          <p:cNvSpPr/>
          <p:nvPr/>
        </p:nvSpPr>
        <p:spPr>
          <a:xfrm>
            <a:off x="61628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60" name="CustomShape 412"/>
          <p:cNvSpPr/>
          <p:nvPr/>
        </p:nvSpPr>
        <p:spPr>
          <a:xfrm>
            <a:off x="64753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61" name="CustomShape 413"/>
          <p:cNvSpPr/>
          <p:nvPr/>
        </p:nvSpPr>
        <p:spPr>
          <a:xfrm>
            <a:off x="65437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62" name="CustomShape 414"/>
          <p:cNvSpPr/>
          <p:nvPr/>
        </p:nvSpPr>
        <p:spPr>
          <a:xfrm>
            <a:off x="65437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63" name="CustomShape 415"/>
          <p:cNvSpPr/>
          <p:nvPr/>
        </p:nvSpPr>
        <p:spPr>
          <a:xfrm>
            <a:off x="685620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64" name="CustomShape 416"/>
          <p:cNvSpPr/>
          <p:nvPr/>
        </p:nvSpPr>
        <p:spPr>
          <a:xfrm>
            <a:off x="69246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65" name="CustomShape 417"/>
          <p:cNvSpPr/>
          <p:nvPr/>
        </p:nvSpPr>
        <p:spPr>
          <a:xfrm>
            <a:off x="69246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66" name="CustomShape 418"/>
          <p:cNvSpPr/>
          <p:nvPr/>
        </p:nvSpPr>
        <p:spPr>
          <a:xfrm>
            <a:off x="723708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67" name="CustomShape 419"/>
          <p:cNvSpPr/>
          <p:nvPr/>
        </p:nvSpPr>
        <p:spPr>
          <a:xfrm>
            <a:off x="730548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68" name="CustomShape 420"/>
          <p:cNvSpPr/>
          <p:nvPr/>
        </p:nvSpPr>
        <p:spPr>
          <a:xfrm>
            <a:off x="73054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69" name="CustomShape 421"/>
          <p:cNvSpPr/>
          <p:nvPr/>
        </p:nvSpPr>
        <p:spPr>
          <a:xfrm>
            <a:off x="76179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70" name="CustomShape 422"/>
          <p:cNvSpPr/>
          <p:nvPr/>
        </p:nvSpPr>
        <p:spPr>
          <a:xfrm>
            <a:off x="768636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71" name="CustomShape 423"/>
          <p:cNvSpPr/>
          <p:nvPr/>
        </p:nvSpPr>
        <p:spPr>
          <a:xfrm>
            <a:off x="76863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72" name="CustomShape 424"/>
          <p:cNvSpPr/>
          <p:nvPr/>
        </p:nvSpPr>
        <p:spPr>
          <a:xfrm>
            <a:off x="799884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73" name="CustomShape 425"/>
          <p:cNvSpPr/>
          <p:nvPr/>
        </p:nvSpPr>
        <p:spPr>
          <a:xfrm>
            <a:off x="806724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74" name="CustomShape 426"/>
          <p:cNvSpPr/>
          <p:nvPr/>
        </p:nvSpPr>
        <p:spPr>
          <a:xfrm>
            <a:off x="80672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75" name="CustomShape 427"/>
          <p:cNvSpPr/>
          <p:nvPr/>
        </p:nvSpPr>
        <p:spPr>
          <a:xfrm>
            <a:off x="837972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76" name="CustomShape 428"/>
          <p:cNvSpPr/>
          <p:nvPr/>
        </p:nvSpPr>
        <p:spPr>
          <a:xfrm>
            <a:off x="844812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77" name="CustomShape 429"/>
          <p:cNvSpPr/>
          <p:nvPr/>
        </p:nvSpPr>
        <p:spPr>
          <a:xfrm>
            <a:off x="84481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78" name="CustomShape 430"/>
          <p:cNvSpPr/>
          <p:nvPr/>
        </p:nvSpPr>
        <p:spPr>
          <a:xfrm>
            <a:off x="8760960" y="45702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79" name="CustomShape 431"/>
          <p:cNvSpPr/>
          <p:nvPr/>
        </p:nvSpPr>
        <p:spPr>
          <a:xfrm>
            <a:off x="8829000" y="46393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80" name="CustomShape 432"/>
          <p:cNvSpPr/>
          <p:nvPr/>
        </p:nvSpPr>
        <p:spPr>
          <a:xfrm>
            <a:off x="88290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81" name="CustomShape 433"/>
          <p:cNvSpPr/>
          <p:nvPr/>
        </p:nvSpPr>
        <p:spPr>
          <a:xfrm>
            <a:off x="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82" name="CustomShape 434"/>
          <p:cNvSpPr/>
          <p:nvPr/>
        </p:nvSpPr>
        <p:spPr>
          <a:xfrm>
            <a:off x="684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83" name="CustomShape 435"/>
          <p:cNvSpPr/>
          <p:nvPr/>
        </p:nvSpPr>
        <p:spPr>
          <a:xfrm>
            <a:off x="684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84" name="CustomShape 436"/>
          <p:cNvSpPr/>
          <p:nvPr/>
        </p:nvSpPr>
        <p:spPr>
          <a:xfrm>
            <a:off x="3808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85" name="CustomShape 437"/>
          <p:cNvSpPr/>
          <p:nvPr/>
        </p:nvSpPr>
        <p:spPr>
          <a:xfrm>
            <a:off x="4492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86" name="CustomShape 438"/>
          <p:cNvSpPr/>
          <p:nvPr/>
        </p:nvSpPr>
        <p:spPr>
          <a:xfrm>
            <a:off x="4492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87" name="CustomShape 439"/>
          <p:cNvSpPr/>
          <p:nvPr/>
        </p:nvSpPr>
        <p:spPr>
          <a:xfrm>
            <a:off x="7617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88" name="CustomShape 440"/>
          <p:cNvSpPr/>
          <p:nvPr/>
        </p:nvSpPr>
        <p:spPr>
          <a:xfrm>
            <a:off x="8301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89" name="CustomShape 441"/>
          <p:cNvSpPr/>
          <p:nvPr/>
        </p:nvSpPr>
        <p:spPr>
          <a:xfrm>
            <a:off x="8301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90" name="CustomShape 442"/>
          <p:cNvSpPr/>
          <p:nvPr/>
        </p:nvSpPr>
        <p:spPr>
          <a:xfrm>
            <a:off x="11426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91" name="CustomShape 443"/>
          <p:cNvSpPr/>
          <p:nvPr/>
        </p:nvSpPr>
        <p:spPr>
          <a:xfrm>
            <a:off x="12110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92" name="CustomShape 444"/>
          <p:cNvSpPr/>
          <p:nvPr/>
        </p:nvSpPr>
        <p:spPr>
          <a:xfrm>
            <a:off x="12110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93" name="CustomShape 445"/>
          <p:cNvSpPr/>
          <p:nvPr/>
        </p:nvSpPr>
        <p:spPr>
          <a:xfrm>
            <a:off x="15235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94" name="CustomShape 446"/>
          <p:cNvSpPr/>
          <p:nvPr/>
        </p:nvSpPr>
        <p:spPr>
          <a:xfrm>
            <a:off x="15919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95" name="CustomShape 447"/>
          <p:cNvSpPr/>
          <p:nvPr/>
        </p:nvSpPr>
        <p:spPr>
          <a:xfrm>
            <a:off x="15919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96" name="CustomShape 448"/>
          <p:cNvSpPr/>
          <p:nvPr/>
        </p:nvSpPr>
        <p:spPr>
          <a:xfrm>
            <a:off x="19044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97" name="CustomShape 449"/>
          <p:cNvSpPr/>
          <p:nvPr/>
        </p:nvSpPr>
        <p:spPr>
          <a:xfrm>
            <a:off x="19728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98" name="CustomShape 450"/>
          <p:cNvSpPr/>
          <p:nvPr/>
        </p:nvSpPr>
        <p:spPr>
          <a:xfrm>
            <a:off x="19728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99" name="CustomShape 451"/>
          <p:cNvSpPr/>
          <p:nvPr/>
        </p:nvSpPr>
        <p:spPr>
          <a:xfrm>
            <a:off x="22852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00" name="CustomShape 452"/>
          <p:cNvSpPr/>
          <p:nvPr/>
        </p:nvSpPr>
        <p:spPr>
          <a:xfrm>
            <a:off x="23536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01" name="CustomShape 453"/>
          <p:cNvSpPr/>
          <p:nvPr/>
        </p:nvSpPr>
        <p:spPr>
          <a:xfrm>
            <a:off x="23536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02" name="CustomShape 454"/>
          <p:cNvSpPr/>
          <p:nvPr/>
        </p:nvSpPr>
        <p:spPr>
          <a:xfrm>
            <a:off x="26661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03" name="CustomShape 455"/>
          <p:cNvSpPr/>
          <p:nvPr/>
        </p:nvSpPr>
        <p:spPr>
          <a:xfrm>
            <a:off x="27345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04" name="CustomShape 456"/>
          <p:cNvSpPr/>
          <p:nvPr/>
        </p:nvSpPr>
        <p:spPr>
          <a:xfrm>
            <a:off x="27345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05" name="CustomShape 457"/>
          <p:cNvSpPr/>
          <p:nvPr/>
        </p:nvSpPr>
        <p:spPr>
          <a:xfrm>
            <a:off x="30474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06" name="CustomShape 458"/>
          <p:cNvSpPr/>
          <p:nvPr/>
        </p:nvSpPr>
        <p:spPr>
          <a:xfrm>
            <a:off x="31154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07" name="CustomShape 459"/>
          <p:cNvSpPr/>
          <p:nvPr/>
        </p:nvSpPr>
        <p:spPr>
          <a:xfrm>
            <a:off x="31154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08" name="CustomShape 460"/>
          <p:cNvSpPr/>
          <p:nvPr/>
        </p:nvSpPr>
        <p:spPr>
          <a:xfrm>
            <a:off x="34282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09" name="CustomShape 461"/>
          <p:cNvSpPr/>
          <p:nvPr/>
        </p:nvSpPr>
        <p:spPr>
          <a:xfrm>
            <a:off x="34966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10" name="CustomShape 462"/>
          <p:cNvSpPr/>
          <p:nvPr/>
        </p:nvSpPr>
        <p:spPr>
          <a:xfrm>
            <a:off x="34966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11" name="CustomShape 463"/>
          <p:cNvSpPr/>
          <p:nvPr/>
        </p:nvSpPr>
        <p:spPr>
          <a:xfrm>
            <a:off x="38091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12" name="CustomShape 464"/>
          <p:cNvSpPr/>
          <p:nvPr/>
        </p:nvSpPr>
        <p:spPr>
          <a:xfrm>
            <a:off x="38775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13" name="CustomShape 465"/>
          <p:cNvSpPr/>
          <p:nvPr/>
        </p:nvSpPr>
        <p:spPr>
          <a:xfrm>
            <a:off x="38775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14" name="CustomShape 466"/>
          <p:cNvSpPr/>
          <p:nvPr/>
        </p:nvSpPr>
        <p:spPr>
          <a:xfrm>
            <a:off x="41900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15" name="CustomShape 467"/>
          <p:cNvSpPr/>
          <p:nvPr/>
        </p:nvSpPr>
        <p:spPr>
          <a:xfrm>
            <a:off x="42584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16" name="CustomShape 468"/>
          <p:cNvSpPr/>
          <p:nvPr/>
        </p:nvSpPr>
        <p:spPr>
          <a:xfrm>
            <a:off x="42584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17" name="CustomShape 469"/>
          <p:cNvSpPr/>
          <p:nvPr/>
        </p:nvSpPr>
        <p:spPr>
          <a:xfrm>
            <a:off x="45709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18" name="CustomShape 470"/>
          <p:cNvSpPr/>
          <p:nvPr/>
        </p:nvSpPr>
        <p:spPr>
          <a:xfrm>
            <a:off x="46393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19" name="CustomShape 471"/>
          <p:cNvSpPr/>
          <p:nvPr/>
        </p:nvSpPr>
        <p:spPr>
          <a:xfrm>
            <a:off x="46393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20" name="CustomShape 472"/>
          <p:cNvSpPr/>
          <p:nvPr/>
        </p:nvSpPr>
        <p:spPr>
          <a:xfrm>
            <a:off x="49518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21" name="CustomShape 473"/>
          <p:cNvSpPr/>
          <p:nvPr/>
        </p:nvSpPr>
        <p:spPr>
          <a:xfrm>
            <a:off x="50202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22" name="CustomShape 474"/>
          <p:cNvSpPr/>
          <p:nvPr/>
        </p:nvSpPr>
        <p:spPr>
          <a:xfrm>
            <a:off x="50202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23" name="CustomShape 475"/>
          <p:cNvSpPr/>
          <p:nvPr/>
        </p:nvSpPr>
        <p:spPr>
          <a:xfrm>
            <a:off x="53326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24" name="CustomShape 476"/>
          <p:cNvSpPr/>
          <p:nvPr/>
        </p:nvSpPr>
        <p:spPr>
          <a:xfrm>
            <a:off x="54010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25" name="CustomShape 477"/>
          <p:cNvSpPr/>
          <p:nvPr/>
        </p:nvSpPr>
        <p:spPr>
          <a:xfrm>
            <a:off x="54010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26" name="CustomShape 478"/>
          <p:cNvSpPr/>
          <p:nvPr/>
        </p:nvSpPr>
        <p:spPr>
          <a:xfrm>
            <a:off x="57135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27" name="CustomShape 479"/>
          <p:cNvSpPr/>
          <p:nvPr/>
        </p:nvSpPr>
        <p:spPr>
          <a:xfrm>
            <a:off x="57819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28" name="CustomShape 480"/>
          <p:cNvSpPr/>
          <p:nvPr/>
        </p:nvSpPr>
        <p:spPr>
          <a:xfrm>
            <a:off x="57819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29" name="CustomShape 481"/>
          <p:cNvSpPr/>
          <p:nvPr/>
        </p:nvSpPr>
        <p:spPr>
          <a:xfrm>
            <a:off x="60944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30" name="CustomShape 482"/>
          <p:cNvSpPr/>
          <p:nvPr/>
        </p:nvSpPr>
        <p:spPr>
          <a:xfrm>
            <a:off x="61628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31" name="CustomShape 483"/>
          <p:cNvSpPr/>
          <p:nvPr/>
        </p:nvSpPr>
        <p:spPr>
          <a:xfrm>
            <a:off x="61628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32" name="CustomShape 484"/>
          <p:cNvSpPr/>
          <p:nvPr/>
        </p:nvSpPr>
        <p:spPr>
          <a:xfrm>
            <a:off x="64753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33" name="CustomShape 485"/>
          <p:cNvSpPr/>
          <p:nvPr/>
        </p:nvSpPr>
        <p:spPr>
          <a:xfrm>
            <a:off x="65437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34" name="CustomShape 486"/>
          <p:cNvSpPr/>
          <p:nvPr/>
        </p:nvSpPr>
        <p:spPr>
          <a:xfrm>
            <a:off x="65437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35" name="CustomShape 487"/>
          <p:cNvSpPr/>
          <p:nvPr/>
        </p:nvSpPr>
        <p:spPr>
          <a:xfrm>
            <a:off x="685620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36" name="CustomShape 488"/>
          <p:cNvSpPr/>
          <p:nvPr/>
        </p:nvSpPr>
        <p:spPr>
          <a:xfrm>
            <a:off x="69246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37" name="CustomShape 489"/>
          <p:cNvSpPr/>
          <p:nvPr/>
        </p:nvSpPr>
        <p:spPr>
          <a:xfrm>
            <a:off x="69246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38" name="CustomShape 490"/>
          <p:cNvSpPr/>
          <p:nvPr/>
        </p:nvSpPr>
        <p:spPr>
          <a:xfrm>
            <a:off x="723708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39" name="CustomShape 491"/>
          <p:cNvSpPr/>
          <p:nvPr/>
        </p:nvSpPr>
        <p:spPr>
          <a:xfrm>
            <a:off x="730548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40" name="CustomShape 492"/>
          <p:cNvSpPr/>
          <p:nvPr/>
        </p:nvSpPr>
        <p:spPr>
          <a:xfrm>
            <a:off x="73054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41" name="CustomShape 493"/>
          <p:cNvSpPr/>
          <p:nvPr/>
        </p:nvSpPr>
        <p:spPr>
          <a:xfrm>
            <a:off x="76179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42" name="CustomShape 494"/>
          <p:cNvSpPr/>
          <p:nvPr/>
        </p:nvSpPr>
        <p:spPr>
          <a:xfrm>
            <a:off x="768636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43" name="CustomShape 495"/>
          <p:cNvSpPr/>
          <p:nvPr/>
        </p:nvSpPr>
        <p:spPr>
          <a:xfrm>
            <a:off x="76863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44" name="CustomShape 496"/>
          <p:cNvSpPr/>
          <p:nvPr/>
        </p:nvSpPr>
        <p:spPr>
          <a:xfrm>
            <a:off x="799884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45" name="CustomShape 497"/>
          <p:cNvSpPr/>
          <p:nvPr/>
        </p:nvSpPr>
        <p:spPr>
          <a:xfrm>
            <a:off x="806724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46" name="CustomShape 498"/>
          <p:cNvSpPr/>
          <p:nvPr/>
        </p:nvSpPr>
        <p:spPr>
          <a:xfrm>
            <a:off x="80672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47" name="CustomShape 499"/>
          <p:cNvSpPr/>
          <p:nvPr/>
        </p:nvSpPr>
        <p:spPr>
          <a:xfrm>
            <a:off x="837972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48" name="CustomShape 500"/>
          <p:cNvSpPr/>
          <p:nvPr/>
        </p:nvSpPr>
        <p:spPr>
          <a:xfrm>
            <a:off x="844812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49" name="CustomShape 501"/>
          <p:cNvSpPr/>
          <p:nvPr/>
        </p:nvSpPr>
        <p:spPr>
          <a:xfrm>
            <a:off x="84481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50" name="CustomShape 502"/>
          <p:cNvSpPr/>
          <p:nvPr/>
        </p:nvSpPr>
        <p:spPr>
          <a:xfrm>
            <a:off x="8760960" y="41896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51" name="CustomShape 503"/>
          <p:cNvSpPr/>
          <p:nvPr/>
        </p:nvSpPr>
        <p:spPr>
          <a:xfrm>
            <a:off x="8829000" y="42584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52" name="CustomShape 504"/>
          <p:cNvSpPr/>
          <p:nvPr/>
        </p:nvSpPr>
        <p:spPr>
          <a:xfrm>
            <a:off x="88290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53" name="CustomShape 505"/>
          <p:cNvSpPr/>
          <p:nvPr/>
        </p:nvSpPr>
        <p:spPr>
          <a:xfrm>
            <a:off x="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54" name="CustomShape 506"/>
          <p:cNvSpPr/>
          <p:nvPr/>
        </p:nvSpPr>
        <p:spPr>
          <a:xfrm>
            <a:off x="684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55" name="CustomShape 507"/>
          <p:cNvSpPr/>
          <p:nvPr/>
        </p:nvSpPr>
        <p:spPr>
          <a:xfrm>
            <a:off x="684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56" name="CustomShape 508"/>
          <p:cNvSpPr/>
          <p:nvPr/>
        </p:nvSpPr>
        <p:spPr>
          <a:xfrm>
            <a:off x="3808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57" name="CustomShape 509"/>
          <p:cNvSpPr/>
          <p:nvPr/>
        </p:nvSpPr>
        <p:spPr>
          <a:xfrm>
            <a:off x="4492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58" name="CustomShape 510"/>
          <p:cNvSpPr/>
          <p:nvPr/>
        </p:nvSpPr>
        <p:spPr>
          <a:xfrm>
            <a:off x="4492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59" name="CustomShape 511"/>
          <p:cNvSpPr/>
          <p:nvPr/>
        </p:nvSpPr>
        <p:spPr>
          <a:xfrm>
            <a:off x="7617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60" name="CustomShape 512"/>
          <p:cNvSpPr/>
          <p:nvPr/>
        </p:nvSpPr>
        <p:spPr>
          <a:xfrm>
            <a:off x="8301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61" name="CustomShape 513"/>
          <p:cNvSpPr/>
          <p:nvPr/>
        </p:nvSpPr>
        <p:spPr>
          <a:xfrm>
            <a:off x="8301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62" name="CustomShape 514"/>
          <p:cNvSpPr/>
          <p:nvPr/>
        </p:nvSpPr>
        <p:spPr>
          <a:xfrm>
            <a:off x="11426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63" name="CustomShape 515"/>
          <p:cNvSpPr/>
          <p:nvPr/>
        </p:nvSpPr>
        <p:spPr>
          <a:xfrm>
            <a:off x="12110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64" name="CustomShape 516"/>
          <p:cNvSpPr/>
          <p:nvPr/>
        </p:nvSpPr>
        <p:spPr>
          <a:xfrm>
            <a:off x="12110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65" name="CustomShape 517"/>
          <p:cNvSpPr/>
          <p:nvPr/>
        </p:nvSpPr>
        <p:spPr>
          <a:xfrm>
            <a:off x="15235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66" name="CustomShape 518"/>
          <p:cNvSpPr/>
          <p:nvPr/>
        </p:nvSpPr>
        <p:spPr>
          <a:xfrm>
            <a:off x="15919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67" name="CustomShape 519"/>
          <p:cNvSpPr/>
          <p:nvPr/>
        </p:nvSpPr>
        <p:spPr>
          <a:xfrm>
            <a:off x="15919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68" name="CustomShape 520"/>
          <p:cNvSpPr/>
          <p:nvPr/>
        </p:nvSpPr>
        <p:spPr>
          <a:xfrm>
            <a:off x="19044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69" name="CustomShape 521"/>
          <p:cNvSpPr/>
          <p:nvPr/>
        </p:nvSpPr>
        <p:spPr>
          <a:xfrm>
            <a:off x="19728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70" name="CustomShape 522"/>
          <p:cNvSpPr/>
          <p:nvPr/>
        </p:nvSpPr>
        <p:spPr>
          <a:xfrm>
            <a:off x="19728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71" name="CustomShape 523"/>
          <p:cNvSpPr/>
          <p:nvPr/>
        </p:nvSpPr>
        <p:spPr>
          <a:xfrm>
            <a:off x="22852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72" name="CustomShape 524"/>
          <p:cNvSpPr/>
          <p:nvPr/>
        </p:nvSpPr>
        <p:spPr>
          <a:xfrm>
            <a:off x="23536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73" name="CustomShape 525"/>
          <p:cNvSpPr/>
          <p:nvPr/>
        </p:nvSpPr>
        <p:spPr>
          <a:xfrm>
            <a:off x="23536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74" name="CustomShape 526"/>
          <p:cNvSpPr/>
          <p:nvPr/>
        </p:nvSpPr>
        <p:spPr>
          <a:xfrm>
            <a:off x="26661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75" name="CustomShape 527"/>
          <p:cNvSpPr/>
          <p:nvPr/>
        </p:nvSpPr>
        <p:spPr>
          <a:xfrm>
            <a:off x="27345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76" name="CustomShape 528"/>
          <p:cNvSpPr/>
          <p:nvPr/>
        </p:nvSpPr>
        <p:spPr>
          <a:xfrm>
            <a:off x="27345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77" name="CustomShape 529"/>
          <p:cNvSpPr/>
          <p:nvPr/>
        </p:nvSpPr>
        <p:spPr>
          <a:xfrm>
            <a:off x="30474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78" name="CustomShape 530"/>
          <p:cNvSpPr/>
          <p:nvPr/>
        </p:nvSpPr>
        <p:spPr>
          <a:xfrm>
            <a:off x="31154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79" name="CustomShape 531"/>
          <p:cNvSpPr/>
          <p:nvPr/>
        </p:nvSpPr>
        <p:spPr>
          <a:xfrm>
            <a:off x="31154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80" name="CustomShape 532"/>
          <p:cNvSpPr/>
          <p:nvPr/>
        </p:nvSpPr>
        <p:spPr>
          <a:xfrm>
            <a:off x="34282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81" name="CustomShape 533"/>
          <p:cNvSpPr/>
          <p:nvPr/>
        </p:nvSpPr>
        <p:spPr>
          <a:xfrm>
            <a:off x="34966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82" name="CustomShape 534"/>
          <p:cNvSpPr/>
          <p:nvPr/>
        </p:nvSpPr>
        <p:spPr>
          <a:xfrm>
            <a:off x="34966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83" name="CustomShape 535"/>
          <p:cNvSpPr/>
          <p:nvPr/>
        </p:nvSpPr>
        <p:spPr>
          <a:xfrm>
            <a:off x="38091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84" name="CustomShape 536"/>
          <p:cNvSpPr/>
          <p:nvPr/>
        </p:nvSpPr>
        <p:spPr>
          <a:xfrm>
            <a:off x="38775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85" name="CustomShape 537"/>
          <p:cNvSpPr/>
          <p:nvPr/>
        </p:nvSpPr>
        <p:spPr>
          <a:xfrm>
            <a:off x="38775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86" name="CustomShape 538"/>
          <p:cNvSpPr/>
          <p:nvPr/>
        </p:nvSpPr>
        <p:spPr>
          <a:xfrm>
            <a:off x="41900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87" name="CustomShape 539"/>
          <p:cNvSpPr/>
          <p:nvPr/>
        </p:nvSpPr>
        <p:spPr>
          <a:xfrm>
            <a:off x="42584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88" name="CustomShape 540"/>
          <p:cNvSpPr/>
          <p:nvPr/>
        </p:nvSpPr>
        <p:spPr>
          <a:xfrm>
            <a:off x="42584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89" name="CustomShape 541"/>
          <p:cNvSpPr/>
          <p:nvPr/>
        </p:nvSpPr>
        <p:spPr>
          <a:xfrm>
            <a:off x="45709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90" name="CustomShape 542"/>
          <p:cNvSpPr/>
          <p:nvPr/>
        </p:nvSpPr>
        <p:spPr>
          <a:xfrm>
            <a:off x="46393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91" name="CustomShape 543"/>
          <p:cNvSpPr/>
          <p:nvPr/>
        </p:nvSpPr>
        <p:spPr>
          <a:xfrm>
            <a:off x="46393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92" name="CustomShape 544"/>
          <p:cNvSpPr/>
          <p:nvPr/>
        </p:nvSpPr>
        <p:spPr>
          <a:xfrm>
            <a:off x="49518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93" name="CustomShape 545"/>
          <p:cNvSpPr/>
          <p:nvPr/>
        </p:nvSpPr>
        <p:spPr>
          <a:xfrm>
            <a:off x="50202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94" name="CustomShape 546"/>
          <p:cNvSpPr/>
          <p:nvPr/>
        </p:nvSpPr>
        <p:spPr>
          <a:xfrm>
            <a:off x="50202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95" name="CustomShape 547"/>
          <p:cNvSpPr/>
          <p:nvPr/>
        </p:nvSpPr>
        <p:spPr>
          <a:xfrm>
            <a:off x="53326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96" name="CustomShape 548"/>
          <p:cNvSpPr/>
          <p:nvPr/>
        </p:nvSpPr>
        <p:spPr>
          <a:xfrm>
            <a:off x="54010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97" name="CustomShape 549"/>
          <p:cNvSpPr/>
          <p:nvPr/>
        </p:nvSpPr>
        <p:spPr>
          <a:xfrm>
            <a:off x="54010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98" name="CustomShape 550"/>
          <p:cNvSpPr/>
          <p:nvPr/>
        </p:nvSpPr>
        <p:spPr>
          <a:xfrm>
            <a:off x="57135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99" name="CustomShape 551"/>
          <p:cNvSpPr/>
          <p:nvPr/>
        </p:nvSpPr>
        <p:spPr>
          <a:xfrm>
            <a:off x="57819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00" name="CustomShape 552"/>
          <p:cNvSpPr/>
          <p:nvPr/>
        </p:nvSpPr>
        <p:spPr>
          <a:xfrm>
            <a:off x="57819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01" name="CustomShape 553"/>
          <p:cNvSpPr/>
          <p:nvPr/>
        </p:nvSpPr>
        <p:spPr>
          <a:xfrm>
            <a:off x="60944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02" name="CustomShape 554"/>
          <p:cNvSpPr/>
          <p:nvPr/>
        </p:nvSpPr>
        <p:spPr>
          <a:xfrm>
            <a:off x="61628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03" name="CustomShape 555"/>
          <p:cNvSpPr/>
          <p:nvPr/>
        </p:nvSpPr>
        <p:spPr>
          <a:xfrm>
            <a:off x="61628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04" name="CustomShape 556"/>
          <p:cNvSpPr/>
          <p:nvPr/>
        </p:nvSpPr>
        <p:spPr>
          <a:xfrm>
            <a:off x="64753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05" name="CustomShape 557"/>
          <p:cNvSpPr/>
          <p:nvPr/>
        </p:nvSpPr>
        <p:spPr>
          <a:xfrm>
            <a:off x="65437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06" name="CustomShape 558"/>
          <p:cNvSpPr/>
          <p:nvPr/>
        </p:nvSpPr>
        <p:spPr>
          <a:xfrm>
            <a:off x="65437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07" name="CustomShape 559"/>
          <p:cNvSpPr/>
          <p:nvPr/>
        </p:nvSpPr>
        <p:spPr>
          <a:xfrm>
            <a:off x="685620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08" name="CustomShape 560"/>
          <p:cNvSpPr/>
          <p:nvPr/>
        </p:nvSpPr>
        <p:spPr>
          <a:xfrm>
            <a:off x="69246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09" name="CustomShape 561"/>
          <p:cNvSpPr/>
          <p:nvPr/>
        </p:nvSpPr>
        <p:spPr>
          <a:xfrm>
            <a:off x="69246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0" name="CustomShape 562"/>
          <p:cNvSpPr/>
          <p:nvPr/>
        </p:nvSpPr>
        <p:spPr>
          <a:xfrm>
            <a:off x="723708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1" name="CustomShape 563"/>
          <p:cNvSpPr/>
          <p:nvPr/>
        </p:nvSpPr>
        <p:spPr>
          <a:xfrm>
            <a:off x="730548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12" name="CustomShape 564"/>
          <p:cNvSpPr/>
          <p:nvPr/>
        </p:nvSpPr>
        <p:spPr>
          <a:xfrm>
            <a:off x="73054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3" name="CustomShape 565"/>
          <p:cNvSpPr/>
          <p:nvPr/>
        </p:nvSpPr>
        <p:spPr>
          <a:xfrm>
            <a:off x="76179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4" name="CustomShape 566"/>
          <p:cNvSpPr/>
          <p:nvPr/>
        </p:nvSpPr>
        <p:spPr>
          <a:xfrm>
            <a:off x="768636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15" name="CustomShape 567"/>
          <p:cNvSpPr/>
          <p:nvPr/>
        </p:nvSpPr>
        <p:spPr>
          <a:xfrm>
            <a:off x="76863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6" name="CustomShape 568"/>
          <p:cNvSpPr/>
          <p:nvPr/>
        </p:nvSpPr>
        <p:spPr>
          <a:xfrm>
            <a:off x="799884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7" name="CustomShape 569"/>
          <p:cNvSpPr/>
          <p:nvPr/>
        </p:nvSpPr>
        <p:spPr>
          <a:xfrm>
            <a:off x="806724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18" name="CustomShape 570"/>
          <p:cNvSpPr/>
          <p:nvPr/>
        </p:nvSpPr>
        <p:spPr>
          <a:xfrm>
            <a:off x="80672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9" name="CustomShape 571"/>
          <p:cNvSpPr/>
          <p:nvPr/>
        </p:nvSpPr>
        <p:spPr>
          <a:xfrm>
            <a:off x="837972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20" name="CustomShape 572"/>
          <p:cNvSpPr/>
          <p:nvPr/>
        </p:nvSpPr>
        <p:spPr>
          <a:xfrm>
            <a:off x="844812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21" name="CustomShape 573"/>
          <p:cNvSpPr/>
          <p:nvPr/>
        </p:nvSpPr>
        <p:spPr>
          <a:xfrm>
            <a:off x="84481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22" name="CustomShape 574"/>
          <p:cNvSpPr/>
          <p:nvPr/>
        </p:nvSpPr>
        <p:spPr>
          <a:xfrm>
            <a:off x="8760960" y="38088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23" name="CustomShape 575"/>
          <p:cNvSpPr/>
          <p:nvPr/>
        </p:nvSpPr>
        <p:spPr>
          <a:xfrm>
            <a:off x="8829000" y="38775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24" name="CustomShape 576"/>
          <p:cNvSpPr/>
          <p:nvPr/>
        </p:nvSpPr>
        <p:spPr>
          <a:xfrm>
            <a:off x="88290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25" name="CustomShape 577"/>
          <p:cNvSpPr/>
          <p:nvPr/>
        </p:nvSpPr>
        <p:spPr>
          <a:xfrm>
            <a:off x="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26" name="CustomShape 578"/>
          <p:cNvSpPr/>
          <p:nvPr/>
        </p:nvSpPr>
        <p:spPr>
          <a:xfrm>
            <a:off x="684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27" name="CustomShape 579"/>
          <p:cNvSpPr/>
          <p:nvPr/>
        </p:nvSpPr>
        <p:spPr>
          <a:xfrm>
            <a:off x="684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28" name="CustomShape 580"/>
          <p:cNvSpPr/>
          <p:nvPr/>
        </p:nvSpPr>
        <p:spPr>
          <a:xfrm>
            <a:off x="3808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29" name="CustomShape 581"/>
          <p:cNvSpPr/>
          <p:nvPr/>
        </p:nvSpPr>
        <p:spPr>
          <a:xfrm>
            <a:off x="4492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30" name="CustomShape 582"/>
          <p:cNvSpPr/>
          <p:nvPr/>
        </p:nvSpPr>
        <p:spPr>
          <a:xfrm>
            <a:off x="4492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1" name="CustomShape 583"/>
          <p:cNvSpPr/>
          <p:nvPr/>
        </p:nvSpPr>
        <p:spPr>
          <a:xfrm>
            <a:off x="7617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2" name="CustomShape 584"/>
          <p:cNvSpPr/>
          <p:nvPr/>
        </p:nvSpPr>
        <p:spPr>
          <a:xfrm>
            <a:off x="8301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33" name="CustomShape 585"/>
          <p:cNvSpPr/>
          <p:nvPr/>
        </p:nvSpPr>
        <p:spPr>
          <a:xfrm>
            <a:off x="8301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4" name="CustomShape 586"/>
          <p:cNvSpPr/>
          <p:nvPr/>
        </p:nvSpPr>
        <p:spPr>
          <a:xfrm>
            <a:off x="11426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5" name="CustomShape 587"/>
          <p:cNvSpPr/>
          <p:nvPr/>
        </p:nvSpPr>
        <p:spPr>
          <a:xfrm>
            <a:off x="12110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36" name="CustomShape 588"/>
          <p:cNvSpPr/>
          <p:nvPr/>
        </p:nvSpPr>
        <p:spPr>
          <a:xfrm>
            <a:off x="12110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7" name="CustomShape 589"/>
          <p:cNvSpPr/>
          <p:nvPr/>
        </p:nvSpPr>
        <p:spPr>
          <a:xfrm>
            <a:off x="15235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8" name="CustomShape 590"/>
          <p:cNvSpPr/>
          <p:nvPr/>
        </p:nvSpPr>
        <p:spPr>
          <a:xfrm>
            <a:off x="15919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39" name="CustomShape 591"/>
          <p:cNvSpPr/>
          <p:nvPr/>
        </p:nvSpPr>
        <p:spPr>
          <a:xfrm>
            <a:off x="15919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40" name="CustomShape 592"/>
          <p:cNvSpPr/>
          <p:nvPr/>
        </p:nvSpPr>
        <p:spPr>
          <a:xfrm>
            <a:off x="19044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41" name="CustomShape 593"/>
          <p:cNvSpPr/>
          <p:nvPr/>
        </p:nvSpPr>
        <p:spPr>
          <a:xfrm>
            <a:off x="19728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42" name="CustomShape 594"/>
          <p:cNvSpPr/>
          <p:nvPr/>
        </p:nvSpPr>
        <p:spPr>
          <a:xfrm>
            <a:off x="19728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43" name="CustomShape 595"/>
          <p:cNvSpPr/>
          <p:nvPr/>
        </p:nvSpPr>
        <p:spPr>
          <a:xfrm>
            <a:off x="22852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44" name="CustomShape 596"/>
          <p:cNvSpPr/>
          <p:nvPr/>
        </p:nvSpPr>
        <p:spPr>
          <a:xfrm>
            <a:off x="23536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45" name="CustomShape 597"/>
          <p:cNvSpPr/>
          <p:nvPr/>
        </p:nvSpPr>
        <p:spPr>
          <a:xfrm>
            <a:off x="23536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46" name="CustomShape 598"/>
          <p:cNvSpPr/>
          <p:nvPr/>
        </p:nvSpPr>
        <p:spPr>
          <a:xfrm>
            <a:off x="26661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47" name="CustomShape 599"/>
          <p:cNvSpPr/>
          <p:nvPr/>
        </p:nvSpPr>
        <p:spPr>
          <a:xfrm>
            <a:off x="27345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48" name="CustomShape 600"/>
          <p:cNvSpPr/>
          <p:nvPr/>
        </p:nvSpPr>
        <p:spPr>
          <a:xfrm>
            <a:off x="27345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49" name="CustomShape 601"/>
          <p:cNvSpPr/>
          <p:nvPr/>
        </p:nvSpPr>
        <p:spPr>
          <a:xfrm>
            <a:off x="30474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50" name="CustomShape 602"/>
          <p:cNvSpPr/>
          <p:nvPr/>
        </p:nvSpPr>
        <p:spPr>
          <a:xfrm>
            <a:off x="31154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51" name="CustomShape 603"/>
          <p:cNvSpPr/>
          <p:nvPr/>
        </p:nvSpPr>
        <p:spPr>
          <a:xfrm>
            <a:off x="31154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52" name="CustomShape 604"/>
          <p:cNvSpPr/>
          <p:nvPr/>
        </p:nvSpPr>
        <p:spPr>
          <a:xfrm>
            <a:off x="34282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53" name="CustomShape 605"/>
          <p:cNvSpPr/>
          <p:nvPr/>
        </p:nvSpPr>
        <p:spPr>
          <a:xfrm>
            <a:off x="34966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54" name="CustomShape 606"/>
          <p:cNvSpPr/>
          <p:nvPr/>
        </p:nvSpPr>
        <p:spPr>
          <a:xfrm>
            <a:off x="34966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55" name="CustomShape 607"/>
          <p:cNvSpPr/>
          <p:nvPr/>
        </p:nvSpPr>
        <p:spPr>
          <a:xfrm>
            <a:off x="38091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56" name="CustomShape 608"/>
          <p:cNvSpPr/>
          <p:nvPr/>
        </p:nvSpPr>
        <p:spPr>
          <a:xfrm>
            <a:off x="38775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57" name="CustomShape 609"/>
          <p:cNvSpPr/>
          <p:nvPr/>
        </p:nvSpPr>
        <p:spPr>
          <a:xfrm>
            <a:off x="38775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58" name="CustomShape 610"/>
          <p:cNvSpPr/>
          <p:nvPr/>
        </p:nvSpPr>
        <p:spPr>
          <a:xfrm>
            <a:off x="41900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59" name="CustomShape 611"/>
          <p:cNvSpPr/>
          <p:nvPr/>
        </p:nvSpPr>
        <p:spPr>
          <a:xfrm>
            <a:off x="42584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60" name="CustomShape 612"/>
          <p:cNvSpPr/>
          <p:nvPr/>
        </p:nvSpPr>
        <p:spPr>
          <a:xfrm>
            <a:off x="42584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61" name="CustomShape 613"/>
          <p:cNvSpPr/>
          <p:nvPr/>
        </p:nvSpPr>
        <p:spPr>
          <a:xfrm>
            <a:off x="45709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62" name="CustomShape 614"/>
          <p:cNvSpPr/>
          <p:nvPr/>
        </p:nvSpPr>
        <p:spPr>
          <a:xfrm>
            <a:off x="46393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63" name="CustomShape 615"/>
          <p:cNvSpPr/>
          <p:nvPr/>
        </p:nvSpPr>
        <p:spPr>
          <a:xfrm>
            <a:off x="46393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64" name="CustomShape 616"/>
          <p:cNvSpPr/>
          <p:nvPr/>
        </p:nvSpPr>
        <p:spPr>
          <a:xfrm>
            <a:off x="49518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65" name="CustomShape 617"/>
          <p:cNvSpPr/>
          <p:nvPr/>
        </p:nvSpPr>
        <p:spPr>
          <a:xfrm>
            <a:off x="50202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66" name="CustomShape 618"/>
          <p:cNvSpPr/>
          <p:nvPr/>
        </p:nvSpPr>
        <p:spPr>
          <a:xfrm>
            <a:off x="50202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67" name="CustomShape 619"/>
          <p:cNvSpPr/>
          <p:nvPr/>
        </p:nvSpPr>
        <p:spPr>
          <a:xfrm>
            <a:off x="53326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68" name="CustomShape 620"/>
          <p:cNvSpPr/>
          <p:nvPr/>
        </p:nvSpPr>
        <p:spPr>
          <a:xfrm>
            <a:off x="54010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69" name="CustomShape 621"/>
          <p:cNvSpPr/>
          <p:nvPr/>
        </p:nvSpPr>
        <p:spPr>
          <a:xfrm>
            <a:off x="54010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70" name="CustomShape 622"/>
          <p:cNvSpPr/>
          <p:nvPr/>
        </p:nvSpPr>
        <p:spPr>
          <a:xfrm>
            <a:off x="57135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71" name="CustomShape 623"/>
          <p:cNvSpPr/>
          <p:nvPr/>
        </p:nvSpPr>
        <p:spPr>
          <a:xfrm>
            <a:off x="57819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72" name="CustomShape 624"/>
          <p:cNvSpPr/>
          <p:nvPr/>
        </p:nvSpPr>
        <p:spPr>
          <a:xfrm>
            <a:off x="57819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73" name="CustomShape 625"/>
          <p:cNvSpPr/>
          <p:nvPr/>
        </p:nvSpPr>
        <p:spPr>
          <a:xfrm>
            <a:off x="60944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74" name="CustomShape 626"/>
          <p:cNvSpPr/>
          <p:nvPr/>
        </p:nvSpPr>
        <p:spPr>
          <a:xfrm>
            <a:off x="61628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75" name="CustomShape 627"/>
          <p:cNvSpPr/>
          <p:nvPr/>
        </p:nvSpPr>
        <p:spPr>
          <a:xfrm>
            <a:off x="61628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76" name="CustomShape 628"/>
          <p:cNvSpPr/>
          <p:nvPr/>
        </p:nvSpPr>
        <p:spPr>
          <a:xfrm>
            <a:off x="64753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77" name="CustomShape 629"/>
          <p:cNvSpPr/>
          <p:nvPr/>
        </p:nvSpPr>
        <p:spPr>
          <a:xfrm>
            <a:off x="65437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78" name="CustomShape 630"/>
          <p:cNvSpPr/>
          <p:nvPr/>
        </p:nvSpPr>
        <p:spPr>
          <a:xfrm>
            <a:off x="65437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79" name="CustomShape 631"/>
          <p:cNvSpPr/>
          <p:nvPr/>
        </p:nvSpPr>
        <p:spPr>
          <a:xfrm>
            <a:off x="685620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80" name="CustomShape 632"/>
          <p:cNvSpPr/>
          <p:nvPr/>
        </p:nvSpPr>
        <p:spPr>
          <a:xfrm>
            <a:off x="69246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81" name="CustomShape 633"/>
          <p:cNvSpPr/>
          <p:nvPr/>
        </p:nvSpPr>
        <p:spPr>
          <a:xfrm>
            <a:off x="69246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82" name="CustomShape 634"/>
          <p:cNvSpPr/>
          <p:nvPr/>
        </p:nvSpPr>
        <p:spPr>
          <a:xfrm>
            <a:off x="723708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83" name="CustomShape 635"/>
          <p:cNvSpPr/>
          <p:nvPr/>
        </p:nvSpPr>
        <p:spPr>
          <a:xfrm>
            <a:off x="730548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84" name="CustomShape 636"/>
          <p:cNvSpPr/>
          <p:nvPr/>
        </p:nvSpPr>
        <p:spPr>
          <a:xfrm>
            <a:off x="73054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85" name="CustomShape 637"/>
          <p:cNvSpPr/>
          <p:nvPr/>
        </p:nvSpPr>
        <p:spPr>
          <a:xfrm>
            <a:off x="76179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86" name="CustomShape 638"/>
          <p:cNvSpPr/>
          <p:nvPr/>
        </p:nvSpPr>
        <p:spPr>
          <a:xfrm>
            <a:off x="768636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87" name="CustomShape 639"/>
          <p:cNvSpPr/>
          <p:nvPr/>
        </p:nvSpPr>
        <p:spPr>
          <a:xfrm>
            <a:off x="76863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88" name="CustomShape 640"/>
          <p:cNvSpPr/>
          <p:nvPr/>
        </p:nvSpPr>
        <p:spPr>
          <a:xfrm>
            <a:off x="799884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89" name="CustomShape 641"/>
          <p:cNvSpPr/>
          <p:nvPr/>
        </p:nvSpPr>
        <p:spPr>
          <a:xfrm>
            <a:off x="806724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90" name="CustomShape 642"/>
          <p:cNvSpPr/>
          <p:nvPr/>
        </p:nvSpPr>
        <p:spPr>
          <a:xfrm>
            <a:off x="80672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91" name="CustomShape 643"/>
          <p:cNvSpPr/>
          <p:nvPr/>
        </p:nvSpPr>
        <p:spPr>
          <a:xfrm>
            <a:off x="837972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92" name="CustomShape 644"/>
          <p:cNvSpPr/>
          <p:nvPr/>
        </p:nvSpPr>
        <p:spPr>
          <a:xfrm>
            <a:off x="844812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93" name="CustomShape 645"/>
          <p:cNvSpPr/>
          <p:nvPr/>
        </p:nvSpPr>
        <p:spPr>
          <a:xfrm>
            <a:off x="84481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94" name="CustomShape 646"/>
          <p:cNvSpPr/>
          <p:nvPr/>
        </p:nvSpPr>
        <p:spPr>
          <a:xfrm>
            <a:off x="8760960" y="34279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95" name="CustomShape 647"/>
          <p:cNvSpPr/>
          <p:nvPr/>
        </p:nvSpPr>
        <p:spPr>
          <a:xfrm>
            <a:off x="8829000" y="34966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96" name="CustomShape 648"/>
          <p:cNvSpPr/>
          <p:nvPr/>
        </p:nvSpPr>
        <p:spPr>
          <a:xfrm>
            <a:off x="88290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97" name="CustomShape 649"/>
          <p:cNvSpPr/>
          <p:nvPr/>
        </p:nvSpPr>
        <p:spPr>
          <a:xfrm>
            <a:off x="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98" name="CustomShape 650"/>
          <p:cNvSpPr/>
          <p:nvPr/>
        </p:nvSpPr>
        <p:spPr>
          <a:xfrm>
            <a:off x="684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99" name="CustomShape 651"/>
          <p:cNvSpPr/>
          <p:nvPr/>
        </p:nvSpPr>
        <p:spPr>
          <a:xfrm>
            <a:off x="684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00" name="CustomShape 652"/>
          <p:cNvSpPr/>
          <p:nvPr/>
        </p:nvSpPr>
        <p:spPr>
          <a:xfrm>
            <a:off x="3808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01" name="CustomShape 653"/>
          <p:cNvSpPr/>
          <p:nvPr/>
        </p:nvSpPr>
        <p:spPr>
          <a:xfrm>
            <a:off x="4492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02" name="CustomShape 654"/>
          <p:cNvSpPr/>
          <p:nvPr/>
        </p:nvSpPr>
        <p:spPr>
          <a:xfrm>
            <a:off x="4492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03" name="CustomShape 655"/>
          <p:cNvSpPr/>
          <p:nvPr/>
        </p:nvSpPr>
        <p:spPr>
          <a:xfrm>
            <a:off x="7617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04" name="CustomShape 656"/>
          <p:cNvSpPr/>
          <p:nvPr/>
        </p:nvSpPr>
        <p:spPr>
          <a:xfrm>
            <a:off x="8301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05" name="CustomShape 657"/>
          <p:cNvSpPr/>
          <p:nvPr/>
        </p:nvSpPr>
        <p:spPr>
          <a:xfrm>
            <a:off x="8301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06" name="CustomShape 658"/>
          <p:cNvSpPr/>
          <p:nvPr/>
        </p:nvSpPr>
        <p:spPr>
          <a:xfrm>
            <a:off x="11426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07" name="CustomShape 659"/>
          <p:cNvSpPr/>
          <p:nvPr/>
        </p:nvSpPr>
        <p:spPr>
          <a:xfrm>
            <a:off x="12110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08" name="CustomShape 660"/>
          <p:cNvSpPr/>
          <p:nvPr/>
        </p:nvSpPr>
        <p:spPr>
          <a:xfrm>
            <a:off x="12110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09" name="CustomShape 661"/>
          <p:cNvSpPr/>
          <p:nvPr/>
        </p:nvSpPr>
        <p:spPr>
          <a:xfrm>
            <a:off x="15235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10" name="CustomShape 662"/>
          <p:cNvSpPr/>
          <p:nvPr/>
        </p:nvSpPr>
        <p:spPr>
          <a:xfrm>
            <a:off x="15919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11" name="CustomShape 663"/>
          <p:cNvSpPr/>
          <p:nvPr/>
        </p:nvSpPr>
        <p:spPr>
          <a:xfrm>
            <a:off x="15919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12" name="CustomShape 664"/>
          <p:cNvSpPr/>
          <p:nvPr/>
        </p:nvSpPr>
        <p:spPr>
          <a:xfrm>
            <a:off x="19044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13" name="CustomShape 665"/>
          <p:cNvSpPr/>
          <p:nvPr/>
        </p:nvSpPr>
        <p:spPr>
          <a:xfrm>
            <a:off x="19728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14" name="CustomShape 666"/>
          <p:cNvSpPr/>
          <p:nvPr/>
        </p:nvSpPr>
        <p:spPr>
          <a:xfrm>
            <a:off x="19728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15" name="CustomShape 667"/>
          <p:cNvSpPr/>
          <p:nvPr/>
        </p:nvSpPr>
        <p:spPr>
          <a:xfrm>
            <a:off x="22852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16" name="CustomShape 668"/>
          <p:cNvSpPr/>
          <p:nvPr/>
        </p:nvSpPr>
        <p:spPr>
          <a:xfrm>
            <a:off x="23536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17" name="CustomShape 669"/>
          <p:cNvSpPr/>
          <p:nvPr/>
        </p:nvSpPr>
        <p:spPr>
          <a:xfrm>
            <a:off x="23536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18" name="CustomShape 670"/>
          <p:cNvSpPr/>
          <p:nvPr/>
        </p:nvSpPr>
        <p:spPr>
          <a:xfrm>
            <a:off x="26661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19" name="CustomShape 671"/>
          <p:cNvSpPr/>
          <p:nvPr/>
        </p:nvSpPr>
        <p:spPr>
          <a:xfrm>
            <a:off x="27345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20" name="CustomShape 672"/>
          <p:cNvSpPr/>
          <p:nvPr/>
        </p:nvSpPr>
        <p:spPr>
          <a:xfrm>
            <a:off x="27345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21" name="CustomShape 673"/>
          <p:cNvSpPr/>
          <p:nvPr/>
        </p:nvSpPr>
        <p:spPr>
          <a:xfrm>
            <a:off x="30474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22" name="CustomShape 674"/>
          <p:cNvSpPr/>
          <p:nvPr/>
        </p:nvSpPr>
        <p:spPr>
          <a:xfrm>
            <a:off x="31154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23" name="CustomShape 675"/>
          <p:cNvSpPr/>
          <p:nvPr/>
        </p:nvSpPr>
        <p:spPr>
          <a:xfrm>
            <a:off x="31154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24" name="CustomShape 676"/>
          <p:cNvSpPr/>
          <p:nvPr/>
        </p:nvSpPr>
        <p:spPr>
          <a:xfrm>
            <a:off x="34282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25" name="CustomShape 677"/>
          <p:cNvSpPr/>
          <p:nvPr/>
        </p:nvSpPr>
        <p:spPr>
          <a:xfrm>
            <a:off x="34966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26" name="CustomShape 678"/>
          <p:cNvSpPr/>
          <p:nvPr/>
        </p:nvSpPr>
        <p:spPr>
          <a:xfrm>
            <a:off x="34966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27" name="CustomShape 679"/>
          <p:cNvSpPr/>
          <p:nvPr/>
        </p:nvSpPr>
        <p:spPr>
          <a:xfrm>
            <a:off x="38091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28" name="CustomShape 680"/>
          <p:cNvSpPr/>
          <p:nvPr/>
        </p:nvSpPr>
        <p:spPr>
          <a:xfrm>
            <a:off x="38775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29" name="CustomShape 681"/>
          <p:cNvSpPr/>
          <p:nvPr/>
        </p:nvSpPr>
        <p:spPr>
          <a:xfrm>
            <a:off x="38775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30" name="CustomShape 682"/>
          <p:cNvSpPr/>
          <p:nvPr/>
        </p:nvSpPr>
        <p:spPr>
          <a:xfrm>
            <a:off x="41900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31" name="CustomShape 683"/>
          <p:cNvSpPr/>
          <p:nvPr/>
        </p:nvSpPr>
        <p:spPr>
          <a:xfrm>
            <a:off x="42584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32" name="CustomShape 684"/>
          <p:cNvSpPr/>
          <p:nvPr/>
        </p:nvSpPr>
        <p:spPr>
          <a:xfrm>
            <a:off x="42584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33" name="CustomShape 685"/>
          <p:cNvSpPr/>
          <p:nvPr/>
        </p:nvSpPr>
        <p:spPr>
          <a:xfrm>
            <a:off x="45709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34" name="CustomShape 686"/>
          <p:cNvSpPr/>
          <p:nvPr/>
        </p:nvSpPr>
        <p:spPr>
          <a:xfrm>
            <a:off x="46393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35" name="CustomShape 687"/>
          <p:cNvSpPr/>
          <p:nvPr/>
        </p:nvSpPr>
        <p:spPr>
          <a:xfrm>
            <a:off x="46393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36" name="CustomShape 688"/>
          <p:cNvSpPr/>
          <p:nvPr/>
        </p:nvSpPr>
        <p:spPr>
          <a:xfrm>
            <a:off x="49518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37" name="CustomShape 689"/>
          <p:cNvSpPr/>
          <p:nvPr/>
        </p:nvSpPr>
        <p:spPr>
          <a:xfrm>
            <a:off x="50202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38" name="CustomShape 690"/>
          <p:cNvSpPr/>
          <p:nvPr/>
        </p:nvSpPr>
        <p:spPr>
          <a:xfrm>
            <a:off x="50202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39" name="CustomShape 691"/>
          <p:cNvSpPr/>
          <p:nvPr/>
        </p:nvSpPr>
        <p:spPr>
          <a:xfrm>
            <a:off x="53326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40" name="CustomShape 692"/>
          <p:cNvSpPr/>
          <p:nvPr/>
        </p:nvSpPr>
        <p:spPr>
          <a:xfrm>
            <a:off x="54010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41" name="CustomShape 693"/>
          <p:cNvSpPr/>
          <p:nvPr/>
        </p:nvSpPr>
        <p:spPr>
          <a:xfrm>
            <a:off x="54010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42" name="CustomShape 694"/>
          <p:cNvSpPr/>
          <p:nvPr/>
        </p:nvSpPr>
        <p:spPr>
          <a:xfrm>
            <a:off x="57135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43" name="CustomShape 695"/>
          <p:cNvSpPr/>
          <p:nvPr/>
        </p:nvSpPr>
        <p:spPr>
          <a:xfrm>
            <a:off x="57819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44" name="CustomShape 696"/>
          <p:cNvSpPr/>
          <p:nvPr/>
        </p:nvSpPr>
        <p:spPr>
          <a:xfrm>
            <a:off x="57819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45" name="CustomShape 697"/>
          <p:cNvSpPr/>
          <p:nvPr/>
        </p:nvSpPr>
        <p:spPr>
          <a:xfrm>
            <a:off x="60944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46" name="CustomShape 698"/>
          <p:cNvSpPr/>
          <p:nvPr/>
        </p:nvSpPr>
        <p:spPr>
          <a:xfrm>
            <a:off x="61628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47" name="CustomShape 699"/>
          <p:cNvSpPr/>
          <p:nvPr/>
        </p:nvSpPr>
        <p:spPr>
          <a:xfrm>
            <a:off x="61628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48" name="CustomShape 700"/>
          <p:cNvSpPr/>
          <p:nvPr/>
        </p:nvSpPr>
        <p:spPr>
          <a:xfrm>
            <a:off x="64753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49" name="CustomShape 701"/>
          <p:cNvSpPr/>
          <p:nvPr/>
        </p:nvSpPr>
        <p:spPr>
          <a:xfrm>
            <a:off x="65437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50" name="CustomShape 702"/>
          <p:cNvSpPr/>
          <p:nvPr/>
        </p:nvSpPr>
        <p:spPr>
          <a:xfrm>
            <a:off x="65437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51" name="CustomShape 703"/>
          <p:cNvSpPr/>
          <p:nvPr/>
        </p:nvSpPr>
        <p:spPr>
          <a:xfrm>
            <a:off x="685620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52" name="CustomShape 704"/>
          <p:cNvSpPr/>
          <p:nvPr/>
        </p:nvSpPr>
        <p:spPr>
          <a:xfrm>
            <a:off x="69246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53" name="CustomShape 705"/>
          <p:cNvSpPr/>
          <p:nvPr/>
        </p:nvSpPr>
        <p:spPr>
          <a:xfrm>
            <a:off x="69246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54" name="CustomShape 706"/>
          <p:cNvSpPr/>
          <p:nvPr/>
        </p:nvSpPr>
        <p:spPr>
          <a:xfrm>
            <a:off x="723708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55" name="CustomShape 707"/>
          <p:cNvSpPr/>
          <p:nvPr/>
        </p:nvSpPr>
        <p:spPr>
          <a:xfrm>
            <a:off x="730548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56" name="CustomShape 708"/>
          <p:cNvSpPr/>
          <p:nvPr/>
        </p:nvSpPr>
        <p:spPr>
          <a:xfrm>
            <a:off x="73054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57" name="CustomShape 709"/>
          <p:cNvSpPr/>
          <p:nvPr/>
        </p:nvSpPr>
        <p:spPr>
          <a:xfrm>
            <a:off x="76179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58" name="CustomShape 710"/>
          <p:cNvSpPr/>
          <p:nvPr/>
        </p:nvSpPr>
        <p:spPr>
          <a:xfrm>
            <a:off x="768636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59" name="CustomShape 711"/>
          <p:cNvSpPr/>
          <p:nvPr/>
        </p:nvSpPr>
        <p:spPr>
          <a:xfrm>
            <a:off x="76863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60" name="CustomShape 712"/>
          <p:cNvSpPr/>
          <p:nvPr/>
        </p:nvSpPr>
        <p:spPr>
          <a:xfrm>
            <a:off x="799884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61" name="CustomShape 713"/>
          <p:cNvSpPr/>
          <p:nvPr/>
        </p:nvSpPr>
        <p:spPr>
          <a:xfrm>
            <a:off x="806724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62" name="CustomShape 714"/>
          <p:cNvSpPr/>
          <p:nvPr/>
        </p:nvSpPr>
        <p:spPr>
          <a:xfrm>
            <a:off x="80672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63" name="CustomShape 715"/>
          <p:cNvSpPr/>
          <p:nvPr/>
        </p:nvSpPr>
        <p:spPr>
          <a:xfrm>
            <a:off x="837972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64" name="CustomShape 716"/>
          <p:cNvSpPr/>
          <p:nvPr/>
        </p:nvSpPr>
        <p:spPr>
          <a:xfrm>
            <a:off x="844812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65" name="CustomShape 717"/>
          <p:cNvSpPr/>
          <p:nvPr/>
        </p:nvSpPr>
        <p:spPr>
          <a:xfrm>
            <a:off x="84481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66" name="CustomShape 718"/>
          <p:cNvSpPr/>
          <p:nvPr/>
        </p:nvSpPr>
        <p:spPr>
          <a:xfrm>
            <a:off x="8760960" y="30470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67" name="CustomShape 719"/>
          <p:cNvSpPr/>
          <p:nvPr/>
        </p:nvSpPr>
        <p:spPr>
          <a:xfrm>
            <a:off x="8829000" y="31158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68" name="CustomShape 720"/>
          <p:cNvSpPr/>
          <p:nvPr/>
        </p:nvSpPr>
        <p:spPr>
          <a:xfrm>
            <a:off x="88290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69" name="CustomShape 721"/>
          <p:cNvSpPr/>
          <p:nvPr/>
        </p:nvSpPr>
        <p:spPr>
          <a:xfrm>
            <a:off x="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70" name="CustomShape 722"/>
          <p:cNvSpPr/>
          <p:nvPr/>
        </p:nvSpPr>
        <p:spPr>
          <a:xfrm>
            <a:off x="684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71" name="CustomShape 723"/>
          <p:cNvSpPr/>
          <p:nvPr/>
        </p:nvSpPr>
        <p:spPr>
          <a:xfrm>
            <a:off x="684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72" name="CustomShape 724"/>
          <p:cNvSpPr/>
          <p:nvPr/>
        </p:nvSpPr>
        <p:spPr>
          <a:xfrm>
            <a:off x="3808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73" name="CustomShape 725"/>
          <p:cNvSpPr/>
          <p:nvPr/>
        </p:nvSpPr>
        <p:spPr>
          <a:xfrm>
            <a:off x="4492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74" name="CustomShape 726"/>
          <p:cNvSpPr/>
          <p:nvPr/>
        </p:nvSpPr>
        <p:spPr>
          <a:xfrm>
            <a:off x="4492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75" name="CustomShape 727"/>
          <p:cNvSpPr/>
          <p:nvPr/>
        </p:nvSpPr>
        <p:spPr>
          <a:xfrm>
            <a:off x="7617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76" name="CustomShape 728"/>
          <p:cNvSpPr/>
          <p:nvPr/>
        </p:nvSpPr>
        <p:spPr>
          <a:xfrm>
            <a:off x="8301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77" name="CustomShape 729"/>
          <p:cNvSpPr/>
          <p:nvPr/>
        </p:nvSpPr>
        <p:spPr>
          <a:xfrm>
            <a:off x="8301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78" name="CustomShape 730"/>
          <p:cNvSpPr/>
          <p:nvPr/>
        </p:nvSpPr>
        <p:spPr>
          <a:xfrm>
            <a:off x="11426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79" name="CustomShape 731"/>
          <p:cNvSpPr/>
          <p:nvPr/>
        </p:nvSpPr>
        <p:spPr>
          <a:xfrm>
            <a:off x="12110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80" name="CustomShape 732"/>
          <p:cNvSpPr/>
          <p:nvPr/>
        </p:nvSpPr>
        <p:spPr>
          <a:xfrm>
            <a:off x="12110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81" name="CustomShape 733"/>
          <p:cNvSpPr/>
          <p:nvPr/>
        </p:nvSpPr>
        <p:spPr>
          <a:xfrm>
            <a:off x="15235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82" name="CustomShape 734"/>
          <p:cNvSpPr/>
          <p:nvPr/>
        </p:nvSpPr>
        <p:spPr>
          <a:xfrm>
            <a:off x="15919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83" name="CustomShape 735"/>
          <p:cNvSpPr/>
          <p:nvPr/>
        </p:nvSpPr>
        <p:spPr>
          <a:xfrm>
            <a:off x="15919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84" name="CustomShape 736"/>
          <p:cNvSpPr/>
          <p:nvPr/>
        </p:nvSpPr>
        <p:spPr>
          <a:xfrm>
            <a:off x="19044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85" name="CustomShape 737"/>
          <p:cNvSpPr/>
          <p:nvPr/>
        </p:nvSpPr>
        <p:spPr>
          <a:xfrm>
            <a:off x="19728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86" name="CustomShape 738"/>
          <p:cNvSpPr/>
          <p:nvPr/>
        </p:nvSpPr>
        <p:spPr>
          <a:xfrm>
            <a:off x="19728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87" name="CustomShape 739"/>
          <p:cNvSpPr/>
          <p:nvPr/>
        </p:nvSpPr>
        <p:spPr>
          <a:xfrm>
            <a:off x="22852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88" name="CustomShape 740"/>
          <p:cNvSpPr/>
          <p:nvPr/>
        </p:nvSpPr>
        <p:spPr>
          <a:xfrm>
            <a:off x="23536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89" name="CustomShape 741"/>
          <p:cNvSpPr/>
          <p:nvPr/>
        </p:nvSpPr>
        <p:spPr>
          <a:xfrm>
            <a:off x="23536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90" name="CustomShape 742"/>
          <p:cNvSpPr/>
          <p:nvPr/>
        </p:nvSpPr>
        <p:spPr>
          <a:xfrm>
            <a:off x="26661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91" name="CustomShape 743"/>
          <p:cNvSpPr/>
          <p:nvPr/>
        </p:nvSpPr>
        <p:spPr>
          <a:xfrm>
            <a:off x="27345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92" name="CustomShape 744"/>
          <p:cNvSpPr/>
          <p:nvPr/>
        </p:nvSpPr>
        <p:spPr>
          <a:xfrm>
            <a:off x="27345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93" name="CustomShape 745"/>
          <p:cNvSpPr/>
          <p:nvPr/>
        </p:nvSpPr>
        <p:spPr>
          <a:xfrm>
            <a:off x="30474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94" name="CustomShape 746"/>
          <p:cNvSpPr/>
          <p:nvPr/>
        </p:nvSpPr>
        <p:spPr>
          <a:xfrm>
            <a:off x="31154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95" name="CustomShape 747"/>
          <p:cNvSpPr/>
          <p:nvPr/>
        </p:nvSpPr>
        <p:spPr>
          <a:xfrm>
            <a:off x="31154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96" name="CustomShape 748"/>
          <p:cNvSpPr/>
          <p:nvPr/>
        </p:nvSpPr>
        <p:spPr>
          <a:xfrm>
            <a:off x="34282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97" name="CustomShape 749"/>
          <p:cNvSpPr/>
          <p:nvPr/>
        </p:nvSpPr>
        <p:spPr>
          <a:xfrm>
            <a:off x="34966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98" name="CustomShape 750"/>
          <p:cNvSpPr/>
          <p:nvPr/>
        </p:nvSpPr>
        <p:spPr>
          <a:xfrm>
            <a:off x="34966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99" name="CustomShape 751"/>
          <p:cNvSpPr/>
          <p:nvPr/>
        </p:nvSpPr>
        <p:spPr>
          <a:xfrm>
            <a:off x="38091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00" name="CustomShape 752"/>
          <p:cNvSpPr/>
          <p:nvPr/>
        </p:nvSpPr>
        <p:spPr>
          <a:xfrm>
            <a:off x="38775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01" name="CustomShape 753"/>
          <p:cNvSpPr/>
          <p:nvPr/>
        </p:nvSpPr>
        <p:spPr>
          <a:xfrm>
            <a:off x="38775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02" name="CustomShape 754"/>
          <p:cNvSpPr/>
          <p:nvPr/>
        </p:nvSpPr>
        <p:spPr>
          <a:xfrm>
            <a:off x="41900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03" name="CustomShape 755"/>
          <p:cNvSpPr/>
          <p:nvPr/>
        </p:nvSpPr>
        <p:spPr>
          <a:xfrm>
            <a:off x="42584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04" name="CustomShape 756"/>
          <p:cNvSpPr/>
          <p:nvPr/>
        </p:nvSpPr>
        <p:spPr>
          <a:xfrm>
            <a:off x="42584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05" name="CustomShape 757"/>
          <p:cNvSpPr/>
          <p:nvPr/>
        </p:nvSpPr>
        <p:spPr>
          <a:xfrm>
            <a:off x="45709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06" name="CustomShape 758"/>
          <p:cNvSpPr/>
          <p:nvPr/>
        </p:nvSpPr>
        <p:spPr>
          <a:xfrm>
            <a:off x="46393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07" name="CustomShape 759"/>
          <p:cNvSpPr/>
          <p:nvPr/>
        </p:nvSpPr>
        <p:spPr>
          <a:xfrm>
            <a:off x="46393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08" name="CustomShape 760"/>
          <p:cNvSpPr/>
          <p:nvPr/>
        </p:nvSpPr>
        <p:spPr>
          <a:xfrm>
            <a:off x="49518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09" name="CustomShape 761"/>
          <p:cNvSpPr/>
          <p:nvPr/>
        </p:nvSpPr>
        <p:spPr>
          <a:xfrm>
            <a:off x="50202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10" name="CustomShape 762"/>
          <p:cNvSpPr/>
          <p:nvPr/>
        </p:nvSpPr>
        <p:spPr>
          <a:xfrm>
            <a:off x="50202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11" name="CustomShape 763"/>
          <p:cNvSpPr/>
          <p:nvPr/>
        </p:nvSpPr>
        <p:spPr>
          <a:xfrm>
            <a:off x="53326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12" name="CustomShape 764"/>
          <p:cNvSpPr/>
          <p:nvPr/>
        </p:nvSpPr>
        <p:spPr>
          <a:xfrm>
            <a:off x="54010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13" name="CustomShape 765"/>
          <p:cNvSpPr/>
          <p:nvPr/>
        </p:nvSpPr>
        <p:spPr>
          <a:xfrm>
            <a:off x="54010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14" name="CustomShape 766"/>
          <p:cNvSpPr/>
          <p:nvPr/>
        </p:nvSpPr>
        <p:spPr>
          <a:xfrm>
            <a:off x="57135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15" name="CustomShape 767"/>
          <p:cNvSpPr/>
          <p:nvPr/>
        </p:nvSpPr>
        <p:spPr>
          <a:xfrm>
            <a:off x="57819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16" name="CustomShape 768"/>
          <p:cNvSpPr/>
          <p:nvPr/>
        </p:nvSpPr>
        <p:spPr>
          <a:xfrm>
            <a:off x="57819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17" name="CustomShape 769"/>
          <p:cNvSpPr/>
          <p:nvPr/>
        </p:nvSpPr>
        <p:spPr>
          <a:xfrm>
            <a:off x="60944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18" name="CustomShape 770"/>
          <p:cNvSpPr/>
          <p:nvPr/>
        </p:nvSpPr>
        <p:spPr>
          <a:xfrm>
            <a:off x="61628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19" name="CustomShape 771"/>
          <p:cNvSpPr/>
          <p:nvPr/>
        </p:nvSpPr>
        <p:spPr>
          <a:xfrm>
            <a:off x="61628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20" name="CustomShape 772"/>
          <p:cNvSpPr/>
          <p:nvPr/>
        </p:nvSpPr>
        <p:spPr>
          <a:xfrm>
            <a:off x="64753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21" name="CustomShape 773"/>
          <p:cNvSpPr/>
          <p:nvPr/>
        </p:nvSpPr>
        <p:spPr>
          <a:xfrm>
            <a:off x="65437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22" name="CustomShape 774"/>
          <p:cNvSpPr/>
          <p:nvPr/>
        </p:nvSpPr>
        <p:spPr>
          <a:xfrm>
            <a:off x="65437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23" name="CustomShape 775"/>
          <p:cNvSpPr/>
          <p:nvPr/>
        </p:nvSpPr>
        <p:spPr>
          <a:xfrm>
            <a:off x="685620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24" name="CustomShape 776"/>
          <p:cNvSpPr/>
          <p:nvPr/>
        </p:nvSpPr>
        <p:spPr>
          <a:xfrm>
            <a:off x="69246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25" name="CustomShape 777"/>
          <p:cNvSpPr/>
          <p:nvPr/>
        </p:nvSpPr>
        <p:spPr>
          <a:xfrm>
            <a:off x="69246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26" name="CustomShape 778"/>
          <p:cNvSpPr/>
          <p:nvPr/>
        </p:nvSpPr>
        <p:spPr>
          <a:xfrm>
            <a:off x="723708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27" name="CustomShape 779"/>
          <p:cNvSpPr/>
          <p:nvPr/>
        </p:nvSpPr>
        <p:spPr>
          <a:xfrm>
            <a:off x="730548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28" name="CustomShape 780"/>
          <p:cNvSpPr/>
          <p:nvPr/>
        </p:nvSpPr>
        <p:spPr>
          <a:xfrm>
            <a:off x="73054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29" name="CustomShape 781"/>
          <p:cNvSpPr/>
          <p:nvPr/>
        </p:nvSpPr>
        <p:spPr>
          <a:xfrm>
            <a:off x="76179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30" name="CustomShape 782"/>
          <p:cNvSpPr/>
          <p:nvPr/>
        </p:nvSpPr>
        <p:spPr>
          <a:xfrm>
            <a:off x="768636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31" name="CustomShape 783"/>
          <p:cNvSpPr/>
          <p:nvPr/>
        </p:nvSpPr>
        <p:spPr>
          <a:xfrm>
            <a:off x="76863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32" name="CustomShape 784"/>
          <p:cNvSpPr/>
          <p:nvPr/>
        </p:nvSpPr>
        <p:spPr>
          <a:xfrm>
            <a:off x="799884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33" name="CustomShape 785"/>
          <p:cNvSpPr/>
          <p:nvPr/>
        </p:nvSpPr>
        <p:spPr>
          <a:xfrm>
            <a:off x="806724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34" name="CustomShape 786"/>
          <p:cNvSpPr/>
          <p:nvPr/>
        </p:nvSpPr>
        <p:spPr>
          <a:xfrm>
            <a:off x="80672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35" name="CustomShape 787"/>
          <p:cNvSpPr/>
          <p:nvPr/>
        </p:nvSpPr>
        <p:spPr>
          <a:xfrm>
            <a:off x="837972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36" name="CustomShape 788"/>
          <p:cNvSpPr/>
          <p:nvPr/>
        </p:nvSpPr>
        <p:spPr>
          <a:xfrm>
            <a:off x="844812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37" name="CustomShape 789"/>
          <p:cNvSpPr/>
          <p:nvPr/>
        </p:nvSpPr>
        <p:spPr>
          <a:xfrm>
            <a:off x="84481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38" name="CustomShape 790"/>
          <p:cNvSpPr/>
          <p:nvPr/>
        </p:nvSpPr>
        <p:spPr>
          <a:xfrm>
            <a:off x="8760960" y="26661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39" name="CustomShape 791"/>
          <p:cNvSpPr/>
          <p:nvPr/>
        </p:nvSpPr>
        <p:spPr>
          <a:xfrm>
            <a:off x="8829000" y="27349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40" name="CustomShape 792"/>
          <p:cNvSpPr/>
          <p:nvPr/>
        </p:nvSpPr>
        <p:spPr>
          <a:xfrm>
            <a:off x="88290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41" name="CustomShape 793"/>
          <p:cNvSpPr/>
          <p:nvPr/>
        </p:nvSpPr>
        <p:spPr>
          <a:xfrm>
            <a:off x="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42" name="CustomShape 794"/>
          <p:cNvSpPr/>
          <p:nvPr/>
        </p:nvSpPr>
        <p:spPr>
          <a:xfrm>
            <a:off x="684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43" name="CustomShape 795"/>
          <p:cNvSpPr/>
          <p:nvPr/>
        </p:nvSpPr>
        <p:spPr>
          <a:xfrm>
            <a:off x="684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44" name="CustomShape 796"/>
          <p:cNvSpPr/>
          <p:nvPr/>
        </p:nvSpPr>
        <p:spPr>
          <a:xfrm>
            <a:off x="3808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45" name="CustomShape 797"/>
          <p:cNvSpPr/>
          <p:nvPr/>
        </p:nvSpPr>
        <p:spPr>
          <a:xfrm>
            <a:off x="4492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46" name="CustomShape 798"/>
          <p:cNvSpPr/>
          <p:nvPr/>
        </p:nvSpPr>
        <p:spPr>
          <a:xfrm>
            <a:off x="4492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47" name="CustomShape 799"/>
          <p:cNvSpPr/>
          <p:nvPr/>
        </p:nvSpPr>
        <p:spPr>
          <a:xfrm>
            <a:off x="7617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48" name="CustomShape 800"/>
          <p:cNvSpPr/>
          <p:nvPr/>
        </p:nvSpPr>
        <p:spPr>
          <a:xfrm>
            <a:off x="8301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49" name="CustomShape 801"/>
          <p:cNvSpPr/>
          <p:nvPr/>
        </p:nvSpPr>
        <p:spPr>
          <a:xfrm>
            <a:off x="8301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50" name="CustomShape 802"/>
          <p:cNvSpPr/>
          <p:nvPr/>
        </p:nvSpPr>
        <p:spPr>
          <a:xfrm>
            <a:off x="11426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51" name="CustomShape 803"/>
          <p:cNvSpPr/>
          <p:nvPr/>
        </p:nvSpPr>
        <p:spPr>
          <a:xfrm>
            <a:off x="12110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52" name="CustomShape 804"/>
          <p:cNvSpPr/>
          <p:nvPr/>
        </p:nvSpPr>
        <p:spPr>
          <a:xfrm>
            <a:off x="12110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53" name="CustomShape 805"/>
          <p:cNvSpPr/>
          <p:nvPr/>
        </p:nvSpPr>
        <p:spPr>
          <a:xfrm>
            <a:off x="15235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54" name="CustomShape 806"/>
          <p:cNvSpPr/>
          <p:nvPr/>
        </p:nvSpPr>
        <p:spPr>
          <a:xfrm>
            <a:off x="15919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55" name="CustomShape 807"/>
          <p:cNvSpPr/>
          <p:nvPr/>
        </p:nvSpPr>
        <p:spPr>
          <a:xfrm>
            <a:off x="15919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56" name="CustomShape 808"/>
          <p:cNvSpPr/>
          <p:nvPr/>
        </p:nvSpPr>
        <p:spPr>
          <a:xfrm>
            <a:off x="19044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57" name="CustomShape 809"/>
          <p:cNvSpPr/>
          <p:nvPr/>
        </p:nvSpPr>
        <p:spPr>
          <a:xfrm>
            <a:off x="19728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58" name="CustomShape 810"/>
          <p:cNvSpPr/>
          <p:nvPr/>
        </p:nvSpPr>
        <p:spPr>
          <a:xfrm>
            <a:off x="19728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59" name="CustomShape 811"/>
          <p:cNvSpPr/>
          <p:nvPr/>
        </p:nvSpPr>
        <p:spPr>
          <a:xfrm>
            <a:off x="22852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60" name="CustomShape 812"/>
          <p:cNvSpPr/>
          <p:nvPr/>
        </p:nvSpPr>
        <p:spPr>
          <a:xfrm>
            <a:off x="23536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61" name="CustomShape 813"/>
          <p:cNvSpPr/>
          <p:nvPr/>
        </p:nvSpPr>
        <p:spPr>
          <a:xfrm>
            <a:off x="23536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62" name="CustomShape 814"/>
          <p:cNvSpPr/>
          <p:nvPr/>
        </p:nvSpPr>
        <p:spPr>
          <a:xfrm>
            <a:off x="26661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63" name="CustomShape 815"/>
          <p:cNvSpPr/>
          <p:nvPr/>
        </p:nvSpPr>
        <p:spPr>
          <a:xfrm>
            <a:off x="27345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64" name="CustomShape 816"/>
          <p:cNvSpPr/>
          <p:nvPr/>
        </p:nvSpPr>
        <p:spPr>
          <a:xfrm>
            <a:off x="27345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65" name="CustomShape 817"/>
          <p:cNvSpPr/>
          <p:nvPr/>
        </p:nvSpPr>
        <p:spPr>
          <a:xfrm>
            <a:off x="30474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66" name="CustomShape 818"/>
          <p:cNvSpPr/>
          <p:nvPr/>
        </p:nvSpPr>
        <p:spPr>
          <a:xfrm>
            <a:off x="31154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67" name="CustomShape 819"/>
          <p:cNvSpPr/>
          <p:nvPr/>
        </p:nvSpPr>
        <p:spPr>
          <a:xfrm>
            <a:off x="31154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68" name="CustomShape 820"/>
          <p:cNvSpPr/>
          <p:nvPr/>
        </p:nvSpPr>
        <p:spPr>
          <a:xfrm>
            <a:off x="34282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69" name="CustomShape 821"/>
          <p:cNvSpPr/>
          <p:nvPr/>
        </p:nvSpPr>
        <p:spPr>
          <a:xfrm>
            <a:off x="34966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70" name="CustomShape 822"/>
          <p:cNvSpPr/>
          <p:nvPr/>
        </p:nvSpPr>
        <p:spPr>
          <a:xfrm>
            <a:off x="34966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71" name="CustomShape 823"/>
          <p:cNvSpPr/>
          <p:nvPr/>
        </p:nvSpPr>
        <p:spPr>
          <a:xfrm>
            <a:off x="38091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72" name="CustomShape 824"/>
          <p:cNvSpPr/>
          <p:nvPr/>
        </p:nvSpPr>
        <p:spPr>
          <a:xfrm>
            <a:off x="38775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73" name="CustomShape 825"/>
          <p:cNvSpPr/>
          <p:nvPr/>
        </p:nvSpPr>
        <p:spPr>
          <a:xfrm>
            <a:off x="38775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74" name="CustomShape 826"/>
          <p:cNvSpPr/>
          <p:nvPr/>
        </p:nvSpPr>
        <p:spPr>
          <a:xfrm>
            <a:off x="41900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75" name="CustomShape 827"/>
          <p:cNvSpPr/>
          <p:nvPr/>
        </p:nvSpPr>
        <p:spPr>
          <a:xfrm>
            <a:off x="42584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76" name="CustomShape 828"/>
          <p:cNvSpPr/>
          <p:nvPr/>
        </p:nvSpPr>
        <p:spPr>
          <a:xfrm>
            <a:off x="42584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77" name="CustomShape 829"/>
          <p:cNvSpPr/>
          <p:nvPr/>
        </p:nvSpPr>
        <p:spPr>
          <a:xfrm>
            <a:off x="45709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78" name="CustomShape 830"/>
          <p:cNvSpPr/>
          <p:nvPr/>
        </p:nvSpPr>
        <p:spPr>
          <a:xfrm>
            <a:off x="46393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79" name="CustomShape 831"/>
          <p:cNvSpPr/>
          <p:nvPr/>
        </p:nvSpPr>
        <p:spPr>
          <a:xfrm>
            <a:off x="46393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80" name="CustomShape 832"/>
          <p:cNvSpPr/>
          <p:nvPr/>
        </p:nvSpPr>
        <p:spPr>
          <a:xfrm>
            <a:off x="49518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81" name="CustomShape 833"/>
          <p:cNvSpPr/>
          <p:nvPr/>
        </p:nvSpPr>
        <p:spPr>
          <a:xfrm>
            <a:off x="50202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82" name="CustomShape 834"/>
          <p:cNvSpPr/>
          <p:nvPr/>
        </p:nvSpPr>
        <p:spPr>
          <a:xfrm>
            <a:off x="50202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83" name="CustomShape 835"/>
          <p:cNvSpPr/>
          <p:nvPr/>
        </p:nvSpPr>
        <p:spPr>
          <a:xfrm>
            <a:off x="53326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84" name="CustomShape 836"/>
          <p:cNvSpPr/>
          <p:nvPr/>
        </p:nvSpPr>
        <p:spPr>
          <a:xfrm>
            <a:off x="54010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85" name="CustomShape 837"/>
          <p:cNvSpPr/>
          <p:nvPr/>
        </p:nvSpPr>
        <p:spPr>
          <a:xfrm>
            <a:off x="54010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86" name="CustomShape 838"/>
          <p:cNvSpPr/>
          <p:nvPr/>
        </p:nvSpPr>
        <p:spPr>
          <a:xfrm>
            <a:off x="57135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87" name="CustomShape 839"/>
          <p:cNvSpPr/>
          <p:nvPr/>
        </p:nvSpPr>
        <p:spPr>
          <a:xfrm>
            <a:off x="57819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88" name="CustomShape 840"/>
          <p:cNvSpPr/>
          <p:nvPr/>
        </p:nvSpPr>
        <p:spPr>
          <a:xfrm>
            <a:off x="57819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89" name="CustomShape 841"/>
          <p:cNvSpPr/>
          <p:nvPr/>
        </p:nvSpPr>
        <p:spPr>
          <a:xfrm>
            <a:off x="60944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90" name="CustomShape 842"/>
          <p:cNvSpPr/>
          <p:nvPr/>
        </p:nvSpPr>
        <p:spPr>
          <a:xfrm>
            <a:off x="61628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91" name="CustomShape 843"/>
          <p:cNvSpPr/>
          <p:nvPr/>
        </p:nvSpPr>
        <p:spPr>
          <a:xfrm>
            <a:off x="61628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92" name="CustomShape 844"/>
          <p:cNvSpPr/>
          <p:nvPr/>
        </p:nvSpPr>
        <p:spPr>
          <a:xfrm>
            <a:off x="64753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93" name="CustomShape 845"/>
          <p:cNvSpPr/>
          <p:nvPr/>
        </p:nvSpPr>
        <p:spPr>
          <a:xfrm>
            <a:off x="65437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94" name="CustomShape 846"/>
          <p:cNvSpPr/>
          <p:nvPr/>
        </p:nvSpPr>
        <p:spPr>
          <a:xfrm>
            <a:off x="65437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95" name="CustomShape 847"/>
          <p:cNvSpPr/>
          <p:nvPr/>
        </p:nvSpPr>
        <p:spPr>
          <a:xfrm>
            <a:off x="685620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96" name="CustomShape 848"/>
          <p:cNvSpPr/>
          <p:nvPr/>
        </p:nvSpPr>
        <p:spPr>
          <a:xfrm>
            <a:off x="69246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97" name="CustomShape 849"/>
          <p:cNvSpPr/>
          <p:nvPr/>
        </p:nvSpPr>
        <p:spPr>
          <a:xfrm>
            <a:off x="69246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98" name="CustomShape 850"/>
          <p:cNvSpPr/>
          <p:nvPr/>
        </p:nvSpPr>
        <p:spPr>
          <a:xfrm>
            <a:off x="723708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99" name="CustomShape 851"/>
          <p:cNvSpPr/>
          <p:nvPr/>
        </p:nvSpPr>
        <p:spPr>
          <a:xfrm>
            <a:off x="730548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00" name="CustomShape 852"/>
          <p:cNvSpPr/>
          <p:nvPr/>
        </p:nvSpPr>
        <p:spPr>
          <a:xfrm>
            <a:off x="73054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01" name="CustomShape 853"/>
          <p:cNvSpPr/>
          <p:nvPr/>
        </p:nvSpPr>
        <p:spPr>
          <a:xfrm>
            <a:off x="76179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02" name="CustomShape 854"/>
          <p:cNvSpPr/>
          <p:nvPr/>
        </p:nvSpPr>
        <p:spPr>
          <a:xfrm>
            <a:off x="768636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03" name="CustomShape 855"/>
          <p:cNvSpPr/>
          <p:nvPr/>
        </p:nvSpPr>
        <p:spPr>
          <a:xfrm>
            <a:off x="76863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04" name="CustomShape 856"/>
          <p:cNvSpPr/>
          <p:nvPr/>
        </p:nvSpPr>
        <p:spPr>
          <a:xfrm>
            <a:off x="799884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05" name="CustomShape 857"/>
          <p:cNvSpPr/>
          <p:nvPr/>
        </p:nvSpPr>
        <p:spPr>
          <a:xfrm>
            <a:off x="806724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06" name="CustomShape 858"/>
          <p:cNvSpPr/>
          <p:nvPr/>
        </p:nvSpPr>
        <p:spPr>
          <a:xfrm>
            <a:off x="80672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07" name="CustomShape 859"/>
          <p:cNvSpPr/>
          <p:nvPr/>
        </p:nvSpPr>
        <p:spPr>
          <a:xfrm>
            <a:off x="837972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08" name="CustomShape 860"/>
          <p:cNvSpPr/>
          <p:nvPr/>
        </p:nvSpPr>
        <p:spPr>
          <a:xfrm>
            <a:off x="844812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09" name="CustomShape 861"/>
          <p:cNvSpPr/>
          <p:nvPr/>
        </p:nvSpPr>
        <p:spPr>
          <a:xfrm>
            <a:off x="84481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10" name="CustomShape 862"/>
          <p:cNvSpPr/>
          <p:nvPr/>
        </p:nvSpPr>
        <p:spPr>
          <a:xfrm>
            <a:off x="8760960" y="22852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11" name="CustomShape 863"/>
          <p:cNvSpPr/>
          <p:nvPr/>
        </p:nvSpPr>
        <p:spPr>
          <a:xfrm>
            <a:off x="8829000" y="23540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12" name="CustomShape 864"/>
          <p:cNvSpPr/>
          <p:nvPr/>
        </p:nvSpPr>
        <p:spPr>
          <a:xfrm>
            <a:off x="88290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13" name="CustomShape 865"/>
          <p:cNvSpPr/>
          <p:nvPr/>
        </p:nvSpPr>
        <p:spPr>
          <a:xfrm>
            <a:off x="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14" name="CustomShape 866"/>
          <p:cNvSpPr/>
          <p:nvPr/>
        </p:nvSpPr>
        <p:spPr>
          <a:xfrm>
            <a:off x="684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15" name="CustomShape 867"/>
          <p:cNvSpPr/>
          <p:nvPr/>
        </p:nvSpPr>
        <p:spPr>
          <a:xfrm>
            <a:off x="684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16" name="CustomShape 868"/>
          <p:cNvSpPr/>
          <p:nvPr/>
        </p:nvSpPr>
        <p:spPr>
          <a:xfrm>
            <a:off x="3808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17" name="CustomShape 869"/>
          <p:cNvSpPr/>
          <p:nvPr/>
        </p:nvSpPr>
        <p:spPr>
          <a:xfrm>
            <a:off x="4492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18" name="CustomShape 870"/>
          <p:cNvSpPr/>
          <p:nvPr/>
        </p:nvSpPr>
        <p:spPr>
          <a:xfrm>
            <a:off x="4492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19" name="CustomShape 871"/>
          <p:cNvSpPr/>
          <p:nvPr/>
        </p:nvSpPr>
        <p:spPr>
          <a:xfrm>
            <a:off x="7617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20" name="CustomShape 872"/>
          <p:cNvSpPr/>
          <p:nvPr/>
        </p:nvSpPr>
        <p:spPr>
          <a:xfrm>
            <a:off x="8301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21" name="CustomShape 873"/>
          <p:cNvSpPr/>
          <p:nvPr/>
        </p:nvSpPr>
        <p:spPr>
          <a:xfrm>
            <a:off x="8301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22" name="CustomShape 874"/>
          <p:cNvSpPr/>
          <p:nvPr/>
        </p:nvSpPr>
        <p:spPr>
          <a:xfrm>
            <a:off x="11426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23" name="CustomShape 875"/>
          <p:cNvSpPr/>
          <p:nvPr/>
        </p:nvSpPr>
        <p:spPr>
          <a:xfrm>
            <a:off x="12110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24" name="CustomShape 876"/>
          <p:cNvSpPr/>
          <p:nvPr/>
        </p:nvSpPr>
        <p:spPr>
          <a:xfrm>
            <a:off x="12110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25" name="CustomShape 877"/>
          <p:cNvSpPr/>
          <p:nvPr/>
        </p:nvSpPr>
        <p:spPr>
          <a:xfrm>
            <a:off x="15235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26" name="CustomShape 878"/>
          <p:cNvSpPr/>
          <p:nvPr/>
        </p:nvSpPr>
        <p:spPr>
          <a:xfrm>
            <a:off x="15919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27" name="CustomShape 879"/>
          <p:cNvSpPr/>
          <p:nvPr/>
        </p:nvSpPr>
        <p:spPr>
          <a:xfrm>
            <a:off x="15919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28" name="CustomShape 880"/>
          <p:cNvSpPr/>
          <p:nvPr/>
        </p:nvSpPr>
        <p:spPr>
          <a:xfrm>
            <a:off x="19044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29" name="CustomShape 881"/>
          <p:cNvSpPr/>
          <p:nvPr/>
        </p:nvSpPr>
        <p:spPr>
          <a:xfrm>
            <a:off x="19728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30" name="CustomShape 882"/>
          <p:cNvSpPr/>
          <p:nvPr/>
        </p:nvSpPr>
        <p:spPr>
          <a:xfrm>
            <a:off x="19728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31" name="CustomShape 883"/>
          <p:cNvSpPr/>
          <p:nvPr/>
        </p:nvSpPr>
        <p:spPr>
          <a:xfrm>
            <a:off x="22852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32" name="CustomShape 884"/>
          <p:cNvSpPr/>
          <p:nvPr/>
        </p:nvSpPr>
        <p:spPr>
          <a:xfrm>
            <a:off x="23536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33" name="CustomShape 885"/>
          <p:cNvSpPr/>
          <p:nvPr/>
        </p:nvSpPr>
        <p:spPr>
          <a:xfrm>
            <a:off x="23536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34" name="CustomShape 886"/>
          <p:cNvSpPr/>
          <p:nvPr/>
        </p:nvSpPr>
        <p:spPr>
          <a:xfrm>
            <a:off x="26661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35" name="CustomShape 887"/>
          <p:cNvSpPr/>
          <p:nvPr/>
        </p:nvSpPr>
        <p:spPr>
          <a:xfrm>
            <a:off x="27345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36" name="CustomShape 888"/>
          <p:cNvSpPr/>
          <p:nvPr/>
        </p:nvSpPr>
        <p:spPr>
          <a:xfrm>
            <a:off x="27345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37" name="CustomShape 889"/>
          <p:cNvSpPr/>
          <p:nvPr/>
        </p:nvSpPr>
        <p:spPr>
          <a:xfrm>
            <a:off x="30474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38" name="CustomShape 890"/>
          <p:cNvSpPr/>
          <p:nvPr/>
        </p:nvSpPr>
        <p:spPr>
          <a:xfrm>
            <a:off x="31154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39" name="CustomShape 891"/>
          <p:cNvSpPr/>
          <p:nvPr/>
        </p:nvSpPr>
        <p:spPr>
          <a:xfrm>
            <a:off x="31154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40" name="CustomShape 892"/>
          <p:cNvSpPr/>
          <p:nvPr/>
        </p:nvSpPr>
        <p:spPr>
          <a:xfrm>
            <a:off x="34282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41" name="CustomShape 893"/>
          <p:cNvSpPr/>
          <p:nvPr/>
        </p:nvSpPr>
        <p:spPr>
          <a:xfrm>
            <a:off x="34966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42" name="CustomShape 894"/>
          <p:cNvSpPr/>
          <p:nvPr/>
        </p:nvSpPr>
        <p:spPr>
          <a:xfrm>
            <a:off x="34966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43" name="CustomShape 895"/>
          <p:cNvSpPr/>
          <p:nvPr/>
        </p:nvSpPr>
        <p:spPr>
          <a:xfrm>
            <a:off x="38091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44" name="CustomShape 896"/>
          <p:cNvSpPr/>
          <p:nvPr/>
        </p:nvSpPr>
        <p:spPr>
          <a:xfrm>
            <a:off x="38775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45" name="CustomShape 897"/>
          <p:cNvSpPr/>
          <p:nvPr/>
        </p:nvSpPr>
        <p:spPr>
          <a:xfrm>
            <a:off x="38775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46" name="CustomShape 898"/>
          <p:cNvSpPr/>
          <p:nvPr/>
        </p:nvSpPr>
        <p:spPr>
          <a:xfrm>
            <a:off x="41900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47" name="CustomShape 899"/>
          <p:cNvSpPr/>
          <p:nvPr/>
        </p:nvSpPr>
        <p:spPr>
          <a:xfrm>
            <a:off x="42584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48" name="CustomShape 900"/>
          <p:cNvSpPr/>
          <p:nvPr/>
        </p:nvSpPr>
        <p:spPr>
          <a:xfrm>
            <a:off x="42584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49" name="CustomShape 901"/>
          <p:cNvSpPr/>
          <p:nvPr/>
        </p:nvSpPr>
        <p:spPr>
          <a:xfrm>
            <a:off x="45709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50" name="CustomShape 902"/>
          <p:cNvSpPr/>
          <p:nvPr/>
        </p:nvSpPr>
        <p:spPr>
          <a:xfrm>
            <a:off x="46393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51" name="CustomShape 903"/>
          <p:cNvSpPr/>
          <p:nvPr/>
        </p:nvSpPr>
        <p:spPr>
          <a:xfrm>
            <a:off x="46393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52" name="CustomShape 904"/>
          <p:cNvSpPr/>
          <p:nvPr/>
        </p:nvSpPr>
        <p:spPr>
          <a:xfrm>
            <a:off x="49518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53" name="CustomShape 905"/>
          <p:cNvSpPr/>
          <p:nvPr/>
        </p:nvSpPr>
        <p:spPr>
          <a:xfrm>
            <a:off x="50202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54" name="CustomShape 906"/>
          <p:cNvSpPr/>
          <p:nvPr/>
        </p:nvSpPr>
        <p:spPr>
          <a:xfrm>
            <a:off x="50202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55" name="CustomShape 907"/>
          <p:cNvSpPr/>
          <p:nvPr/>
        </p:nvSpPr>
        <p:spPr>
          <a:xfrm>
            <a:off x="53326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56" name="CustomShape 908"/>
          <p:cNvSpPr/>
          <p:nvPr/>
        </p:nvSpPr>
        <p:spPr>
          <a:xfrm>
            <a:off x="54010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57" name="CustomShape 909"/>
          <p:cNvSpPr/>
          <p:nvPr/>
        </p:nvSpPr>
        <p:spPr>
          <a:xfrm>
            <a:off x="54010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58" name="CustomShape 910"/>
          <p:cNvSpPr/>
          <p:nvPr/>
        </p:nvSpPr>
        <p:spPr>
          <a:xfrm>
            <a:off x="57135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59" name="CustomShape 911"/>
          <p:cNvSpPr/>
          <p:nvPr/>
        </p:nvSpPr>
        <p:spPr>
          <a:xfrm>
            <a:off x="57819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60" name="CustomShape 912"/>
          <p:cNvSpPr/>
          <p:nvPr/>
        </p:nvSpPr>
        <p:spPr>
          <a:xfrm>
            <a:off x="57819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61" name="CustomShape 913"/>
          <p:cNvSpPr/>
          <p:nvPr/>
        </p:nvSpPr>
        <p:spPr>
          <a:xfrm>
            <a:off x="60944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62" name="CustomShape 914"/>
          <p:cNvSpPr/>
          <p:nvPr/>
        </p:nvSpPr>
        <p:spPr>
          <a:xfrm>
            <a:off x="61628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63" name="CustomShape 915"/>
          <p:cNvSpPr/>
          <p:nvPr/>
        </p:nvSpPr>
        <p:spPr>
          <a:xfrm>
            <a:off x="61628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64" name="CustomShape 916"/>
          <p:cNvSpPr/>
          <p:nvPr/>
        </p:nvSpPr>
        <p:spPr>
          <a:xfrm>
            <a:off x="64753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65" name="CustomShape 917"/>
          <p:cNvSpPr/>
          <p:nvPr/>
        </p:nvSpPr>
        <p:spPr>
          <a:xfrm>
            <a:off x="65437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66" name="CustomShape 918"/>
          <p:cNvSpPr/>
          <p:nvPr/>
        </p:nvSpPr>
        <p:spPr>
          <a:xfrm>
            <a:off x="65437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67" name="CustomShape 919"/>
          <p:cNvSpPr/>
          <p:nvPr/>
        </p:nvSpPr>
        <p:spPr>
          <a:xfrm>
            <a:off x="685620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68" name="CustomShape 920"/>
          <p:cNvSpPr/>
          <p:nvPr/>
        </p:nvSpPr>
        <p:spPr>
          <a:xfrm>
            <a:off x="69246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69" name="CustomShape 921"/>
          <p:cNvSpPr/>
          <p:nvPr/>
        </p:nvSpPr>
        <p:spPr>
          <a:xfrm>
            <a:off x="69246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70" name="CustomShape 922"/>
          <p:cNvSpPr/>
          <p:nvPr/>
        </p:nvSpPr>
        <p:spPr>
          <a:xfrm>
            <a:off x="723708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71" name="CustomShape 923"/>
          <p:cNvSpPr/>
          <p:nvPr/>
        </p:nvSpPr>
        <p:spPr>
          <a:xfrm>
            <a:off x="730548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72" name="CustomShape 924"/>
          <p:cNvSpPr/>
          <p:nvPr/>
        </p:nvSpPr>
        <p:spPr>
          <a:xfrm>
            <a:off x="73054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73" name="CustomShape 925"/>
          <p:cNvSpPr/>
          <p:nvPr/>
        </p:nvSpPr>
        <p:spPr>
          <a:xfrm>
            <a:off x="76179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74" name="CustomShape 926"/>
          <p:cNvSpPr/>
          <p:nvPr/>
        </p:nvSpPr>
        <p:spPr>
          <a:xfrm>
            <a:off x="768636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75" name="CustomShape 927"/>
          <p:cNvSpPr/>
          <p:nvPr/>
        </p:nvSpPr>
        <p:spPr>
          <a:xfrm>
            <a:off x="76863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76" name="CustomShape 928"/>
          <p:cNvSpPr/>
          <p:nvPr/>
        </p:nvSpPr>
        <p:spPr>
          <a:xfrm>
            <a:off x="799884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77" name="CustomShape 929"/>
          <p:cNvSpPr/>
          <p:nvPr/>
        </p:nvSpPr>
        <p:spPr>
          <a:xfrm>
            <a:off x="806724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78" name="CustomShape 930"/>
          <p:cNvSpPr/>
          <p:nvPr/>
        </p:nvSpPr>
        <p:spPr>
          <a:xfrm>
            <a:off x="80672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79" name="CustomShape 931"/>
          <p:cNvSpPr/>
          <p:nvPr/>
        </p:nvSpPr>
        <p:spPr>
          <a:xfrm>
            <a:off x="837972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80" name="CustomShape 932"/>
          <p:cNvSpPr/>
          <p:nvPr/>
        </p:nvSpPr>
        <p:spPr>
          <a:xfrm>
            <a:off x="844812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81" name="CustomShape 933"/>
          <p:cNvSpPr/>
          <p:nvPr/>
        </p:nvSpPr>
        <p:spPr>
          <a:xfrm>
            <a:off x="84481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82" name="CustomShape 934"/>
          <p:cNvSpPr/>
          <p:nvPr/>
        </p:nvSpPr>
        <p:spPr>
          <a:xfrm>
            <a:off x="8760960" y="190440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83" name="CustomShape 935"/>
          <p:cNvSpPr/>
          <p:nvPr/>
        </p:nvSpPr>
        <p:spPr>
          <a:xfrm>
            <a:off x="8829000" y="19731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84" name="CustomShape 936"/>
          <p:cNvSpPr/>
          <p:nvPr/>
        </p:nvSpPr>
        <p:spPr>
          <a:xfrm>
            <a:off x="88290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85" name="CustomShape 937"/>
          <p:cNvSpPr/>
          <p:nvPr/>
        </p:nvSpPr>
        <p:spPr>
          <a:xfrm>
            <a:off x="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86" name="CustomShape 938"/>
          <p:cNvSpPr/>
          <p:nvPr/>
        </p:nvSpPr>
        <p:spPr>
          <a:xfrm>
            <a:off x="684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87" name="CustomShape 939"/>
          <p:cNvSpPr/>
          <p:nvPr/>
        </p:nvSpPr>
        <p:spPr>
          <a:xfrm>
            <a:off x="684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88" name="CustomShape 940"/>
          <p:cNvSpPr/>
          <p:nvPr/>
        </p:nvSpPr>
        <p:spPr>
          <a:xfrm>
            <a:off x="3808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89" name="CustomShape 941"/>
          <p:cNvSpPr/>
          <p:nvPr/>
        </p:nvSpPr>
        <p:spPr>
          <a:xfrm>
            <a:off x="4492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90" name="CustomShape 942"/>
          <p:cNvSpPr/>
          <p:nvPr/>
        </p:nvSpPr>
        <p:spPr>
          <a:xfrm>
            <a:off x="4492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91" name="CustomShape 943"/>
          <p:cNvSpPr/>
          <p:nvPr/>
        </p:nvSpPr>
        <p:spPr>
          <a:xfrm>
            <a:off x="7617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92" name="CustomShape 944"/>
          <p:cNvSpPr/>
          <p:nvPr/>
        </p:nvSpPr>
        <p:spPr>
          <a:xfrm>
            <a:off x="8301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93" name="CustomShape 945"/>
          <p:cNvSpPr/>
          <p:nvPr/>
        </p:nvSpPr>
        <p:spPr>
          <a:xfrm>
            <a:off x="8301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94" name="CustomShape 946"/>
          <p:cNvSpPr/>
          <p:nvPr/>
        </p:nvSpPr>
        <p:spPr>
          <a:xfrm>
            <a:off x="11426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95" name="CustomShape 947"/>
          <p:cNvSpPr/>
          <p:nvPr/>
        </p:nvSpPr>
        <p:spPr>
          <a:xfrm>
            <a:off x="12110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96" name="CustomShape 948"/>
          <p:cNvSpPr/>
          <p:nvPr/>
        </p:nvSpPr>
        <p:spPr>
          <a:xfrm>
            <a:off x="12110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97" name="CustomShape 949"/>
          <p:cNvSpPr/>
          <p:nvPr/>
        </p:nvSpPr>
        <p:spPr>
          <a:xfrm>
            <a:off x="15235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98" name="CustomShape 950"/>
          <p:cNvSpPr/>
          <p:nvPr/>
        </p:nvSpPr>
        <p:spPr>
          <a:xfrm>
            <a:off x="15919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99" name="CustomShape 951"/>
          <p:cNvSpPr/>
          <p:nvPr/>
        </p:nvSpPr>
        <p:spPr>
          <a:xfrm>
            <a:off x="15919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00" name="CustomShape 952"/>
          <p:cNvSpPr/>
          <p:nvPr/>
        </p:nvSpPr>
        <p:spPr>
          <a:xfrm>
            <a:off x="19044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01" name="CustomShape 953"/>
          <p:cNvSpPr/>
          <p:nvPr/>
        </p:nvSpPr>
        <p:spPr>
          <a:xfrm>
            <a:off x="19728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02" name="CustomShape 954"/>
          <p:cNvSpPr/>
          <p:nvPr/>
        </p:nvSpPr>
        <p:spPr>
          <a:xfrm>
            <a:off x="19728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03" name="CustomShape 955"/>
          <p:cNvSpPr/>
          <p:nvPr/>
        </p:nvSpPr>
        <p:spPr>
          <a:xfrm>
            <a:off x="22852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04" name="CustomShape 956"/>
          <p:cNvSpPr/>
          <p:nvPr/>
        </p:nvSpPr>
        <p:spPr>
          <a:xfrm>
            <a:off x="23536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05" name="CustomShape 957"/>
          <p:cNvSpPr/>
          <p:nvPr/>
        </p:nvSpPr>
        <p:spPr>
          <a:xfrm>
            <a:off x="23536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06" name="CustomShape 958"/>
          <p:cNvSpPr/>
          <p:nvPr/>
        </p:nvSpPr>
        <p:spPr>
          <a:xfrm>
            <a:off x="26661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07" name="CustomShape 959"/>
          <p:cNvSpPr/>
          <p:nvPr/>
        </p:nvSpPr>
        <p:spPr>
          <a:xfrm>
            <a:off x="27345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08" name="CustomShape 960"/>
          <p:cNvSpPr/>
          <p:nvPr/>
        </p:nvSpPr>
        <p:spPr>
          <a:xfrm>
            <a:off x="27345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09" name="CustomShape 961"/>
          <p:cNvSpPr/>
          <p:nvPr/>
        </p:nvSpPr>
        <p:spPr>
          <a:xfrm>
            <a:off x="30474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10" name="CustomShape 962"/>
          <p:cNvSpPr/>
          <p:nvPr/>
        </p:nvSpPr>
        <p:spPr>
          <a:xfrm>
            <a:off x="31154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11" name="CustomShape 963"/>
          <p:cNvSpPr/>
          <p:nvPr/>
        </p:nvSpPr>
        <p:spPr>
          <a:xfrm>
            <a:off x="31154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12" name="CustomShape 964"/>
          <p:cNvSpPr/>
          <p:nvPr/>
        </p:nvSpPr>
        <p:spPr>
          <a:xfrm>
            <a:off x="34282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13" name="CustomShape 965"/>
          <p:cNvSpPr/>
          <p:nvPr/>
        </p:nvSpPr>
        <p:spPr>
          <a:xfrm>
            <a:off x="34966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14" name="CustomShape 966"/>
          <p:cNvSpPr/>
          <p:nvPr/>
        </p:nvSpPr>
        <p:spPr>
          <a:xfrm>
            <a:off x="34966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15" name="CustomShape 967"/>
          <p:cNvSpPr/>
          <p:nvPr/>
        </p:nvSpPr>
        <p:spPr>
          <a:xfrm>
            <a:off x="38091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16" name="CustomShape 968"/>
          <p:cNvSpPr/>
          <p:nvPr/>
        </p:nvSpPr>
        <p:spPr>
          <a:xfrm>
            <a:off x="38775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17" name="CustomShape 969"/>
          <p:cNvSpPr/>
          <p:nvPr/>
        </p:nvSpPr>
        <p:spPr>
          <a:xfrm>
            <a:off x="38775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18" name="CustomShape 970"/>
          <p:cNvSpPr/>
          <p:nvPr/>
        </p:nvSpPr>
        <p:spPr>
          <a:xfrm>
            <a:off x="41900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19" name="CustomShape 971"/>
          <p:cNvSpPr/>
          <p:nvPr/>
        </p:nvSpPr>
        <p:spPr>
          <a:xfrm>
            <a:off x="42584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20" name="CustomShape 972"/>
          <p:cNvSpPr/>
          <p:nvPr/>
        </p:nvSpPr>
        <p:spPr>
          <a:xfrm>
            <a:off x="42584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21" name="CustomShape 973"/>
          <p:cNvSpPr/>
          <p:nvPr/>
        </p:nvSpPr>
        <p:spPr>
          <a:xfrm>
            <a:off x="45709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22" name="CustomShape 974"/>
          <p:cNvSpPr/>
          <p:nvPr/>
        </p:nvSpPr>
        <p:spPr>
          <a:xfrm>
            <a:off x="46393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23" name="CustomShape 975"/>
          <p:cNvSpPr/>
          <p:nvPr/>
        </p:nvSpPr>
        <p:spPr>
          <a:xfrm>
            <a:off x="46393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24" name="CustomShape 976"/>
          <p:cNvSpPr/>
          <p:nvPr/>
        </p:nvSpPr>
        <p:spPr>
          <a:xfrm>
            <a:off x="49518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25" name="CustomShape 977"/>
          <p:cNvSpPr/>
          <p:nvPr/>
        </p:nvSpPr>
        <p:spPr>
          <a:xfrm>
            <a:off x="50202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26" name="CustomShape 978"/>
          <p:cNvSpPr/>
          <p:nvPr/>
        </p:nvSpPr>
        <p:spPr>
          <a:xfrm>
            <a:off x="50202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27" name="CustomShape 979"/>
          <p:cNvSpPr/>
          <p:nvPr/>
        </p:nvSpPr>
        <p:spPr>
          <a:xfrm>
            <a:off x="53326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28" name="CustomShape 980"/>
          <p:cNvSpPr/>
          <p:nvPr/>
        </p:nvSpPr>
        <p:spPr>
          <a:xfrm>
            <a:off x="54010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29" name="CustomShape 981"/>
          <p:cNvSpPr/>
          <p:nvPr/>
        </p:nvSpPr>
        <p:spPr>
          <a:xfrm>
            <a:off x="54010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30" name="CustomShape 982"/>
          <p:cNvSpPr/>
          <p:nvPr/>
        </p:nvSpPr>
        <p:spPr>
          <a:xfrm>
            <a:off x="57135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31" name="CustomShape 983"/>
          <p:cNvSpPr/>
          <p:nvPr/>
        </p:nvSpPr>
        <p:spPr>
          <a:xfrm>
            <a:off x="57819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32" name="CustomShape 984"/>
          <p:cNvSpPr/>
          <p:nvPr/>
        </p:nvSpPr>
        <p:spPr>
          <a:xfrm>
            <a:off x="57819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33" name="CustomShape 985"/>
          <p:cNvSpPr/>
          <p:nvPr/>
        </p:nvSpPr>
        <p:spPr>
          <a:xfrm>
            <a:off x="60944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34" name="CustomShape 986"/>
          <p:cNvSpPr/>
          <p:nvPr/>
        </p:nvSpPr>
        <p:spPr>
          <a:xfrm>
            <a:off x="61628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35" name="CustomShape 987"/>
          <p:cNvSpPr/>
          <p:nvPr/>
        </p:nvSpPr>
        <p:spPr>
          <a:xfrm>
            <a:off x="61628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36" name="CustomShape 988"/>
          <p:cNvSpPr/>
          <p:nvPr/>
        </p:nvSpPr>
        <p:spPr>
          <a:xfrm>
            <a:off x="64753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37" name="CustomShape 989"/>
          <p:cNvSpPr/>
          <p:nvPr/>
        </p:nvSpPr>
        <p:spPr>
          <a:xfrm>
            <a:off x="65437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38" name="CustomShape 990"/>
          <p:cNvSpPr/>
          <p:nvPr/>
        </p:nvSpPr>
        <p:spPr>
          <a:xfrm>
            <a:off x="65437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39" name="CustomShape 991"/>
          <p:cNvSpPr/>
          <p:nvPr/>
        </p:nvSpPr>
        <p:spPr>
          <a:xfrm>
            <a:off x="685620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40" name="CustomShape 992"/>
          <p:cNvSpPr/>
          <p:nvPr/>
        </p:nvSpPr>
        <p:spPr>
          <a:xfrm>
            <a:off x="69246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41" name="CustomShape 993"/>
          <p:cNvSpPr/>
          <p:nvPr/>
        </p:nvSpPr>
        <p:spPr>
          <a:xfrm>
            <a:off x="69246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42" name="CustomShape 994"/>
          <p:cNvSpPr/>
          <p:nvPr/>
        </p:nvSpPr>
        <p:spPr>
          <a:xfrm>
            <a:off x="723708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43" name="CustomShape 995"/>
          <p:cNvSpPr/>
          <p:nvPr/>
        </p:nvSpPr>
        <p:spPr>
          <a:xfrm>
            <a:off x="730548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44" name="CustomShape 996"/>
          <p:cNvSpPr/>
          <p:nvPr/>
        </p:nvSpPr>
        <p:spPr>
          <a:xfrm>
            <a:off x="73054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45" name="CustomShape 997"/>
          <p:cNvSpPr/>
          <p:nvPr/>
        </p:nvSpPr>
        <p:spPr>
          <a:xfrm>
            <a:off x="76179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46" name="CustomShape 998"/>
          <p:cNvSpPr/>
          <p:nvPr/>
        </p:nvSpPr>
        <p:spPr>
          <a:xfrm>
            <a:off x="768636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47" name="CustomShape 999"/>
          <p:cNvSpPr/>
          <p:nvPr/>
        </p:nvSpPr>
        <p:spPr>
          <a:xfrm>
            <a:off x="76863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48" name="CustomShape 1000"/>
          <p:cNvSpPr/>
          <p:nvPr/>
        </p:nvSpPr>
        <p:spPr>
          <a:xfrm>
            <a:off x="799884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49" name="CustomShape 1001"/>
          <p:cNvSpPr/>
          <p:nvPr/>
        </p:nvSpPr>
        <p:spPr>
          <a:xfrm>
            <a:off x="806724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50" name="CustomShape 1002"/>
          <p:cNvSpPr/>
          <p:nvPr/>
        </p:nvSpPr>
        <p:spPr>
          <a:xfrm>
            <a:off x="80672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51" name="CustomShape 1003"/>
          <p:cNvSpPr/>
          <p:nvPr/>
        </p:nvSpPr>
        <p:spPr>
          <a:xfrm>
            <a:off x="837972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52" name="CustomShape 1004"/>
          <p:cNvSpPr/>
          <p:nvPr/>
        </p:nvSpPr>
        <p:spPr>
          <a:xfrm>
            <a:off x="844812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53" name="CustomShape 1005"/>
          <p:cNvSpPr/>
          <p:nvPr/>
        </p:nvSpPr>
        <p:spPr>
          <a:xfrm>
            <a:off x="84481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54" name="CustomShape 1006"/>
          <p:cNvSpPr/>
          <p:nvPr/>
        </p:nvSpPr>
        <p:spPr>
          <a:xfrm>
            <a:off x="8760960" y="152352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55" name="CustomShape 1007"/>
          <p:cNvSpPr/>
          <p:nvPr/>
        </p:nvSpPr>
        <p:spPr>
          <a:xfrm>
            <a:off x="8829000" y="159228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56" name="CustomShape 1008"/>
          <p:cNvSpPr/>
          <p:nvPr/>
        </p:nvSpPr>
        <p:spPr>
          <a:xfrm>
            <a:off x="88290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57" name="CustomShape 1009"/>
          <p:cNvSpPr/>
          <p:nvPr/>
        </p:nvSpPr>
        <p:spPr>
          <a:xfrm>
            <a:off x="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58" name="CustomShape 1010"/>
          <p:cNvSpPr/>
          <p:nvPr/>
        </p:nvSpPr>
        <p:spPr>
          <a:xfrm>
            <a:off x="684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59" name="CustomShape 1011"/>
          <p:cNvSpPr/>
          <p:nvPr/>
        </p:nvSpPr>
        <p:spPr>
          <a:xfrm>
            <a:off x="684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60" name="CustomShape 1012"/>
          <p:cNvSpPr/>
          <p:nvPr/>
        </p:nvSpPr>
        <p:spPr>
          <a:xfrm>
            <a:off x="3808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61" name="CustomShape 1013"/>
          <p:cNvSpPr/>
          <p:nvPr/>
        </p:nvSpPr>
        <p:spPr>
          <a:xfrm>
            <a:off x="4492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62" name="CustomShape 1014"/>
          <p:cNvSpPr/>
          <p:nvPr/>
        </p:nvSpPr>
        <p:spPr>
          <a:xfrm>
            <a:off x="4492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63" name="CustomShape 1015"/>
          <p:cNvSpPr/>
          <p:nvPr/>
        </p:nvSpPr>
        <p:spPr>
          <a:xfrm>
            <a:off x="7617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64" name="CustomShape 1016"/>
          <p:cNvSpPr/>
          <p:nvPr/>
        </p:nvSpPr>
        <p:spPr>
          <a:xfrm>
            <a:off x="8301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65" name="CustomShape 1017"/>
          <p:cNvSpPr/>
          <p:nvPr/>
        </p:nvSpPr>
        <p:spPr>
          <a:xfrm>
            <a:off x="8301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66" name="CustomShape 1018"/>
          <p:cNvSpPr/>
          <p:nvPr/>
        </p:nvSpPr>
        <p:spPr>
          <a:xfrm>
            <a:off x="11426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67" name="CustomShape 1019"/>
          <p:cNvSpPr/>
          <p:nvPr/>
        </p:nvSpPr>
        <p:spPr>
          <a:xfrm>
            <a:off x="12110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68" name="CustomShape 1020"/>
          <p:cNvSpPr/>
          <p:nvPr/>
        </p:nvSpPr>
        <p:spPr>
          <a:xfrm>
            <a:off x="12110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69" name="CustomShape 1021"/>
          <p:cNvSpPr/>
          <p:nvPr/>
        </p:nvSpPr>
        <p:spPr>
          <a:xfrm>
            <a:off x="15235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70" name="CustomShape 1022"/>
          <p:cNvSpPr/>
          <p:nvPr/>
        </p:nvSpPr>
        <p:spPr>
          <a:xfrm>
            <a:off x="15919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71" name="CustomShape 1023"/>
          <p:cNvSpPr/>
          <p:nvPr/>
        </p:nvSpPr>
        <p:spPr>
          <a:xfrm>
            <a:off x="15919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72" name="CustomShape 1024"/>
          <p:cNvSpPr/>
          <p:nvPr/>
        </p:nvSpPr>
        <p:spPr>
          <a:xfrm>
            <a:off x="19044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73" name="CustomShape 1025"/>
          <p:cNvSpPr/>
          <p:nvPr/>
        </p:nvSpPr>
        <p:spPr>
          <a:xfrm>
            <a:off x="19728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74" name="CustomShape 1026"/>
          <p:cNvSpPr/>
          <p:nvPr/>
        </p:nvSpPr>
        <p:spPr>
          <a:xfrm>
            <a:off x="19728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75" name="CustomShape 1027"/>
          <p:cNvSpPr/>
          <p:nvPr/>
        </p:nvSpPr>
        <p:spPr>
          <a:xfrm>
            <a:off x="22852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76" name="CustomShape 1028"/>
          <p:cNvSpPr/>
          <p:nvPr/>
        </p:nvSpPr>
        <p:spPr>
          <a:xfrm>
            <a:off x="23536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77" name="CustomShape 1029"/>
          <p:cNvSpPr/>
          <p:nvPr/>
        </p:nvSpPr>
        <p:spPr>
          <a:xfrm>
            <a:off x="23536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78" name="CustomShape 1030"/>
          <p:cNvSpPr/>
          <p:nvPr/>
        </p:nvSpPr>
        <p:spPr>
          <a:xfrm>
            <a:off x="26661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79" name="CustomShape 1031"/>
          <p:cNvSpPr/>
          <p:nvPr/>
        </p:nvSpPr>
        <p:spPr>
          <a:xfrm>
            <a:off x="27345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80" name="CustomShape 1032"/>
          <p:cNvSpPr/>
          <p:nvPr/>
        </p:nvSpPr>
        <p:spPr>
          <a:xfrm>
            <a:off x="27345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81" name="CustomShape 1033"/>
          <p:cNvSpPr/>
          <p:nvPr/>
        </p:nvSpPr>
        <p:spPr>
          <a:xfrm>
            <a:off x="30474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82" name="CustomShape 1034"/>
          <p:cNvSpPr/>
          <p:nvPr/>
        </p:nvSpPr>
        <p:spPr>
          <a:xfrm>
            <a:off x="31154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83" name="CustomShape 1035"/>
          <p:cNvSpPr/>
          <p:nvPr/>
        </p:nvSpPr>
        <p:spPr>
          <a:xfrm>
            <a:off x="31154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84" name="CustomShape 1036"/>
          <p:cNvSpPr/>
          <p:nvPr/>
        </p:nvSpPr>
        <p:spPr>
          <a:xfrm>
            <a:off x="34282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85" name="CustomShape 1037"/>
          <p:cNvSpPr/>
          <p:nvPr/>
        </p:nvSpPr>
        <p:spPr>
          <a:xfrm>
            <a:off x="34966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86" name="CustomShape 1038"/>
          <p:cNvSpPr/>
          <p:nvPr/>
        </p:nvSpPr>
        <p:spPr>
          <a:xfrm>
            <a:off x="34966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87" name="CustomShape 1039"/>
          <p:cNvSpPr/>
          <p:nvPr/>
        </p:nvSpPr>
        <p:spPr>
          <a:xfrm>
            <a:off x="38091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88" name="CustomShape 1040"/>
          <p:cNvSpPr/>
          <p:nvPr/>
        </p:nvSpPr>
        <p:spPr>
          <a:xfrm>
            <a:off x="38775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89" name="CustomShape 1041"/>
          <p:cNvSpPr/>
          <p:nvPr/>
        </p:nvSpPr>
        <p:spPr>
          <a:xfrm>
            <a:off x="38775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90" name="CustomShape 1042"/>
          <p:cNvSpPr/>
          <p:nvPr/>
        </p:nvSpPr>
        <p:spPr>
          <a:xfrm>
            <a:off x="41900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91" name="CustomShape 1043"/>
          <p:cNvSpPr/>
          <p:nvPr/>
        </p:nvSpPr>
        <p:spPr>
          <a:xfrm>
            <a:off x="42584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92" name="CustomShape 1044"/>
          <p:cNvSpPr/>
          <p:nvPr/>
        </p:nvSpPr>
        <p:spPr>
          <a:xfrm>
            <a:off x="42584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93" name="CustomShape 1045"/>
          <p:cNvSpPr/>
          <p:nvPr/>
        </p:nvSpPr>
        <p:spPr>
          <a:xfrm>
            <a:off x="45709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94" name="CustomShape 1046"/>
          <p:cNvSpPr/>
          <p:nvPr/>
        </p:nvSpPr>
        <p:spPr>
          <a:xfrm>
            <a:off x="46393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95" name="CustomShape 1047"/>
          <p:cNvSpPr/>
          <p:nvPr/>
        </p:nvSpPr>
        <p:spPr>
          <a:xfrm>
            <a:off x="46393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96" name="CustomShape 1048"/>
          <p:cNvSpPr/>
          <p:nvPr/>
        </p:nvSpPr>
        <p:spPr>
          <a:xfrm>
            <a:off x="49518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97" name="CustomShape 1049"/>
          <p:cNvSpPr/>
          <p:nvPr/>
        </p:nvSpPr>
        <p:spPr>
          <a:xfrm>
            <a:off x="50202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98" name="CustomShape 1050"/>
          <p:cNvSpPr/>
          <p:nvPr/>
        </p:nvSpPr>
        <p:spPr>
          <a:xfrm>
            <a:off x="50202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99" name="CustomShape 1051"/>
          <p:cNvSpPr/>
          <p:nvPr/>
        </p:nvSpPr>
        <p:spPr>
          <a:xfrm>
            <a:off x="53326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00" name="CustomShape 1052"/>
          <p:cNvSpPr/>
          <p:nvPr/>
        </p:nvSpPr>
        <p:spPr>
          <a:xfrm>
            <a:off x="54010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01" name="CustomShape 1053"/>
          <p:cNvSpPr/>
          <p:nvPr/>
        </p:nvSpPr>
        <p:spPr>
          <a:xfrm>
            <a:off x="54010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02" name="CustomShape 1054"/>
          <p:cNvSpPr/>
          <p:nvPr/>
        </p:nvSpPr>
        <p:spPr>
          <a:xfrm>
            <a:off x="57135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03" name="CustomShape 1055"/>
          <p:cNvSpPr/>
          <p:nvPr/>
        </p:nvSpPr>
        <p:spPr>
          <a:xfrm>
            <a:off x="57819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04" name="CustomShape 1056"/>
          <p:cNvSpPr/>
          <p:nvPr/>
        </p:nvSpPr>
        <p:spPr>
          <a:xfrm>
            <a:off x="57819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05" name="CustomShape 1057"/>
          <p:cNvSpPr/>
          <p:nvPr/>
        </p:nvSpPr>
        <p:spPr>
          <a:xfrm>
            <a:off x="60944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06" name="CustomShape 1058"/>
          <p:cNvSpPr/>
          <p:nvPr/>
        </p:nvSpPr>
        <p:spPr>
          <a:xfrm>
            <a:off x="61628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07" name="CustomShape 1059"/>
          <p:cNvSpPr/>
          <p:nvPr/>
        </p:nvSpPr>
        <p:spPr>
          <a:xfrm>
            <a:off x="61628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08" name="CustomShape 1060"/>
          <p:cNvSpPr/>
          <p:nvPr/>
        </p:nvSpPr>
        <p:spPr>
          <a:xfrm>
            <a:off x="64753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09" name="CustomShape 1061"/>
          <p:cNvSpPr/>
          <p:nvPr/>
        </p:nvSpPr>
        <p:spPr>
          <a:xfrm>
            <a:off x="65437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10" name="CustomShape 1062"/>
          <p:cNvSpPr/>
          <p:nvPr/>
        </p:nvSpPr>
        <p:spPr>
          <a:xfrm>
            <a:off x="65437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11" name="CustomShape 1063"/>
          <p:cNvSpPr/>
          <p:nvPr/>
        </p:nvSpPr>
        <p:spPr>
          <a:xfrm>
            <a:off x="685620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12" name="CustomShape 1064"/>
          <p:cNvSpPr/>
          <p:nvPr/>
        </p:nvSpPr>
        <p:spPr>
          <a:xfrm>
            <a:off x="69246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13" name="CustomShape 1065"/>
          <p:cNvSpPr/>
          <p:nvPr/>
        </p:nvSpPr>
        <p:spPr>
          <a:xfrm>
            <a:off x="69246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14" name="CustomShape 1066"/>
          <p:cNvSpPr/>
          <p:nvPr/>
        </p:nvSpPr>
        <p:spPr>
          <a:xfrm>
            <a:off x="723708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15" name="CustomShape 1067"/>
          <p:cNvSpPr/>
          <p:nvPr/>
        </p:nvSpPr>
        <p:spPr>
          <a:xfrm>
            <a:off x="730548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16" name="CustomShape 1068"/>
          <p:cNvSpPr/>
          <p:nvPr/>
        </p:nvSpPr>
        <p:spPr>
          <a:xfrm>
            <a:off x="73054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17" name="CustomShape 1069"/>
          <p:cNvSpPr/>
          <p:nvPr/>
        </p:nvSpPr>
        <p:spPr>
          <a:xfrm>
            <a:off x="76179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18" name="CustomShape 1070"/>
          <p:cNvSpPr/>
          <p:nvPr/>
        </p:nvSpPr>
        <p:spPr>
          <a:xfrm>
            <a:off x="768636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19" name="CustomShape 1071"/>
          <p:cNvSpPr/>
          <p:nvPr/>
        </p:nvSpPr>
        <p:spPr>
          <a:xfrm>
            <a:off x="76863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20" name="CustomShape 1072"/>
          <p:cNvSpPr/>
          <p:nvPr/>
        </p:nvSpPr>
        <p:spPr>
          <a:xfrm>
            <a:off x="799884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21" name="CustomShape 1073"/>
          <p:cNvSpPr/>
          <p:nvPr/>
        </p:nvSpPr>
        <p:spPr>
          <a:xfrm>
            <a:off x="806724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22" name="CustomShape 1074"/>
          <p:cNvSpPr/>
          <p:nvPr/>
        </p:nvSpPr>
        <p:spPr>
          <a:xfrm>
            <a:off x="80672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23" name="CustomShape 1075"/>
          <p:cNvSpPr/>
          <p:nvPr/>
        </p:nvSpPr>
        <p:spPr>
          <a:xfrm>
            <a:off x="837972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24" name="CustomShape 1076"/>
          <p:cNvSpPr/>
          <p:nvPr/>
        </p:nvSpPr>
        <p:spPr>
          <a:xfrm>
            <a:off x="844812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25" name="CustomShape 1077"/>
          <p:cNvSpPr/>
          <p:nvPr/>
        </p:nvSpPr>
        <p:spPr>
          <a:xfrm>
            <a:off x="84481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26" name="CustomShape 1078"/>
          <p:cNvSpPr/>
          <p:nvPr/>
        </p:nvSpPr>
        <p:spPr>
          <a:xfrm>
            <a:off x="8760960" y="114264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27" name="CustomShape 1079"/>
          <p:cNvSpPr/>
          <p:nvPr/>
        </p:nvSpPr>
        <p:spPr>
          <a:xfrm>
            <a:off x="8829000" y="121140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28" name="CustomShape 1080"/>
          <p:cNvSpPr/>
          <p:nvPr/>
        </p:nvSpPr>
        <p:spPr>
          <a:xfrm>
            <a:off x="88290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29" name="CustomShape 1081"/>
          <p:cNvSpPr/>
          <p:nvPr/>
        </p:nvSpPr>
        <p:spPr>
          <a:xfrm>
            <a:off x="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30" name="CustomShape 1082"/>
          <p:cNvSpPr/>
          <p:nvPr/>
        </p:nvSpPr>
        <p:spPr>
          <a:xfrm>
            <a:off x="684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31" name="CustomShape 1083"/>
          <p:cNvSpPr/>
          <p:nvPr/>
        </p:nvSpPr>
        <p:spPr>
          <a:xfrm>
            <a:off x="684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32" name="CustomShape 1084"/>
          <p:cNvSpPr/>
          <p:nvPr/>
        </p:nvSpPr>
        <p:spPr>
          <a:xfrm>
            <a:off x="3808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33" name="CustomShape 1085"/>
          <p:cNvSpPr/>
          <p:nvPr/>
        </p:nvSpPr>
        <p:spPr>
          <a:xfrm>
            <a:off x="4492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34" name="CustomShape 1086"/>
          <p:cNvSpPr/>
          <p:nvPr/>
        </p:nvSpPr>
        <p:spPr>
          <a:xfrm>
            <a:off x="4492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35" name="CustomShape 1087"/>
          <p:cNvSpPr/>
          <p:nvPr/>
        </p:nvSpPr>
        <p:spPr>
          <a:xfrm>
            <a:off x="7617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36" name="CustomShape 1088"/>
          <p:cNvSpPr/>
          <p:nvPr/>
        </p:nvSpPr>
        <p:spPr>
          <a:xfrm>
            <a:off x="8301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37" name="CustomShape 1089"/>
          <p:cNvSpPr/>
          <p:nvPr/>
        </p:nvSpPr>
        <p:spPr>
          <a:xfrm>
            <a:off x="8301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38" name="CustomShape 1090"/>
          <p:cNvSpPr/>
          <p:nvPr/>
        </p:nvSpPr>
        <p:spPr>
          <a:xfrm>
            <a:off x="11426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39" name="CustomShape 1091"/>
          <p:cNvSpPr/>
          <p:nvPr/>
        </p:nvSpPr>
        <p:spPr>
          <a:xfrm>
            <a:off x="12110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40" name="CustomShape 1092"/>
          <p:cNvSpPr/>
          <p:nvPr/>
        </p:nvSpPr>
        <p:spPr>
          <a:xfrm>
            <a:off x="12110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41" name="CustomShape 1093"/>
          <p:cNvSpPr/>
          <p:nvPr/>
        </p:nvSpPr>
        <p:spPr>
          <a:xfrm>
            <a:off x="15235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42" name="CustomShape 1094"/>
          <p:cNvSpPr/>
          <p:nvPr/>
        </p:nvSpPr>
        <p:spPr>
          <a:xfrm>
            <a:off x="15919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43" name="CustomShape 1095"/>
          <p:cNvSpPr/>
          <p:nvPr/>
        </p:nvSpPr>
        <p:spPr>
          <a:xfrm>
            <a:off x="15919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44" name="CustomShape 1096"/>
          <p:cNvSpPr/>
          <p:nvPr/>
        </p:nvSpPr>
        <p:spPr>
          <a:xfrm>
            <a:off x="19044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45" name="CustomShape 1097"/>
          <p:cNvSpPr/>
          <p:nvPr/>
        </p:nvSpPr>
        <p:spPr>
          <a:xfrm>
            <a:off x="19728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46" name="CustomShape 1098"/>
          <p:cNvSpPr/>
          <p:nvPr/>
        </p:nvSpPr>
        <p:spPr>
          <a:xfrm>
            <a:off x="19728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47" name="CustomShape 1099"/>
          <p:cNvSpPr/>
          <p:nvPr/>
        </p:nvSpPr>
        <p:spPr>
          <a:xfrm>
            <a:off x="22852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48" name="CustomShape 1100"/>
          <p:cNvSpPr/>
          <p:nvPr/>
        </p:nvSpPr>
        <p:spPr>
          <a:xfrm>
            <a:off x="23536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49" name="CustomShape 1101"/>
          <p:cNvSpPr/>
          <p:nvPr/>
        </p:nvSpPr>
        <p:spPr>
          <a:xfrm>
            <a:off x="23536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50" name="CustomShape 1102"/>
          <p:cNvSpPr/>
          <p:nvPr/>
        </p:nvSpPr>
        <p:spPr>
          <a:xfrm>
            <a:off x="26661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51" name="CustomShape 1103"/>
          <p:cNvSpPr/>
          <p:nvPr/>
        </p:nvSpPr>
        <p:spPr>
          <a:xfrm>
            <a:off x="27345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52" name="CustomShape 1104"/>
          <p:cNvSpPr/>
          <p:nvPr/>
        </p:nvSpPr>
        <p:spPr>
          <a:xfrm>
            <a:off x="27345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53" name="CustomShape 1105"/>
          <p:cNvSpPr/>
          <p:nvPr/>
        </p:nvSpPr>
        <p:spPr>
          <a:xfrm>
            <a:off x="30474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54" name="CustomShape 1106"/>
          <p:cNvSpPr/>
          <p:nvPr/>
        </p:nvSpPr>
        <p:spPr>
          <a:xfrm>
            <a:off x="31154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55" name="CustomShape 1107"/>
          <p:cNvSpPr/>
          <p:nvPr/>
        </p:nvSpPr>
        <p:spPr>
          <a:xfrm>
            <a:off x="31154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56" name="CustomShape 1108"/>
          <p:cNvSpPr/>
          <p:nvPr/>
        </p:nvSpPr>
        <p:spPr>
          <a:xfrm>
            <a:off x="34282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57" name="CustomShape 1109"/>
          <p:cNvSpPr/>
          <p:nvPr/>
        </p:nvSpPr>
        <p:spPr>
          <a:xfrm>
            <a:off x="34966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58" name="CustomShape 1110"/>
          <p:cNvSpPr/>
          <p:nvPr/>
        </p:nvSpPr>
        <p:spPr>
          <a:xfrm>
            <a:off x="34966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59" name="CustomShape 1111"/>
          <p:cNvSpPr/>
          <p:nvPr/>
        </p:nvSpPr>
        <p:spPr>
          <a:xfrm>
            <a:off x="38091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60" name="CustomShape 1112"/>
          <p:cNvSpPr/>
          <p:nvPr/>
        </p:nvSpPr>
        <p:spPr>
          <a:xfrm>
            <a:off x="38775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61" name="CustomShape 1113"/>
          <p:cNvSpPr/>
          <p:nvPr/>
        </p:nvSpPr>
        <p:spPr>
          <a:xfrm>
            <a:off x="38775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62" name="CustomShape 1114"/>
          <p:cNvSpPr/>
          <p:nvPr/>
        </p:nvSpPr>
        <p:spPr>
          <a:xfrm>
            <a:off x="41900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63" name="CustomShape 1115"/>
          <p:cNvSpPr/>
          <p:nvPr/>
        </p:nvSpPr>
        <p:spPr>
          <a:xfrm>
            <a:off x="42584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64" name="CustomShape 1116"/>
          <p:cNvSpPr/>
          <p:nvPr/>
        </p:nvSpPr>
        <p:spPr>
          <a:xfrm>
            <a:off x="42584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65" name="CustomShape 1117"/>
          <p:cNvSpPr/>
          <p:nvPr/>
        </p:nvSpPr>
        <p:spPr>
          <a:xfrm>
            <a:off x="45709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66" name="CustomShape 1118"/>
          <p:cNvSpPr/>
          <p:nvPr/>
        </p:nvSpPr>
        <p:spPr>
          <a:xfrm>
            <a:off x="46393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67" name="CustomShape 1119"/>
          <p:cNvSpPr/>
          <p:nvPr/>
        </p:nvSpPr>
        <p:spPr>
          <a:xfrm>
            <a:off x="46393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68" name="CustomShape 1120"/>
          <p:cNvSpPr/>
          <p:nvPr/>
        </p:nvSpPr>
        <p:spPr>
          <a:xfrm>
            <a:off x="49518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69" name="CustomShape 1121"/>
          <p:cNvSpPr/>
          <p:nvPr/>
        </p:nvSpPr>
        <p:spPr>
          <a:xfrm>
            <a:off x="50202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70" name="CustomShape 1122"/>
          <p:cNvSpPr/>
          <p:nvPr/>
        </p:nvSpPr>
        <p:spPr>
          <a:xfrm>
            <a:off x="50202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71" name="CustomShape 1123"/>
          <p:cNvSpPr/>
          <p:nvPr/>
        </p:nvSpPr>
        <p:spPr>
          <a:xfrm>
            <a:off x="53326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72" name="CustomShape 1124"/>
          <p:cNvSpPr/>
          <p:nvPr/>
        </p:nvSpPr>
        <p:spPr>
          <a:xfrm>
            <a:off x="54010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73" name="CustomShape 1125"/>
          <p:cNvSpPr/>
          <p:nvPr/>
        </p:nvSpPr>
        <p:spPr>
          <a:xfrm>
            <a:off x="54010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74" name="CustomShape 1126"/>
          <p:cNvSpPr/>
          <p:nvPr/>
        </p:nvSpPr>
        <p:spPr>
          <a:xfrm>
            <a:off x="57135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75" name="CustomShape 1127"/>
          <p:cNvSpPr/>
          <p:nvPr/>
        </p:nvSpPr>
        <p:spPr>
          <a:xfrm>
            <a:off x="57819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76" name="CustomShape 1128"/>
          <p:cNvSpPr/>
          <p:nvPr/>
        </p:nvSpPr>
        <p:spPr>
          <a:xfrm>
            <a:off x="57819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77" name="CustomShape 1129"/>
          <p:cNvSpPr/>
          <p:nvPr/>
        </p:nvSpPr>
        <p:spPr>
          <a:xfrm>
            <a:off x="60944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78" name="CustomShape 1130"/>
          <p:cNvSpPr/>
          <p:nvPr/>
        </p:nvSpPr>
        <p:spPr>
          <a:xfrm>
            <a:off x="61628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79" name="CustomShape 1131"/>
          <p:cNvSpPr/>
          <p:nvPr/>
        </p:nvSpPr>
        <p:spPr>
          <a:xfrm>
            <a:off x="61628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80" name="CustomShape 1132"/>
          <p:cNvSpPr/>
          <p:nvPr/>
        </p:nvSpPr>
        <p:spPr>
          <a:xfrm>
            <a:off x="64753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81" name="CustomShape 1133"/>
          <p:cNvSpPr/>
          <p:nvPr/>
        </p:nvSpPr>
        <p:spPr>
          <a:xfrm>
            <a:off x="65437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82" name="CustomShape 1134"/>
          <p:cNvSpPr/>
          <p:nvPr/>
        </p:nvSpPr>
        <p:spPr>
          <a:xfrm>
            <a:off x="65437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83" name="CustomShape 1135"/>
          <p:cNvSpPr/>
          <p:nvPr/>
        </p:nvSpPr>
        <p:spPr>
          <a:xfrm>
            <a:off x="685620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84" name="CustomShape 1136"/>
          <p:cNvSpPr/>
          <p:nvPr/>
        </p:nvSpPr>
        <p:spPr>
          <a:xfrm>
            <a:off x="69246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85" name="CustomShape 1137"/>
          <p:cNvSpPr/>
          <p:nvPr/>
        </p:nvSpPr>
        <p:spPr>
          <a:xfrm>
            <a:off x="69246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86" name="CustomShape 1138"/>
          <p:cNvSpPr/>
          <p:nvPr/>
        </p:nvSpPr>
        <p:spPr>
          <a:xfrm>
            <a:off x="723708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87" name="CustomShape 1139"/>
          <p:cNvSpPr/>
          <p:nvPr/>
        </p:nvSpPr>
        <p:spPr>
          <a:xfrm>
            <a:off x="730548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88" name="CustomShape 1140"/>
          <p:cNvSpPr/>
          <p:nvPr/>
        </p:nvSpPr>
        <p:spPr>
          <a:xfrm>
            <a:off x="73054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89" name="CustomShape 1141"/>
          <p:cNvSpPr/>
          <p:nvPr/>
        </p:nvSpPr>
        <p:spPr>
          <a:xfrm>
            <a:off x="76179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90" name="CustomShape 1142"/>
          <p:cNvSpPr/>
          <p:nvPr/>
        </p:nvSpPr>
        <p:spPr>
          <a:xfrm>
            <a:off x="768636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91" name="CustomShape 1143"/>
          <p:cNvSpPr/>
          <p:nvPr/>
        </p:nvSpPr>
        <p:spPr>
          <a:xfrm>
            <a:off x="76863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92" name="CustomShape 1144"/>
          <p:cNvSpPr/>
          <p:nvPr/>
        </p:nvSpPr>
        <p:spPr>
          <a:xfrm>
            <a:off x="799884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93" name="CustomShape 1145"/>
          <p:cNvSpPr/>
          <p:nvPr/>
        </p:nvSpPr>
        <p:spPr>
          <a:xfrm>
            <a:off x="806724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94" name="CustomShape 1146"/>
          <p:cNvSpPr/>
          <p:nvPr/>
        </p:nvSpPr>
        <p:spPr>
          <a:xfrm>
            <a:off x="80672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95" name="CustomShape 1147"/>
          <p:cNvSpPr/>
          <p:nvPr/>
        </p:nvSpPr>
        <p:spPr>
          <a:xfrm>
            <a:off x="837972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96" name="CustomShape 1148"/>
          <p:cNvSpPr/>
          <p:nvPr/>
        </p:nvSpPr>
        <p:spPr>
          <a:xfrm>
            <a:off x="844812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97" name="CustomShape 1149"/>
          <p:cNvSpPr/>
          <p:nvPr/>
        </p:nvSpPr>
        <p:spPr>
          <a:xfrm>
            <a:off x="84481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98" name="CustomShape 1150"/>
          <p:cNvSpPr/>
          <p:nvPr/>
        </p:nvSpPr>
        <p:spPr>
          <a:xfrm>
            <a:off x="8760960" y="76176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99" name="CustomShape 1151"/>
          <p:cNvSpPr/>
          <p:nvPr/>
        </p:nvSpPr>
        <p:spPr>
          <a:xfrm>
            <a:off x="8829000" y="83052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00" name="CustomShape 1152"/>
          <p:cNvSpPr/>
          <p:nvPr/>
        </p:nvSpPr>
        <p:spPr>
          <a:xfrm>
            <a:off x="88290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01" name="CustomShape 1153"/>
          <p:cNvSpPr/>
          <p:nvPr/>
        </p:nvSpPr>
        <p:spPr>
          <a:xfrm>
            <a:off x="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02" name="CustomShape 1154"/>
          <p:cNvSpPr/>
          <p:nvPr/>
        </p:nvSpPr>
        <p:spPr>
          <a:xfrm>
            <a:off x="684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03" name="CustomShape 1155"/>
          <p:cNvSpPr/>
          <p:nvPr/>
        </p:nvSpPr>
        <p:spPr>
          <a:xfrm>
            <a:off x="684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04" name="CustomShape 1156"/>
          <p:cNvSpPr/>
          <p:nvPr/>
        </p:nvSpPr>
        <p:spPr>
          <a:xfrm>
            <a:off x="3808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05" name="CustomShape 1157"/>
          <p:cNvSpPr/>
          <p:nvPr/>
        </p:nvSpPr>
        <p:spPr>
          <a:xfrm>
            <a:off x="4492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06" name="CustomShape 1158"/>
          <p:cNvSpPr/>
          <p:nvPr/>
        </p:nvSpPr>
        <p:spPr>
          <a:xfrm>
            <a:off x="4492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07" name="CustomShape 1159"/>
          <p:cNvSpPr/>
          <p:nvPr/>
        </p:nvSpPr>
        <p:spPr>
          <a:xfrm>
            <a:off x="7617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08" name="CustomShape 1160"/>
          <p:cNvSpPr/>
          <p:nvPr/>
        </p:nvSpPr>
        <p:spPr>
          <a:xfrm>
            <a:off x="8301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09" name="CustomShape 1161"/>
          <p:cNvSpPr/>
          <p:nvPr/>
        </p:nvSpPr>
        <p:spPr>
          <a:xfrm>
            <a:off x="8301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10" name="CustomShape 1162"/>
          <p:cNvSpPr/>
          <p:nvPr/>
        </p:nvSpPr>
        <p:spPr>
          <a:xfrm>
            <a:off x="11426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11" name="CustomShape 1163"/>
          <p:cNvSpPr/>
          <p:nvPr/>
        </p:nvSpPr>
        <p:spPr>
          <a:xfrm>
            <a:off x="12110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12" name="CustomShape 1164"/>
          <p:cNvSpPr/>
          <p:nvPr/>
        </p:nvSpPr>
        <p:spPr>
          <a:xfrm>
            <a:off x="12110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13" name="CustomShape 1165"/>
          <p:cNvSpPr/>
          <p:nvPr/>
        </p:nvSpPr>
        <p:spPr>
          <a:xfrm>
            <a:off x="15235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14" name="CustomShape 1166"/>
          <p:cNvSpPr/>
          <p:nvPr/>
        </p:nvSpPr>
        <p:spPr>
          <a:xfrm>
            <a:off x="15919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15" name="CustomShape 1167"/>
          <p:cNvSpPr/>
          <p:nvPr/>
        </p:nvSpPr>
        <p:spPr>
          <a:xfrm>
            <a:off x="15919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16" name="CustomShape 1168"/>
          <p:cNvSpPr/>
          <p:nvPr/>
        </p:nvSpPr>
        <p:spPr>
          <a:xfrm>
            <a:off x="19044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17" name="CustomShape 1169"/>
          <p:cNvSpPr/>
          <p:nvPr/>
        </p:nvSpPr>
        <p:spPr>
          <a:xfrm>
            <a:off x="19728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18" name="CustomShape 1170"/>
          <p:cNvSpPr/>
          <p:nvPr/>
        </p:nvSpPr>
        <p:spPr>
          <a:xfrm>
            <a:off x="19728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19" name="CustomShape 1171"/>
          <p:cNvSpPr/>
          <p:nvPr/>
        </p:nvSpPr>
        <p:spPr>
          <a:xfrm>
            <a:off x="22852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20" name="CustomShape 1172"/>
          <p:cNvSpPr/>
          <p:nvPr/>
        </p:nvSpPr>
        <p:spPr>
          <a:xfrm>
            <a:off x="23536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21" name="CustomShape 1173"/>
          <p:cNvSpPr/>
          <p:nvPr/>
        </p:nvSpPr>
        <p:spPr>
          <a:xfrm>
            <a:off x="23536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22" name="CustomShape 1174"/>
          <p:cNvSpPr/>
          <p:nvPr/>
        </p:nvSpPr>
        <p:spPr>
          <a:xfrm>
            <a:off x="26661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23" name="CustomShape 1175"/>
          <p:cNvSpPr/>
          <p:nvPr/>
        </p:nvSpPr>
        <p:spPr>
          <a:xfrm>
            <a:off x="27345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24" name="CustomShape 1176"/>
          <p:cNvSpPr/>
          <p:nvPr/>
        </p:nvSpPr>
        <p:spPr>
          <a:xfrm>
            <a:off x="27345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25" name="CustomShape 1177"/>
          <p:cNvSpPr/>
          <p:nvPr/>
        </p:nvSpPr>
        <p:spPr>
          <a:xfrm>
            <a:off x="30474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26" name="CustomShape 1178"/>
          <p:cNvSpPr/>
          <p:nvPr/>
        </p:nvSpPr>
        <p:spPr>
          <a:xfrm>
            <a:off x="31154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27" name="CustomShape 1179"/>
          <p:cNvSpPr/>
          <p:nvPr/>
        </p:nvSpPr>
        <p:spPr>
          <a:xfrm>
            <a:off x="31154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28" name="CustomShape 1180"/>
          <p:cNvSpPr/>
          <p:nvPr/>
        </p:nvSpPr>
        <p:spPr>
          <a:xfrm>
            <a:off x="34282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29" name="CustomShape 1181"/>
          <p:cNvSpPr/>
          <p:nvPr/>
        </p:nvSpPr>
        <p:spPr>
          <a:xfrm>
            <a:off x="34966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30" name="CustomShape 1182"/>
          <p:cNvSpPr/>
          <p:nvPr/>
        </p:nvSpPr>
        <p:spPr>
          <a:xfrm>
            <a:off x="34966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31" name="CustomShape 1183"/>
          <p:cNvSpPr/>
          <p:nvPr/>
        </p:nvSpPr>
        <p:spPr>
          <a:xfrm>
            <a:off x="38091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32" name="CustomShape 1184"/>
          <p:cNvSpPr/>
          <p:nvPr/>
        </p:nvSpPr>
        <p:spPr>
          <a:xfrm>
            <a:off x="38775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33" name="CustomShape 1185"/>
          <p:cNvSpPr/>
          <p:nvPr/>
        </p:nvSpPr>
        <p:spPr>
          <a:xfrm>
            <a:off x="38775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34" name="CustomShape 1186"/>
          <p:cNvSpPr/>
          <p:nvPr/>
        </p:nvSpPr>
        <p:spPr>
          <a:xfrm>
            <a:off x="41900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35" name="CustomShape 1187"/>
          <p:cNvSpPr/>
          <p:nvPr/>
        </p:nvSpPr>
        <p:spPr>
          <a:xfrm>
            <a:off x="42584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36" name="CustomShape 1188"/>
          <p:cNvSpPr/>
          <p:nvPr/>
        </p:nvSpPr>
        <p:spPr>
          <a:xfrm>
            <a:off x="42584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37" name="CustomShape 1189"/>
          <p:cNvSpPr/>
          <p:nvPr/>
        </p:nvSpPr>
        <p:spPr>
          <a:xfrm>
            <a:off x="45709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38" name="CustomShape 1190"/>
          <p:cNvSpPr/>
          <p:nvPr/>
        </p:nvSpPr>
        <p:spPr>
          <a:xfrm>
            <a:off x="46393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39" name="CustomShape 1191"/>
          <p:cNvSpPr/>
          <p:nvPr/>
        </p:nvSpPr>
        <p:spPr>
          <a:xfrm>
            <a:off x="46393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40" name="CustomShape 1192"/>
          <p:cNvSpPr/>
          <p:nvPr/>
        </p:nvSpPr>
        <p:spPr>
          <a:xfrm>
            <a:off x="49518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41" name="CustomShape 1193"/>
          <p:cNvSpPr/>
          <p:nvPr/>
        </p:nvSpPr>
        <p:spPr>
          <a:xfrm>
            <a:off x="50202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42" name="CustomShape 1194"/>
          <p:cNvSpPr/>
          <p:nvPr/>
        </p:nvSpPr>
        <p:spPr>
          <a:xfrm>
            <a:off x="50202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43" name="CustomShape 1195"/>
          <p:cNvSpPr/>
          <p:nvPr/>
        </p:nvSpPr>
        <p:spPr>
          <a:xfrm>
            <a:off x="53326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44" name="CustomShape 1196"/>
          <p:cNvSpPr/>
          <p:nvPr/>
        </p:nvSpPr>
        <p:spPr>
          <a:xfrm>
            <a:off x="54010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45" name="CustomShape 1197"/>
          <p:cNvSpPr/>
          <p:nvPr/>
        </p:nvSpPr>
        <p:spPr>
          <a:xfrm>
            <a:off x="54010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46" name="CustomShape 1198"/>
          <p:cNvSpPr/>
          <p:nvPr/>
        </p:nvSpPr>
        <p:spPr>
          <a:xfrm>
            <a:off x="57135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47" name="CustomShape 1199"/>
          <p:cNvSpPr/>
          <p:nvPr/>
        </p:nvSpPr>
        <p:spPr>
          <a:xfrm>
            <a:off x="57819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48" name="CustomShape 1200"/>
          <p:cNvSpPr/>
          <p:nvPr/>
        </p:nvSpPr>
        <p:spPr>
          <a:xfrm>
            <a:off x="57819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49" name="CustomShape 1201"/>
          <p:cNvSpPr/>
          <p:nvPr/>
        </p:nvSpPr>
        <p:spPr>
          <a:xfrm>
            <a:off x="60944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50" name="CustomShape 1202"/>
          <p:cNvSpPr/>
          <p:nvPr/>
        </p:nvSpPr>
        <p:spPr>
          <a:xfrm>
            <a:off x="61628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51" name="CustomShape 1203"/>
          <p:cNvSpPr/>
          <p:nvPr/>
        </p:nvSpPr>
        <p:spPr>
          <a:xfrm>
            <a:off x="61628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52" name="CustomShape 1204"/>
          <p:cNvSpPr/>
          <p:nvPr/>
        </p:nvSpPr>
        <p:spPr>
          <a:xfrm>
            <a:off x="64753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53" name="CustomShape 1205"/>
          <p:cNvSpPr/>
          <p:nvPr/>
        </p:nvSpPr>
        <p:spPr>
          <a:xfrm>
            <a:off x="65437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54" name="CustomShape 1206"/>
          <p:cNvSpPr/>
          <p:nvPr/>
        </p:nvSpPr>
        <p:spPr>
          <a:xfrm>
            <a:off x="65437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55" name="CustomShape 1207"/>
          <p:cNvSpPr/>
          <p:nvPr/>
        </p:nvSpPr>
        <p:spPr>
          <a:xfrm>
            <a:off x="685620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56" name="CustomShape 1208"/>
          <p:cNvSpPr/>
          <p:nvPr/>
        </p:nvSpPr>
        <p:spPr>
          <a:xfrm>
            <a:off x="69246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57" name="CustomShape 1209"/>
          <p:cNvSpPr/>
          <p:nvPr/>
        </p:nvSpPr>
        <p:spPr>
          <a:xfrm>
            <a:off x="69246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58" name="CustomShape 1210"/>
          <p:cNvSpPr/>
          <p:nvPr/>
        </p:nvSpPr>
        <p:spPr>
          <a:xfrm>
            <a:off x="723708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59" name="CustomShape 1211"/>
          <p:cNvSpPr/>
          <p:nvPr/>
        </p:nvSpPr>
        <p:spPr>
          <a:xfrm>
            <a:off x="730548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60" name="CustomShape 1212"/>
          <p:cNvSpPr/>
          <p:nvPr/>
        </p:nvSpPr>
        <p:spPr>
          <a:xfrm>
            <a:off x="73054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61" name="CustomShape 1213"/>
          <p:cNvSpPr/>
          <p:nvPr/>
        </p:nvSpPr>
        <p:spPr>
          <a:xfrm>
            <a:off x="76179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62" name="CustomShape 1214"/>
          <p:cNvSpPr/>
          <p:nvPr/>
        </p:nvSpPr>
        <p:spPr>
          <a:xfrm>
            <a:off x="768636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63" name="CustomShape 1215"/>
          <p:cNvSpPr/>
          <p:nvPr/>
        </p:nvSpPr>
        <p:spPr>
          <a:xfrm>
            <a:off x="76863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64" name="CustomShape 1216"/>
          <p:cNvSpPr/>
          <p:nvPr/>
        </p:nvSpPr>
        <p:spPr>
          <a:xfrm>
            <a:off x="799884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65" name="CustomShape 1217"/>
          <p:cNvSpPr/>
          <p:nvPr/>
        </p:nvSpPr>
        <p:spPr>
          <a:xfrm>
            <a:off x="806724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66" name="CustomShape 1218"/>
          <p:cNvSpPr/>
          <p:nvPr/>
        </p:nvSpPr>
        <p:spPr>
          <a:xfrm>
            <a:off x="80672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67" name="CustomShape 1219"/>
          <p:cNvSpPr/>
          <p:nvPr/>
        </p:nvSpPr>
        <p:spPr>
          <a:xfrm>
            <a:off x="837972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68" name="CustomShape 1220"/>
          <p:cNvSpPr/>
          <p:nvPr/>
        </p:nvSpPr>
        <p:spPr>
          <a:xfrm>
            <a:off x="844812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69" name="CustomShape 1221"/>
          <p:cNvSpPr/>
          <p:nvPr/>
        </p:nvSpPr>
        <p:spPr>
          <a:xfrm>
            <a:off x="84481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70" name="CustomShape 1222"/>
          <p:cNvSpPr/>
          <p:nvPr/>
        </p:nvSpPr>
        <p:spPr>
          <a:xfrm>
            <a:off x="8760960" y="38088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71" name="CustomShape 1223"/>
          <p:cNvSpPr/>
          <p:nvPr/>
        </p:nvSpPr>
        <p:spPr>
          <a:xfrm>
            <a:off x="8829000" y="44964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72" name="CustomShape 1224"/>
          <p:cNvSpPr/>
          <p:nvPr/>
        </p:nvSpPr>
        <p:spPr>
          <a:xfrm>
            <a:off x="88290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73" name="CustomShape 1225"/>
          <p:cNvSpPr/>
          <p:nvPr/>
        </p:nvSpPr>
        <p:spPr>
          <a:xfrm>
            <a:off x="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74" name="CustomShape 1226"/>
          <p:cNvSpPr/>
          <p:nvPr/>
        </p:nvSpPr>
        <p:spPr>
          <a:xfrm>
            <a:off x="684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75" name="CustomShape 1227"/>
          <p:cNvSpPr/>
          <p:nvPr/>
        </p:nvSpPr>
        <p:spPr>
          <a:xfrm>
            <a:off x="684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76" name="CustomShape 1228"/>
          <p:cNvSpPr/>
          <p:nvPr/>
        </p:nvSpPr>
        <p:spPr>
          <a:xfrm>
            <a:off x="3808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77" name="CustomShape 1229"/>
          <p:cNvSpPr/>
          <p:nvPr/>
        </p:nvSpPr>
        <p:spPr>
          <a:xfrm>
            <a:off x="4492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78" name="CustomShape 1230"/>
          <p:cNvSpPr/>
          <p:nvPr/>
        </p:nvSpPr>
        <p:spPr>
          <a:xfrm>
            <a:off x="4492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79" name="CustomShape 1231"/>
          <p:cNvSpPr/>
          <p:nvPr/>
        </p:nvSpPr>
        <p:spPr>
          <a:xfrm>
            <a:off x="7617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80" name="CustomShape 1232"/>
          <p:cNvSpPr/>
          <p:nvPr/>
        </p:nvSpPr>
        <p:spPr>
          <a:xfrm>
            <a:off x="8301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81" name="CustomShape 1233"/>
          <p:cNvSpPr/>
          <p:nvPr/>
        </p:nvSpPr>
        <p:spPr>
          <a:xfrm>
            <a:off x="8301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82" name="CustomShape 1234"/>
          <p:cNvSpPr/>
          <p:nvPr/>
        </p:nvSpPr>
        <p:spPr>
          <a:xfrm>
            <a:off x="11426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83" name="CustomShape 1235"/>
          <p:cNvSpPr/>
          <p:nvPr/>
        </p:nvSpPr>
        <p:spPr>
          <a:xfrm>
            <a:off x="12110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84" name="CustomShape 1236"/>
          <p:cNvSpPr/>
          <p:nvPr/>
        </p:nvSpPr>
        <p:spPr>
          <a:xfrm>
            <a:off x="12110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85" name="CustomShape 1237"/>
          <p:cNvSpPr/>
          <p:nvPr/>
        </p:nvSpPr>
        <p:spPr>
          <a:xfrm>
            <a:off x="15235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86" name="CustomShape 1238"/>
          <p:cNvSpPr/>
          <p:nvPr/>
        </p:nvSpPr>
        <p:spPr>
          <a:xfrm>
            <a:off x="15919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87" name="CustomShape 1239"/>
          <p:cNvSpPr/>
          <p:nvPr/>
        </p:nvSpPr>
        <p:spPr>
          <a:xfrm>
            <a:off x="15919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88" name="CustomShape 1240"/>
          <p:cNvSpPr/>
          <p:nvPr/>
        </p:nvSpPr>
        <p:spPr>
          <a:xfrm>
            <a:off x="19044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89" name="CustomShape 1241"/>
          <p:cNvSpPr/>
          <p:nvPr/>
        </p:nvSpPr>
        <p:spPr>
          <a:xfrm>
            <a:off x="19728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90" name="CustomShape 1242"/>
          <p:cNvSpPr/>
          <p:nvPr/>
        </p:nvSpPr>
        <p:spPr>
          <a:xfrm>
            <a:off x="19728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91" name="CustomShape 1243"/>
          <p:cNvSpPr/>
          <p:nvPr/>
        </p:nvSpPr>
        <p:spPr>
          <a:xfrm>
            <a:off x="22852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92" name="CustomShape 1244"/>
          <p:cNvSpPr/>
          <p:nvPr/>
        </p:nvSpPr>
        <p:spPr>
          <a:xfrm>
            <a:off x="23536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93" name="CustomShape 1245"/>
          <p:cNvSpPr/>
          <p:nvPr/>
        </p:nvSpPr>
        <p:spPr>
          <a:xfrm>
            <a:off x="2353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94" name="CustomShape 1246"/>
          <p:cNvSpPr/>
          <p:nvPr/>
        </p:nvSpPr>
        <p:spPr>
          <a:xfrm>
            <a:off x="26661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95" name="CustomShape 1247"/>
          <p:cNvSpPr/>
          <p:nvPr/>
        </p:nvSpPr>
        <p:spPr>
          <a:xfrm>
            <a:off x="27345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96" name="CustomShape 1248"/>
          <p:cNvSpPr/>
          <p:nvPr/>
        </p:nvSpPr>
        <p:spPr>
          <a:xfrm>
            <a:off x="2734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97" name="CustomShape 1249"/>
          <p:cNvSpPr/>
          <p:nvPr/>
        </p:nvSpPr>
        <p:spPr>
          <a:xfrm>
            <a:off x="30474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98" name="CustomShape 1250"/>
          <p:cNvSpPr/>
          <p:nvPr/>
        </p:nvSpPr>
        <p:spPr>
          <a:xfrm>
            <a:off x="31154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99" name="CustomShape 1251"/>
          <p:cNvSpPr/>
          <p:nvPr/>
        </p:nvSpPr>
        <p:spPr>
          <a:xfrm>
            <a:off x="3115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00" name="CustomShape 1252"/>
          <p:cNvSpPr/>
          <p:nvPr/>
        </p:nvSpPr>
        <p:spPr>
          <a:xfrm>
            <a:off x="34282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01" name="CustomShape 1253"/>
          <p:cNvSpPr/>
          <p:nvPr/>
        </p:nvSpPr>
        <p:spPr>
          <a:xfrm>
            <a:off x="34966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02" name="CustomShape 1254"/>
          <p:cNvSpPr/>
          <p:nvPr/>
        </p:nvSpPr>
        <p:spPr>
          <a:xfrm>
            <a:off x="3496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03" name="CustomShape 1255"/>
          <p:cNvSpPr/>
          <p:nvPr/>
        </p:nvSpPr>
        <p:spPr>
          <a:xfrm>
            <a:off x="38091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04" name="CustomShape 1256"/>
          <p:cNvSpPr/>
          <p:nvPr/>
        </p:nvSpPr>
        <p:spPr>
          <a:xfrm>
            <a:off x="38775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05" name="CustomShape 1257"/>
          <p:cNvSpPr/>
          <p:nvPr/>
        </p:nvSpPr>
        <p:spPr>
          <a:xfrm>
            <a:off x="3877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06" name="CustomShape 1258"/>
          <p:cNvSpPr/>
          <p:nvPr/>
        </p:nvSpPr>
        <p:spPr>
          <a:xfrm>
            <a:off x="41900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07" name="CustomShape 1259"/>
          <p:cNvSpPr/>
          <p:nvPr/>
        </p:nvSpPr>
        <p:spPr>
          <a:xfrm>
            <a:off x="42584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08" name="CustomShape 1260"/>
          <p:cNvSpPr/>
          <p:nvPr/>
        </p:nvSpPr>
        <p:spPr>
          <a:xfrm>
            <a:off x="4258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09" name="CustomShape 1261"/>
          <p:cNvSpPr/>
          <p:nvPr/>
        </p:nvSpPr>
        <p:spPr>
          <a:xfrm>
            <a:off x="45709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10" name="CustomShape 1262"/>
          <p:cNvSpPr/>
          <p:nvPr/>
        </p:nvSpPr>
        <p:spPr>
          <a:xfrm>
            <a:off x="46393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11" name="CustomShape 1263"/>
          <p:cNvSpPr/>
          <p:nvPr/>
        </p:nvSpPr>
        <p:spPr>
          <a:xfrm>
            <a:off x="46393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12" name="CustomShape 1264"/>
          <p:cNvSpPr/>
          <p:nvPr/>
        </p:nvSpPr>
        <p:spPr>
          <a:xfrm>
            <a:off x="49518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13" name="CustomShape 1265"/>
          <p:cNvSpPr/>
          <p:nvPr/>
        </p:nvSpPr>
        <p:spPr>
          <a:xfrm>
            <a:off x="50202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14" name="CustomShape 1266"/>
          <p:cNvSpPr/>
          <p:nvPr/>
        </p:nvSpPr>
        <p:spPr>
          <a:xfrm>
            <a:off x="50202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15" name="CustomShape 1267"/>
          <p:cNvSpPr/>
          <p:nvPr/>
        </p:nvSpPr>
        <p:spPr>
          <a:xfrm>
            <a:off x="53326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16" name="CustomShape 1268"/>
          <p:cNvSpPr/>
          <p:nvPr/>
        </p:nvSpPr>
        <p:spPr>
          <a:xfrm>
            <a:off x="54010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17" name="CustomShape 1269"/>
          <p:cNvSpPr/>
          <p:nvPr/>
        </p:nvSpPr>
        <p:spPr>
          <a:xfrm>
            <a:off x="54010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18" name="CustomShape 1270"/>
          <p:cNvSpPr/>
          <p:nvPr/>
        </p:nvSpPr>
        <p:spPr>
          <a:xfrm>
            <a:off x="57135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19" name="CustomShape 1271"/>
          <p:cNvSpPr/>
          <p:nvPr/>
        </p:nvSpPr>
        <p:spPr>
          <a:xfrm>
            <a:off x="57819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20" name="CustomShape 1272"/>
          <p:cNvSpPr/>
          <p:nvPr/>
        </p:nvSpPr>
        <p:spPr>
          <a:xfrm>
            <a:off x="57819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21" name="CustomShape 1273"/>
          <p:cNvSpPr/>
          <p:nvPr/>
        </p:nvSpPr>
        <p:spPr>
          <a:xfrm>
            <a:off x="60944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22" name="CustomShape 1274"/>
          <p:cNvSpPr/>
          <p:nvPr/>
        </p:nvSpPr>
        <p:spPr>
          <a:xfrm>
            <a:off x="61628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23" name="CustomShape 1275"/>
          <p:cNvSpPr/>
          <p:nvPr/>
        </p:nvSpPr>
        <p:spPr>
          <a:xfrm>
            <a:off x="61628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24" name="CustomShape 1276"/>
          <p:cNvSpPr/>
          <p:nvPr/>
        </p:nvSpPr>
        <p:spPr>
          <a:xfrm>
            <a:off x="64753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25" name="CustomShape 1277"/>
          <p:cNvSpPr/>
          <p:nvPr/>
        </p:nvSpPr>
        <p:spPr>
          <a:xfrm>
            <a:off x="65437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26" name="CustomShape 1278"/>
          <p:cNvSpPr/>
          <p:nvPr/>
        </p:nvSpPr>
        <p:spPr>
          <a:xfrm>
            <a:off x="65437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27" name="CustomShape 1279"/>
          <p:cNvSpPr/>
          <p:nvPr/>
        </p:nvSpPr>
        <p:spPr>
          <a:xfrm>
            <a:off x="685620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28" name="CustomShape 1280"/>
          <p:cNvSpPr/>
          <p:nvPr/>
        </p:nvSpPr>
        <p:spPr>
          <a:xfrm>
            <a:off x="69246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29" name="CustomShape 1281"/>
          <p:cNvSpPr/>
          <p:nvPr/>
        </p:nvSpPr>
        <p:spPr>
          <a:xfrm>
            <a:off x="69246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30" name="CustomShape 1282"/>
          <p:cNvSpPr/>
          <p:nvPr/>
        </p:nvSpPr>
        <p:spPr>
          <a:xfrm>
            <a:off x="723708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31" name="CustomShape 1283"/>
          <p:cNvSpPr/>
          <p:nvPr/>
        </p:nvSpPr>
        <p:spPr>
          <a:xfrm>
            <a:off x="730548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32" name="CustomShape 1284"/>
          <p:cNvSpPr/>
          <p:nvPr/>
        </p:nvSpPr>
        <p:spPr>
          <a:xfrm>
            <a:off x="73054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33" name="CustomShape 1285"/>
          <p:cNvSpPr/>
          <p:nvPr/>
        </p:nvSpPr>
        <p:spPr>
          <a:xfrm>
            <a:off x="76179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34" name="CustomShape 1286"/>
          <p:cNvSpPr/>
          <p:nvPr/>
        </p:nvSpPr>
        <p:spPr>
          <a:xfrm>
            <a:off x="768636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35" name="CustomShape 1287"/>
          <p:cNvSpPr/>
          <p:nvPr/>
        </p:nvSpPr>
        <p:spPr>
          <a:xfrm>
            <a:off x="76863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36" name="CustomShape 1288"/>
          <p:cNvSpPr/>
          <p:nvPr/>
        </p:nvSpPr>
        <p:spPr>
          <a:xfrm>
            <a:off x="799884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37" name="CustomShape 1289"/>
          <p:cNvSpPr/>
          <p:nvPr/>
        </p:nvSpPr>
        <p:spPr>
          <a:xfrm>
            <a:off x="806724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38" name="CustomShape 1290"/>
          <p:cNvSpPr/>
          <p:nvPr/>
        </p:nvSpPr>
        <p:spPr>
          <a:xfrm>
            <a:off x="80672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39" name="CustomShape 1291"/>
          <p:cNvSpPr/>
          <p:nvPr/>
        </p:nvSpPr>
        <p:spPr>
          <a:xfrm>
            <a:off x="837972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40" name="CustomShape 1292"/>
          <p:cNvSpPr/>
          <p:nvPr/>
        </p:nvSpPr>
        <p:spPr>
          <a:xfrm>
            <a:off x="844812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41" name="CustomShape 1293"/>
          <p:cNvSpPr/>
          <p:nvPr/>
        </p:nvSpPr>
        <p:spPr>
          <a:xfrm>
            <a:off x="84481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42" name="CustomShape 1294"/>
          <p:cNvSpPr/>
          <p:nvPr/>
        </p:nvSpPr>
        <p:spPr>
          <a:xfrm>
            <a:off x="8760960" y="0"/>
            <a:ext cx="380520" cy="383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43" name="CustomShape 1295"/>
          <p:cNvSpPr/>
          <p:nvPr/>
        </p:nvSpPr>
        <p:spPr>
          <a:xfrm>
            <a:off x="8829000" y="68760"/>
            <a:ext cx="243720" cy="245520"/>
          </a:xfrm>
          <a:prstGeom prst="ellipse">
            <a:avLst/>
          </a:prstGeom>
          <a:solidFill>
            <a:srgbClr val="d9d9d9"/>
          </a:soli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44" name="CustomShape 1296"/>
          <p:cNvSpPr/>
          <p:nvPr/>
        </p:nvSpPr>
        <p:spPr>
          <a:xfrm>
            <a:off x="88290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45" name="CustomShape 1297"/>
          <p:cNvSpPr/>
          <p:nvPr/>
        </p:nvSpPr>
        <p:spPr>
          <a:xfrm rot="5400000">
            <a:off x="8485200" y="5801760"/>
            <a:ext cx="1820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© Copyright Showeet.com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46" name="CustomShape 1298"/>
          <p:cNvSpPr/>
          <p:nvPr/>
        </p:nvSpPr>
        <p:spPr>
          <a:xfrm>
            <a:off x="0" y="0"/>
            <a:ext cx="9141480" cy="6857640"/>
          </a:xfrm>
          <a:prstGeom prst="rect">
            <a:avLst/>
          </a:prstGeom>
          <a:solidFill>
            <a:srgbClr val="0d0d0d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47" name="PlaceHolder 1299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48" name="PlaceHolder 1300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49" name="PlaceHolder 130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50" name="PlaceHolder 130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51" name="PlaceHolder 130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0D119AD-62F2-4394-9204-43D8D2446F66}" type="slidenum">
              <a:rPr b="0" lang="en-US" sz="12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" name="CustomShape 1"/>
          <p:cNvSpPr/>
          <p:nvPr/>
        </p:nvSpPr>
        <p:spPr>
          <a:xfrm rot="5400000">
            <a:off x="8485200" y="5801760"/>
            <a:ext cx="1820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© Copyright Showeet.com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87" name="PlaceHolder 2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88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Date Here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89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Footer Here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90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BFCE782-C8D5-4F1E-987C-F4E5568668B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91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27" name="CustomShape 2"/>
          <p:cNvSpPr/>
          <p:nvPr/>
        </p:nvSpPr>
        <p:spPr>
          <a:xfrm>
            <a:off x="0" y="6021360"/>
            <a:ext cx="9143640" cy="8362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28" name="Picture 8" descr=""/>
          <p:cNvPicPr/>
          <p:nvPr/>
        </p:nvPicPr>
        <p:blipFill>
          <a:blip r:embed="rId2"/>
          <a:stretch/>
        </p:blipFill>
        <p:spPr>
          <a:xfrm>
            <a:off x="7243560" y="6216480"/>
            <a:ext cx="1627560" cy="450720"/>
          </a:xfrm>
          <a:prstGeom prst="rect">
            <a:avLst/>
          </a:prstGeom>
          <a:ln>
            <a:noFill/>
          </a:ln>
        </p:spPr>
      </p:pic>
      <p:sp>
        <p:nvSpPr>
          <p:cNvPr id="1222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4" name="CustomShape 1"/>
          <p:cNvSpPr/>
          <p:nvPr/>
        </p:nvSpPr>
        <p:spPr>
          <a:xfrm>
            <a:off x="0" y="0"/>
            <a:ext cx="3851640" cy="6857640"/>
          </a:xfrm>
          <a:prstGeom prst="rect">
            <a:avLst/>
          </a:prstGeom>
          <a:solidFill>
            <a:srgbClr val="1e26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65" name="CustomShape 2"/>
          <p:cNvSpPr/>
          <p:nvPr/>
        </p:nvSpPr>
        <p:spPr>
          <a:xfrm>
            <a:off x="4401000" y="821160"/>
            <a:ext cx="43290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909db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Free creative PowerPoint and Impress templates, charts, diagrams and maps for your outstanding presentations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66" name="Picture 14" descr=""/>
          <p:cNvPicPr/>
          <p:nvPr/>
        </p:nvPicPr>
        <p:blipFill>
          <a:blip r:embed="rId2"/>
          <a:stretch/>
        </p:blipFill>
        <p:spPr>
          <a:xfrm>
            <a:off x="118800" y="102960"/>
            <a:ext cx="2185200" cy="603000"/>
          </a:xfrm>
          <a:prstGeom prst="rect">
            <a:avLst/>
          </a:prstGeom>
          <a:ln>
            <a:noFill/>
          </a:ln>
        </p:spPr>
      </p:pic>
      <p:pic>
        <p:nvPicPr>
          <p:cNvPr id="12267" name="Picture 17" descr=""/>
          <p:cNvPicPr/>
          <p:nvPr/>
        </p:nvPicPr>
        <p:blipFill>
          <a:blip r:embed="rId3"/>
          <a:stretch/>
        </p:blipFill>
        <p:spPr>
          <a:xfrm>
            <a:off x="326880" y="3600720"/>
            <a:ext cx="470160" cy="470160"/>
          </a:xfrm>
          <a:prstGeom prst="rect">
            <a:avLst/>
          </a:prstGeom>
          <a:ln>
            <a:noFill/>
          </a:ln>
        </p:spPr>
      </p:pic>
      <p:pic>
        <p:nvPicPr>
          <p:cNvPr id="12268" name="Picture 18" descr=""/>
          <p:cNvPicPr/>
          <p:nvPr/>
        </p:nvPicPr>
        <p:blipFill>
          <a:blip r:embed="rId4"/>
          <a:stretch/>
        </p:blipFill>
        <p:spPr>
          <a:xfrm>
            <a:off x="326880" y="2952720"/>
            <a:ext cx="470160" cy="470160"/>
          </a:xfrm>
          <a:prstGeom prst="rect">
            <a:avLst/>
          </a:prstGeom>
          <a:ln>
            <a:noFill/>
          </a:ln>
        </p:spPr>
      </p:pic>
      <p:pic>
        <p:nvPicPr>
          <p:cNvPr id="12269" name="Picture 19" descr=""/>
          <p:cNvPicPr/>
          <p:nvPr/>
        </p:nvPicPr>
        <p:blipFill>
          <a:blip r:embed="rId5"/>
          <a:stretch/>
        </p:blipFill>
        <p:spPr>
          <a:xfrm>
            <a:off x="326880" y="5549760"/>
            <a:ext cx="470160" cy="470160"/>
          </a:xfrm>
          <a:prstGeom prst="rect">
            <a:avLst/>
          </a:prstGeom>
          <a:ln>
            <a:noFill/>
          </a:ln>
        </p:spPr>
      </p:pic>
      <p:pic>
        <p:nvPicPr>
          <p:cNvPr id="12270" name="Picture 20" descr=""/>
          <p:cNvPicPr/>
          <p:nvPr/>
        </p:nvPicPr>
        <p:blipFill>
          <a:blip r:embed="rId6"/>
          <a:stretch/>
        </p:blipFill>
        <p:spPr>
          <a:xfrm>
            <a:off x="326880" y="4901760"/>
            <a:ext cx="470160" cy="470160"/>
          </a:xfrm>
          <a:prstGeom prst="rect">
            <a:avLst/>
          </a:prstGeom>
          <a:ln>
            <a:noFill/>
          </a:ln>
        </p:spPr>
      </p:pic>
      <p:pic>
        <p:nvPicPr>
          <p:cNvPr id="12271" name="Picture 21" descr=""/>
          <p:cNvPicPr/>
          <p:nvPr/>
        </p:nvPicPr>
        <p:blipFill>
          <a:blip r:embed="rId7"/>
          <a:stretch/>
        </p:blipFill>
        <p:spPr>
          <a:xfrm>
            <a:off x="326880" y="4248720"/>
            <a:ext cx="475200" cy="475200"/>
          </a:xfrm>
          <a:prstGeom prst="rect">
            <a:avLst/>
          </a:prstGeom>
          <a:ln>
            <a:noFill/>
          </a:ln>
        </p:spPr>
      </p:pic>
      <p:sp>
        <p:nvSpPr>
          <p:cNvPr id="12272" name="CustomShape 3"/>
          <p:cNvSpPr/>
          <p:nvPr/>
        </p:nvSpPr>
        <p:spPr>
          <a:xfrm>
            <a:off x="911880" y="3058560"/>
            <a:ext cx="138060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showeet@ymail.com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73" name="Picture 23" descr=""/>
          <p:cNvPicPr/>
          <p:nvPr/>
        </p:nvPicPr>
        <p:blipFill>
          <a:blip r:embed="rId8"/>
          <a:stretch/>
        </p:blipFill>
        <p:spPr>
          <a:xfrm>
            <a:off x="0" y="6897960"/>
            <a:ext cx="2493000" cy="261720"/>
          </a:xfrm>
          <a:prstGeom prst="rect">
            <a:avLst/>
          </a:prstGeom>
          <a:ln>
            <a:noFill/>
          </a:ln>
        </p:spPr>
      </p:pic>
      <p:pic>
        <p:nvPicPr>
          <p:cNvPr id="12274" name="Picture 1" descr=""/>
          <p:cNvPicPr/>
          <p:nvPr/>
        </p:nvPicPr>
        <p:blipFill>
          <a:blip r:embed="rId9"/>
          <a:srcRect l="0" t="0" r="18504" b="19389"/>
          <a:stretch/>
        </p:blipFill>
        <p:spPr>
          <a:xfrm>
            <a:off x="8048520" y="5774400"/>
            <a:ext cx="1095120" cy="1083240"/>
          </a:xfrm>
          <a:prstGeom prst="rect">
            <a:avLst/>
          </a:prstGeom>
          <a:ln>
            <a:noFill/>
          </a:ln>
        </p:spPr>
      </p:pic>
      <p:sp>
        <p:nvSpPr>
          <p:cNvPr id="1227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7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  <p:sldLayoutId id="2147483878" r:id="rId18"/>
    <p:sldLayoutId id="2147483879" r:id="rId19"/>
    <p:sldLayoutId id="2147483880" r:id="rId20"/>
    <p:sldLayoutId id="2147483881" r:id="rId21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CustomShape 1"/>
          <p:cNvSpPr/>
          <p:nvPr/>
        </p:nvSpPr>
        <p:spPr>
          <a:xfrm rot="5400000">
            <a:off x="8485200" y="5801760"/>
            <a:ext cx="1820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© Copyright Showeet.com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8" name="PlaceHolder 2"/>
          <p:cNvSpPr>
            <a:spLocks noGrp="1"/>
          </p:cNvSpPr>
          <p:nvPr>
            <p:ph type="title"/>
          </p:nvPr>
        </p:nvSpPr>
        <p:spPr>
          <a:xfrm>
            <a:off x="642960" y="1122480"/>
            <a:ext cx="785772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9" name="CustomShape 3"/>
          <p:cNvSpPr/>
          <p:nvPr/>
        </p:nvSpPr>
        <p:spPr>
          <a:xfrm>
            <a:off x="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4"/>
          <p:cNvSpPr/>
          <p:nvPr/>
        </p:nvSpPr>
        <p:spPr>
          <a:xfrm>
            <a:off x="6840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1" name="CustomShape 5"/>
          <p:cNvSpPr/>
          <p:nvPr/>
        </p:nvSpPr>
        <p:spPr>
          <a:xfrm>
            <a:off x="684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6"/>
          <p:cNvSpPr/>
          <p:nvPr/>
        </p:nvSpPr>
        <p:spPr>
          <a:xfrm>
            <a:off x="38088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7"/>
          <p:cNvSpPr/>
          <p:nvPr/>
        </p:nvSpPr>
        <p:spPr>
          <a:xfrm>
            <a:off x="44928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4" name="CustomShape 8"/>
          <p:cNvSpPr/>
          <p:nvPr/>
        </p:nvSpPr>
        <p:spPr>
          <a:xfrm>
            <a:off x="4492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9"/>
          <p:cNvSpPr/>
          <p:nvPr/>
        </p:nvSpPr>
        <p:spPr>
          <a:xfrm>
            <a:off x="76176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10"/>
          <p:cNvSpPr/>
          <p:nvPr/>
        </p:nvSpPr>
        <p:spPr>
          <a:xfrm>
            <a:off x="83016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7" name="CustomShape 11"/>
          <p:cNvSpPr/>
          <p:nvPr/>
        </p:nvSpPr>
        <p:spPr>
          <a:xfrm>
            <a:off x="8301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12"/>
          <p:cNvSpPr/>
          <p:nvPr/>
        </p:nvSpPr>
        <p:spPr>
          <a:xfrm>
            <a:off x="114264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13"/>
          <p:cNvSpPr/>
          <p:nvPr/>
        </p:nvSpPr>
        <p:spPr>
          <a:xfrm>
            <a:off x="121104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0" name="CustomShape 14"/>
          <p:cNvSpPr/>
          <p:nvPr/>
        </p:nvSpPr>
        <p:spPr>
          <a:xfrm>
            <a:off x="12110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15"/>
          <p:cNvSpPr/>
          <p:nvPr/>
        </p:nvSpPr>
        <p:spPr>
          <a:xfrm>
            <a:off x="152352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16"/>
          <p:cNvSpPr/>
          <p:nvPr/>
        </p:nvSpPr>
        <p:spPr>
          <a:xfrm>
            <a:off x="159192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3" name="CustomShape 17"/>
          <p:cNvSpPr/>
          <p:nvPr/>
        </p:nvSpPr>
        <p:spPr>
          <a:xfrm>
            <a:off x="15919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18"/>
          <p:cNvSpPr/>
          <p:nvPr/>
        </p:nvSpPr>
        <p:spPr>
          <a:xfrm>
            <a:off x="190440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19"/>
          <p:cNvSpPr/>
          <p:nvPr/>
        </p:nvSpPr>
        <p:spPr>
          <a:xfrm>
            <a:off x="197280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6" name="CustomShape 20"/>
          <p:cNvSpPr/>
          <p:nvPr/>
        </p:nvSpPr>
        <p:spPr>
          <a:xfrm>
            <a:off x="19728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CustomShape 21"/>
          <p:cNvSpPr/>
          <p:nvPr/>
        </p:nvSpPr>
        <p:spPr>
          <a:xfrm>
            <a:off x="228528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CustomShape 22"/>
          <p:cNvSpPr/>
          <p:nvPr/>
        </p:nvSpPr>
        <p:spPr>
          <a:xfrm>
            <a:off x="235368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9" name="CustomShape 23"/>
          <p:cNvSpPr/>
          <p:nvPr/>
        </p:nvSpPr>
        <p:spPr>
          <a:xfrm>
            <a:off x="2353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CustomShape 24"/>
          <p:cNvSpPr/>
          <p:nvPr/>
        </p:nvSpPr>
        <p:spPr>
          <a:xfrm>
            <a:off x="266616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CustomShape 25"/>
          <p:cNvSpPr/>
          <p:nvPr/>
        </p:nvSpPr>
        <p:spPr>
          <a:xfrm>
            <a:off x="273456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2" name="CustomShape 26"/>
          <p:cNvSpPr/>
          <p:nvPr/>
        </p:nvSpPr>
        <p:spPr>
          <a:xfrm>
            <a:off x="2734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27"/>
          <p:cNvSpPr/>
          <p:nvPr/>
        </p:nvSpPr>
        <p:spPr>
          <a:xfrm>
            <a:off x="304740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28"/>
          <p:cNvSpPr/>
          <p:nvPr/>
        </p:nvSpPr>
        <p:spPr>
          <a:xfrm>
            <a:off x="311544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5" name="CustomShape 29"/>
          <p:cNvSpPr/>
          <p:nvPr/>
        </p:nvSpPr>
        <p:spPr>
          <a:xfrm>
            <a:off x="3115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30"/>
          <p:cNvSpPr/>
          <p:nvPr/>
        </p:nvSpPr>
        <p:spPr>
          <a:xfrm>
            <a:off x="342828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31"/>
          <p:cNvSpPr/>
          <p:nvPr/>
        </p:nvSpPr>
        <p:spPr>
          <a:xfrm>
            <a:off x="349668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8" name="CustomShape 32"/>
          <p:cNvSpPr/>
          <p:nvPr/>
        </p:nvSpPr>
        <p:spPr>
          <a:xfrm>
            <a:off x="3496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33"/>
          <p:cNvSpPr/>
          <p:nvPr/>
        </p:nvSpPr>
        <p:spPr>
          <a:xfrm>
            <a:off x="380916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34"/>
          <p:cNvSpPr/>
          <p:nvPr/>
        </p:nvSpPr>
        <p:spPr>
          <a:xfrm>
            <a:off x="387756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1" name="CustomShape 35"/>
          <p:cNvSpPr/>
          <p:nvPr/>
        </p:nvSpPr>
        <p:spPr>
          <a:xfrm>
            <a:off x="3877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36"/>
          <p:cNvSpPr/>
          <p:nvPr/>
        </p:nvSpPr>
        <p:spPr>
          <a:xfrm>
            <a:off x="419004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37"/>
          <p:cNvSpPr/>
          <p:nvPr/>
        </p:nvSpPr>
        <p:spPr>
          <a:xfrm>
            <a:off x="425844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4" name="CustomShape 38"/>
          <p:cNvSpPr/>
          <p:nvPr/>
        </p:nvSpPr>
        <p:spPr>
          <a:xfrm>
            <a:off x="4258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39"/>
          <p:cNvSpPr/>
          <p:nvPr/>
        </p:nvSpPr>
        <p:spPr>
          <a:xfrm>
            <a:off x="457092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40"/>
          <p:cNvSpPr/>
          <p:nvPr/>
        </p:nvSpPr>
        <p:spPr>
          <a:xfrm>
            <a:off x="463932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7" name="CustomShape 41"/>
          <p:cNvSpPr/>
          <p:nvPr/>
        </p:nvSpPr>
        <p:spPr>
          <a:xfrm>
            <a:off x="46393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42"/>
          <p:cNvSpPr/>
          <p:nvPr/>
        </p:nvSpPr>
        <p:spPr>
          <a:xfrm>
            <a:off x="495180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43"/>
          <p:cNvSpPr/>
          <p:nvPr/>
        </p:nvSpPr>
        <p:spPr>
          <a:xfrm>
            <a:off x="502020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0" name="CustomShape 44"/>
          <p:cNvSpPr/>
          <p:nvPr/>
        </p:nvSpPr>
        <p:spPr>
          <a:xfrm>
            <a:off x="50202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CustomShape 45"/>
          <p:cNvSpPr/>
          <p:nvPr/>
        </p:nvSpPr>
        <p:spPr>
          <a:xfrm>
            <a:off x="533268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46"/>
          <p:cNvSpPr/>
          <p:nvPr/>
        </p:nvSpPr>
        <p:spPr>
          <a:xfrm>
            <a:off x="540108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3" name="CustomShape 47"/>
          <p:cNvSpPr/>
          <p:nvPr/>
        </p:nvSpPr>
        <p:spPr>
          <a:xfrm>
            <a:off x="54010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CustomShape 48"/>
          <p:cNvSpPr/>
          <p:nvPr/>
        </p:nvSpPr>
        <p:spPr>
          <a:xfrm>
            <a:off x="571356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49"/>
          <p:cNvSpPr/>
          <p:nvPr/>
        </p:nvSpPr>
        <p:spPr>
          <a:xfrm>
            <a:off x="578196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6" name="CustomShape 50"/>
          <p:cNvSpPr/>
          <p:nvPr/>
        </p:nvSpPr>
        <p:spPr>
          <a:xfrm>
            <a:off x="57819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51"/>
          <p:cNvSpPr/>
          <p:nvPr/>
        </p:nvSpPr>
        <p:spPr>
          <a:xfrm>
            <a:off x="609444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CustomShape 52"/>
          <p:cNvSpPr/>
          <p:nvPr/>
        </p:nvSpPr>
        <p:spPr>
          <a:xfrm>
            <a:off x="616284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9" name="CustomShape 53"/>
          <p:cNvSpPr/>
          <p:nvPr/>
        </p:nvSpPr>
        <p:spPr>
          <a:xfrm>
            <a:off x="61628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54"/>
          <p:cNvSpPr/>
          <p:nvPr/>
        </p:nvSpPr>
        <p:spPr>
          <a:xfrm>
            <a:off x="647532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55"/>
          <p:cNvSpPr/>
          <p:nvPr/>
        </p:nvSpPr>
        <p:spPr>
          <a:xfrm>
            <a:off x="654372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2" name="CustomShape 56"/>
          <p:cNvSpPr/>
          <p:nvPr/>
        </p:nvSpPr>
        <p:spPr>
          <a:xfrm>
            <a:off x="65437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57"/>
          <p:cNvSpPr/>
          <p:nvPr/>
        </p:nvSpPr>
        <p:spPr>
          <a:xfrm>
            <a:off x="685620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58"/>
          <p:cNvSpPr/>
          <p:nvPr/>
        </p:nvSpPr>
        <p:spPr>
          <a:xfrm>
            <a:off x="692460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5" name="CustomShape 59"/>
          <p:cNvSpPr/>
          <p:nvPr/>
        </p:nvSpPr>
        <p:spPr>
          <a:xfrm>
            <a:off x="69246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60"/>
          <p:cNvSpPr/>
          <p:nvPr/>
        </p:nvSpPr>
        <p:spPr>
          <a:xfrm>
            <a:off x="723708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61"/>
          <p:cNvSpPr/>
          <p:nvPr/>
        </p:nvSpPr>
        <p:spPr>
          <a:xfrm>
            <a:off x="730548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8" name="CustomShape 62"/>
          <p:cNvSpPr/>
          <p:nvPr/>
        </p:nvSpPr>
        <p:spPr>
          <a:xfrm>
            <a:off x="73054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63"/>
          <p:cNvSpPr/>
          <p:nvPr/>
        </p:nvSpPr>
        <p:spPr>
          <a:xfrm>
            <a:off x="761796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64"/>
          <p:cNvSpPr/>
          <p:nvPr/>
        </p:nvSpPr>
        <p:spPr>
          <a:xfrm>
            <a:off x="768636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1" name="CustomShape 65"/>
          <p:cNvSpPr/>
          <p:nvPr/>
        </p:nvSpPr>
        <p:spPr>
          <a:xfrm>
            <a:off x="76863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66"/>
          <p:cNvSpPr/>
          <p:nvPr/>
        </p:nvSpPr>
        <p:spPr>
          <a:xfrm>
            <a:off x="799884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67"/>
          <p:cNvSpPr/>
          <p:nvPr/>
        </p:nvSpPr>
        <p:spPr>
          <a:xfrm>
            <a:off x="806724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4" name="CustomShape 68"/>
          <p:cNvSpPr/>
          <p:nvPr/>
        </p:nvSpPr>
        <p:spPr>
          <a:xfrm>
            <a:off x="80672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69"/>
          <p:cNvSpPr/>
          <p:nvPr/>
        </p:nvSpPr>
        <p:spPr>
          <a:xfrm>
            <a:off x="837972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70"/>
          <p:cNvSpPr/>
          <p:nvPr/>
        </p:nvSpPr>
        <p:spPr>
          <a:xfrm>
            <a:off x="844812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7" name="CustomShape 71"/>
          <p:cNvSpPr/>
          <p:nvPr/>
        </p:nvSpPr>
        <p:spPr>
          <a:xfrm>
            <a:off x="84481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CustomShape 72"/>
          <p:cNvSpPr/>
          <p:nvPr/>
        </p:nvSpPr>
        <p:spPr>
          <a:xfrm>
            <a:off x="876096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73"/>
          <p:cNvSpPr/>
          <p:nvPr/>
        </p:nvSpPr>
        <p:spPr>
          <a:xfrm>
            <a:off x="882900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0" name="CustomShape 74"/>
          <p:cNvSpPr/>
          <p:nvPr/>
        </p:nvSpPr>
        <p:spPr>
          <a:xfrm>
            <a:off x="88290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CustomShape 75"/>
          <p:cNvSpPr/>
          <p:nvPr/>
        </p:nvSpPr>
        <p:spPr>
          <a:xfrm>
            <a:off x="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CustomShape 76"/>
          <p:cNvSpPr/>
          <p:nvPr/>
        </p:nvSpPr>
        <p:spPr>
          <a:xfrm>
            <a:off x="6840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3" name="CustomShape 77"/>
          <p:cNvSpPr/>
          <p:nvPr/>
        </p:nvSpPr>
        <p:spPr>
          <a:xfrm>
            <a:off x="684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CustomShape 78"/>
          <p:cNvSpPr/>
          <p:nvPr/>
        </p:nvSpPr>
        <p:spPr>
          <a:xfrm>
            <a:off x="380880" y="60937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CustomShape 79"/>
          <p:cNvSpPr/>
          <p:nvPr/>
        </p:nvSpPr>
        <p:spPr>
          <a:xfrm>
            <a:off x="449280" y="61624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6" name="CustomShape 80"/>
          <p:cNvSpPr/>
          <p:nvPr/>
        </p:nvSpPr>
        <p:spPr>
          <a:xfrm>
            <a:off x="4492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CustomShape 81"/>
          <p:cNvSpPr/>
          <p:nvPr/>
        </p:nvSpPr>
        <p:spPr>
          <a:xfrm>
            <a:off x="761760" y="60937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CustomShape 82"/>
          <p:cNvSpPr/>
          <p:nvPr/>
        </p:nvSpPr>
        <p:spPr>
          <a:xfrm>
            <a:off x="830160" y="61624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9" name="CustomShape 83"/>
          <p:cNvSpPr/>
          <p:nvPr/>
        </p:nvSpPr>
        <p:spPr>
          <a:xfrm>
            <a:off x="8301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84"/>
          <p:cNvSpPr/>
          <p:nvPr/>
        </p:nvSpPr>
        <p:spPr>
          <a:xfrm>
            <a:off x="114264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CustomShape 85"/>
          <p:cNvSpPr/>
          <p:nvPr/>
        </p:nvSpPr>
        <p:spPr>
          <a:xfrm>
            <a:off x="121104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2" name="CustomShape 86"/>
          <p:cNvSpPr/>
          <p:nvPr/>
        </p:nvSpPr>
        <p:spPr>
          <a:xfrm>
            <a:off x="12110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87"/>
          <p:cNvSpPr/>
          <p:nvPr/>
        </p:nvSpPr>
        <p:spPr>
          <a:xfrm>
            <a:off x="152352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88"/>
          <p:cNvSpPr/>
          <p:nvPr/>
        </p:nvSpPr>
        <p:spPr>
          <a:xfrm>
            <a:off x="159192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5" name="CustomShape 89"/>
          <p:cNvSpPr/>
          <p:nvPr/>
        </p:nvSpPr>
        <p:spPr>
          <a:xfrm>
            <a:off x="15919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90"/>
          <p:cNvSpPr/>
          <p:nvPr/>
        </p:nvSpPr>
        <p:spPr>
          <a:xfrm>
            <a:off x="190440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91"/>
          <p:cNvSpPr/>
          <p:nvPr/>
        </p:nvSpPr>
        <p:spPr>
          <a:xfrm>
            <a:off x="197280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8" name="CustomShape 92"/>
          <p:cNvSpPr/>
          <p:nvPr/>
        </p:nvSpPr>
        <p:spPr>
          <a:xfrm>
            <a:off x="19728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93"/>
          <p:cNvSpPr/>
          <p:nvPr/>
        </p:nvSpPr>
        <p:spPr>
          <a:xfrm>
            <a:off x="228528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94"/>
          <p:cNvSpPr/>
          <p:nvPr/>
        </p:nvSpPr>
        <p:spPr>
          <a:xfrm>
            <a:off x="235368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1" name="CustomShape 95"/>
          <p:cNvSpPr/>
          <p:nvPr/>
        </p:nvSpPr>
        <p:spPr>
          <a:xfrm>
            <a:off x="2353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96"/>
          <p:cNvSpPr/>
          <p:nvPr/>
        </p:nvSpPr>
        <p:spPr>
          <a:xfrm>
            <a:off x="266616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97"/>
          <p:cNvSpPr/>
          <p:nvPr/>
        </p:nvSpPr>
        <p:spPr>
          <a:xfrm>
            <a:off x="273456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4" name="CustomShape 98"/>
          <p:cNvSpPr/>
          <p:nvPr/>
        </p:nvSpPr>
        <p:spPr>
          <a:xfrm>
            <a:off x="2734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99"/>
          <p:cNvSpPr/>
          <p:nvPr/>
        </p:nvSpPr>
        <p:spPr>
          <a:xfrm>
            <a:off x="304740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100"/>
          <p:cNvSpPr/>
          <p:nvPr/>
        </p:nvSpPr>
        <p:spPr>
          <a:xfrm>
            <a:off x="311544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7" name="CustomShape 101"/>
          <p:cNvSpPr/>
          <p:nvPr/>
        </p:nvSpPr>
        <p:spPr>
          <a:xfrm>
            <a:off x="3115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CustomShape 102"/>
          <p:cNvSpPr/>
          <p:nvPr/>
        </p:nvSpPr>
        <p:spPr>
          <a:xfrm>
            <a:off x="342828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CustomShape 103"/>
          <p:cNvSpPr/>
          <p:nvPr/>
        </p:nvSpPr>
        <p:spPr>
          <a:xfrm>
            <a:off x="349668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0" name="CustomShape 104"/>
          <p:cNvSpPr/>
          <p:nvPr/>
        </p:nvSpPr>
        <p:spPr>
          <a:xfrm>
            <a:off x="3496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CustomShape 105"/>
          <p:cNvSpPr/>
          <p:nvPr/>
        </p:nvSpPr>
        <p:spPr>
          <a:xfrm>
            <a:off x="380916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CustomShape 106"/>
          <p:cNvSpPr/>
          <p:nvPr/>
        </p:nvSpPr>
        <p:spPr>
          <a:xfrm>
            <a:off x="387756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3" name="CustomShape 107"/>
          <p:cNvSpPr/>
          <p:nvPr/>
        </p:nvSpPr>
        <p:spPr>
          <a:xfrm>
            <a:off x="3877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108"/>
          <p:cNvSpPr/>
          <p:nvPr/>
        </p:nvSpPr>
        <p:spPr>
          <a:xfrm>
            <a:off x="419004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stomShape 109"/>
          <p:cNvSpPr/>
          <p:nvPr/>
        </p:nvSpPr>
        <p:spPr>
          <a:xfrm>
            <a:off x="425844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6" name="CustomShape 110"/>
          <p:cNvSpPr/>
          <p:nvPr/>
        </p:nvSpPr>
        <p:spPr>
          <a:xfrm>
            <a:off x="4258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111"/>
          <p:cNvSpPr/>
          <p:nvPr/>
        </p:nvSpPr>
        <p:spPr>
          <a:xfrm>
            <a:off x="4570920" y="60937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112"/>
          <p:cNvSpPr/>
          <p:nvPr/>
        </p:nvSpPr>
        <p:spPr>
          <a:xfrm>
            <a:off x="4639320" y="61624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9" name="CustomShape 113"/>
          <p:cNvSpPr/>
          <p:nvPr/>
        </p:nvSpPr>
        <p:spPr>
          <a:xfrm>
            <a:off x="46393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114"/>
          <p:cNvSpPr/>
          <p:nvPr/>
        </p:nvSpPr>
        <p:spPr>
          <a:xfrm>
            <a:off x="4951800" y="60937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115"/>
          <p:cNvSpPr/>
          <p:nvPr/>
        </p:nvSpPr>
        <p:spPr>
          <a:xfrm>
            <a:off x="5020200" y="61624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2" name="CustomShape 116"/>
          <p:cNvSpPr/>
          <p:nvPr/>
        </p:nvSpPr>
        <p:spPr>
          <a:xfrm>
            <a:off x="50202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117"/>
          <p:cNvSpPr/>
          <p:nvPr/>
        </p:nvSpPr>
        <p:spPr>
          <a:xfrm>
            <a:off x="533268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CustomShape 118"/>
          <p:cNvSpPr/>
          <p:nvPr/>
        </p:nvSpPr>
        <p:spPr>
          <a:xfrm>
            <a:off x="540108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5" name="CustomShape 119"/>
          <p:cNvSpPr/>
          <p:nvPr/>
        </p:nvSpPr>
        <p:spPr>
          <a:xfrm>
            <a:off x="54010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120"/>
          <p:cNvSpPr/>
          <p:nvPr/>
        </p:nvSpPr>
        <p:spPr>
          <a:xfrm>
            <a:off x="571356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121"/>
          <p:cNvSpPr/>
          <p:nvPr/>
        </p:nvSpPr>
        <p:spPr>
          <a:xfrm>
            <a:off x="578196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8" name="CustomShape 122"/>
          <p:cNvSpPr/>
          <p:nvPr/>
        </p:nvSpPr>
        <p:spPr>
          <a:xfrm>
            <a:off x="57819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123"/>
          <p:cNvSpPr/>
          <p:nvPr/>
        </p:nvSpPr>
        <p:spPr>
          <a:xfrm>
            <a:off x="609444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124"/>
          <p:cNvSpPr/>
          <p:nvPr/>
        </p:nvSpPr>
        <p:spPr>
          <a:xfrm>
            <a:off x="616284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1" name="CustomShape 125"/>
          <p:cNvSpPr/>
          <p:nvPr/>
        </p:nvSpPr>
        <p:spPr>
          <a:xfrm>
            <a:off x="61628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126"/>
          <p:cNvSpPr/>
          <p:nvPr/>
        </p:nvSpPr>
        <p:spPr>
          <a:xfrm>
            <a:off x="647532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127"/>
          <p:cNvSpPr/>
          <p:nvPr/>
        </p:nvSpPr>
        <p:spPr>
          <a:xfrm>
            <a:off x="654372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4" name="CustomShape 128"/>
          <p:cNvSpPr/>
          <p:nvPr/>
        </p:nvSpPr>
        <p:spPr>
          <a:xfrm>
            <a:off x="65437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5" name="CustomShape 129"/>
          <p:cNvSpPr/>
          <p:nvPr/>
        </p:nvSpPr>
        <p:spPr>
          <a:xfrm>
            <a:off x="685620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CustomShape 130"/>
          <p:cNvSpPr/>
          <p:nvPr/>
        </p:nvSpPr>
        <p:spPr>
          <a:xfrm>
            <a:off x="692460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7" name="CustomShape 131"/>
          <p:cNvSpPr/>
          <p:nvPr/>
        </p:nvSpPr>
        <p:spPr>
          <a:xfrm>
            <a:off x="69246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8" name="CustomShape 132"/>
          <p:cNvSpPr/>
          <p:nvPr/>
        </p:nvSpPr>
        <p:spPr>
          <a:xfrm>
            <a:off x="723708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CustomShape 133"/>
          <p:cNvSpPr/>
          <p:nvPr/>
        </p:nvSpPr>
        <p:spPr>
          <a:xfrm>
            <a:off x="730548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0" name="CustomShape 134"/>
          <p:cNvSpPr/>
          <p:nvPr/>
        </p:nvSpPr>
        <p:spPr>
          <a:xfrm>
            <a:off x="73054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CustomShape 135"/>
          <p:cNvSpPr/>
          <p:nvPr/>
        </p:nvSpPr>
        <p:spPr>
          <a:xfrm>
            <a:off x="761796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CustomShape 136"/>
          <p:cNvSpPr/>
          <p:nvPr/>
        </p:nvSpPr>
        <p:spPr>
          <a:xfrm>
            <a:off x="768636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3" name="CustomShape 137"/>
          <p:cNvSpPr/>
          <p:nvPr/>
        </p:nvSpPr>
        <p:spPr>
          <a:xfrm>
            <a:off x="76863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CustomShape 138"/>
          <p:cNvSpPr/>
          <p:nvPr/>
        </p:nvSpPr>
        <p:spPr>
          <a:xfrm>
            <a:off x="799884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CustomShape 139"/>
          <p:cNvSpPr/>
          <p:nvPr/>
        </p:nvSpPr>
        <p:spPr>
          <a:xfrm>
            <a:off x="806724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6" name="CustomShape 140"/>
          <p:cNvSpPr/>
          <p:nvPr/>
        </p:nvSpPr>
        <p:spPr>
          <a:xfrm>
            <a:off x="80672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7" name="CustomShape 141"/>
          <p:cNvSpPr/>
          <p:nvPr/>
        </p:nvSpPr>
        <p:spPr>
          <a:xfrm>
            <a:off x="837972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8" name="CustomShape 142"/>
          <p:cNvSpPr/>
          <p:nvPr/>
        </p:nvSpPr>
        <p:spPr>
          <a:xfrm>
            <a:off x="844812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9" name="CustomShape 143"/>
          <p:cNvSpPr/>
          <p:nvPr/>
        </p:nvSpPr>
        <p:spPr>
          <a:xfrm>
            <a:off x="84481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CustomShape 144"/>
          <p:cNvSpPr/>
          <p:nvPr/>
        </p:nvSpPr>
        <p:spPr>
          <a:xfrm>
            <a:off x="876096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CustomShape 145"/>
          <p:cNvSpPr/>
          <p:nvPr/>
        </p:nvSpPr>
        <p:spPr>
          <a:xfrm>
            <a:off x="882900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2" name="CustomShape 146"/>
          <p:cNvSpPr/>
          <p:nvPr/>
        </p:nvSpPr>
        <p:spPr>
          <a:xfrm>
            <a:off x="88290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3" name="CustomShape 147"/>
          <p:cNvSpPr/>
          <p:nvPr/>
        </p:nvSpPr>
        <p:spPr>
          <a:xfrm>
            <a:off x="0" y="57128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CustomShape 148"/>
          <p:cNvSpPr/>
          <p:nvPr/>
        </p:nvSpPr>
        <p:spPr>
          <a:xfrm>
            <a:off x="68400" y="57816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5" name="CustomShape 149"/>
          <p:cNvSpPr/>
          <p:nvPr/>
        </p:nvSpPr>
        <p:spPr>
          <a:xfrm>
            <a:off x="684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CustomShape 150"/>
          <p:cNvSpPr/>
          <p:nvPr/>
        </p:nvSpPr>
        <p:spPr>
          <a:xfrm>
            <a:off x="38088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CustomShape 151"/>
          <p:cNvSpPr/>
          <p:nvPr/>
        </p:nvSpPr>
        <p:spPr>
          <a:xfrm>
            <a:off x="44928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8" name="CustomShape 152"/>
          <p:cNvSpPr/>
          <p:nvPr/>
        </p:nvSpPr>
        <p:spPr>
          <a:xfrm>
            <a:off x="4492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9" name="CustomShape 153"/>
          <p:cNvSpPr/>
          <p:nvPr/>
        </p:nvSpPr>
        <p:spPr>
          <a:xfrm>
            <a:off x="76176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0" name="CustomShape 154"/>
          <p:cNvSpPr/>
          <p:nvPr/>
        </p:nvSpPr>
        <p:spPr>
          <a:xfrm>
            <a:off x="83016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1" name="CustomShape 155"/>
          <p:cNvSpPr/>
          <p:nvPr/>
        </p:nvSpPr>
        <p:spPr>
          <a:xfrm>
            <a:off x="8301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CustomShape 156"/>
          <p:cNvSpPr/>
          <p:nvPr/>
        </p:nvSpPr>
        <p:spPr>
          <a:xfrm>
            <a:off x="1142640" y="57128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3" name="CustomShape 157"/>
          <p:cNvSpPr/>
          <p:nvPr/>
        </p:nvSpPr>
        <p:spPr>
          <a:xfrm>
            <a:off x="1211040" y="57816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4" name="CustomShape 158"/>
          <p:cNvSpPr/>
          <p:nvPr/>
        </p:nvSpPr>
        <p:spPr>
          <a:xfrm>
            <a:off x="12110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CustomShape 159"/>
          <p:cNvSpPr/>
          <p:nvPr/>
        </p:nvSpPr>
        <p:spPr>
          <a:xfrm>
            <a:off x="1523520" y="57128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6" name="CustomShape 160"/>
          <p:cNvSpPr/>
          <p:nvPr/>
        </p:nvSpPr>
        <p:spPr>
          <a:xfrm>
            <a:off x="1591920" y="57816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7" name="CustomShape 161"/>
          <p:cNvSpPr/>
          <p:nvPr/>
        </p:nvSpPr>
        <p:spPr>
          <a:xfrm>
            <a:off x="15919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8" name="CustomShape 162"/>
          <p:cNvSpPr/>
          <p:nvPr/>
        </p:nvSpPr>
        <p:spPr>
          <a:xfrm>
            <a:off x="1904400" y="57128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CustomShape 163"/>
          <p:cNvSpPr/>
          <p:nvPr/>
        </p:nvSpPr>
        <p:spPr>
          <a:xfrm>
            <a:off x="1972800" y="57816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0" name="CustomShape 164"/>
          <p:cNvSpPr/>
          <p:nvPr/>
        </p:nvSpPr>
        <p:spPr>
          <a:xfrm>
            <a:off x="19728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CustomShape 165"/>
          <p:cNvSpPr/>
          <p:nvPr/>
        </p:nvSpPr>
        <p:spPr>
          <a:xfrm>
            <a:off x="2285280" y="57128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CustomShape 166"/>
          <p:cNvSpPr/>
          <p:nvPr/>
        </p:nvSpPr>
        <p:spPr>
          <a:xfrm>
            <a:off x="2353680" y="57816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3" name="CustomShape 167"/>
          <p:cNvSpPr/>
          <p:nvPr/>
        </p:nvSpPr>
        <p:spPr>
          <a:xfrm>
            <a:off x="23536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CustomShape 168"/>
          <p:cNvSpPr/>
          <p:nvPr/>
        </p:nvSpPr>
        <p:spPr>
          <a:xfrm>
            <a:off x="266616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CustomShape 169"/>
          <p:cNvSpPr/>
          <p:nvPr/>
        </p:nvSpPr>
        <p:spPr>
          <a:xfrm>
            <a:off x="273456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6" name="CustomShape 170"/>
          <p:cNvSpPr/>
          <p:nvPr/>
        </p:nvSpPr>
        <p:spPr>
          <a:xfrm>
            <a:off x="27345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CustomShape 171"/>
          <p:cNvSpPr/>
          <p:nvPr/>
        </p:nvSpPr>
        <p:spPr>
          <a:xfrm>
            <a:off x="304740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8" name="CustomShape 172"/>
          <p:cNvSpPr/>
          <p:nvPr/>
        </p:nvSpPr>
        <p:spPr>
          <a:xfrm>
            <a:off x="311544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9" name="CustomShape 173"/>
          <p:cNvSpPr/>
          <p:nvPr/>
        </p:nvSpPr>
        <p:spPr>
          <a:xfrm>
            <a:off x="31154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CustomShape 174"/>
          <p:cNvSpPr/>
          <p:nvPr/>
        </p:nvSpPr>
        <p:spPr>
          <a:xfrm>
            <a:off x="3428280" y="57128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CustomShape 175"/>
          <p:cNvSpPr/>
          <p:nvPr/>
        </p:nvSpPr>
        <p:spPr>
          <a:xfrm>
            <a:off x="3496680" y="57816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2" name="CustomShape 176"/>
          <p:cNvSpPr/>
          <p:nvPr/>
        </p:nvSpPr>
        <p:spPr>
          <a:xfrm>
            <a:off x="34966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CustomShape 177"/>
          <p:cNvSpPr/>
          <p:nvPr/>
        </p:nvSpPr>
        <p:spPr>
          <a:xfrm>
            <a:off x="3809160" y="57128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4" name="CustomShape 178"/>
          <p:cNvSpPr/>
          <p:nvPr/>
        </p:nvSpPr>
        <p:spPr>
          <a:xfrm>
            <a:off x="3877560" y="57816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5" name="CustomShape 179"/>
          <p:cNvSpPr/>
          <p:nvPr/>
        </p:nvSpPr>
        <p:spPr>
          <a:xfrm>
            <a:off x="38775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CustomShape 180"/>
          <p:cNvSpPr/>
          <p:nvPr/>
        </p:nvSpPr>
        <p:spPr>
          <a:xfrm>
            <a:off x="4190040" y="57128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CustomShape 181"/>
          <p:cNvSpPr/>
          <p:nvPr/>
        </p:nvSpPr>
        <p:spPr>
          <a:xfrm>
            <a:off x="4258440" y="57816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8" name="CustomShape 182"/>
          <p:cNvSpPr/>
          <p:nvPr/>
        </p:nvSpPr>
        <p:spPr>
          <a:xfrm>
            <a:off x="42584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9" name="CustomShape 183"/>
          <p:cNvSpPr/>
          <p:nvPr/>
        </p:nvSpPr>
        <p:spPr>
          <a:xfrm>
            <a:off x="457092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CustomShape 184"/>
          <p:cNvSpPr/>
          <p:nvPr/>
        </p:nvSpPr>
        <p:spPr>
          <a:xfrm>
            <a:off x="463932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1" name="CustomShape 185"/>
          <p:cNvSpPr/>
          <p:nvPr/>
        </p:nvSpPr>
        <p:spPr>
          <a:xfrm>
            <a:off x="46393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2" name="CustomShape 186"/>
          <p:cNvSpPr/>
          <p:nvPr/>
        </p:nvSpPr>
        <p:spPr>
          <a:xfrm>
            <a:off x="495180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3" name="CustomShape 187"/>
          <p:cNvSpPr/>
          <p:nvPr/>
        </p:nvSpPr>
        <p:spPr>
          <a:xfrm>
            <a:off x="502020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4" name="CustomShape 188"/>
          <p:cNvSpPr/>
          <p:nvPr/>
        </p:nvSpPr>
        <p:spPr>
          <a:xfrm>
            <a:off x="50202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5" name="CustomShape 189"/>
          <p:cNvSpPr/>
          <p:nvPr/>
        </p:nvSpPr>
        <p:spPr>
          <a:xfrm>
            <a:off x="5332680" y="57128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6" name="CustomShape 190"/>
          <p:cNvSpPr/>
          <p:nvPr/>
        </p:nvSpPr>
        <p:spPr>
          <a:xfrm>
            <a:off x="5401080" y="57816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7" name="CustomShape 191"/>
          <p:cNvSpPr/>
          <p:nvPr/>
        </p:nvSpPr>
        <p:spPr>
          <a:xfrm>
            <a:off x="54010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CustomShape 192"/>
          <p:cNvSpPr/>
          <p:nvPr/>
        </p:nvSpPr>
        <p:spPr>
          <a:xfrm>
            <a:off x="5713560" y="57128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CustomShape 193"/>
          <p:cNvSpPr/>
          <p:nvPr/>
        </p:nvSpPr>
        <p:spPr>
          <a:xfrm>
            <a:off x="5781960" y="57816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0" name="CustomShape 194"/>
          <p:cNvSpPr/>
          <p:nvPr/>
        </p:nvSpPr>
        <p:spPr>
          <a:xfrm>
            <a:off x="57819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CustomShape 195"/>
          <p:cNvSpPr/>
          <p:nvPr/>
        </p:nvSpPr>
        <p:spPr>
          <a:xfrm>
            <a:off x="609444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CustomShape 196"/>
          <p:cNvSpPr/>
          <p:nvPr/>
        </p:nvSpPr>
        <p:spPr>
          <a:xfrm>
            <a:off x="616284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3" name="CustomShape 197"/>
          <p:cNvSpPr/>
          <p:nvPr/>
        </p:nvSpPr>
        <p:spPr>
          <a:xfrm>
            <a:off x="61628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4" name="CustomShape 198"/>
          <p:cNvSpPr/>
          <p:nvPr/>
        </p:nvSpPr>
        <p:spPr>
          <a:xfrm>
            <a:off x="6475320" y="57128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5" name="CustomShape 199"/>
          <p:cNvSpPr/>
          <p:nvPr/>
        </p:nvSpPr>
        <p:spPr>
          <a:xfrm>
            <a:off x="6543720" y="57816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6" name="CustomShape 200"/>
          <p:cNvSpPr/>
          <p:nvPr/>
        </p:nvSpPr>
        <p:spPr>
          <a:xfrm>
            <a:off x="65437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CustomShape 201"/>
          <p:cNvSpPr/>
          <p:nvPr/>
        </p:nvSpPr>
        <p:spPr>
          <a:xfrm>
            <a:off x="6856200" y="57128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CustomShape 202"/>
          <p:cNvSpPr/>
          <p:nvPr/>
        </p:nvSpPr>
        <p:spPr>
          <a:xfrm>
            <a:off x="6924600" y="57816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39" name="CustomShape 203"/>
          <p:cNvSpPr/>
          <p:nvPr/>
        </p:nvSpPr>
        <p:spPr>
          <a:xfrm>
            <a:off x="69246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CustomShape 204"/>
          <p:cNvSpPr/>
          <p:nvPr/>
        </p:nvSpPr>
        <p:spPr>
          <a:xfrm>
            <a:off x="7237080" y="57128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CustomShape 205"/>
          <p:cNvSpPr/>
          <p:nvPr/>
        </p:nvSpPr>
        <p:spPr>
          <a:xfrm>
            <a:off x="7305480" y="57816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2" name="CustomShape 206"/>
          <p:cNvSpPr/>
          <p:nvPr/>
        </p:nvSpPr>
        <p:spPr>
          <a:xfrm>
            <a:off x="73054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CustomShape 207"/>
          <p:cNvSpPr/>
          <p:nvPr/>
        </p:nvSpPr>
        <p:spPr>
          <a:xfrm>
            <a:off x="7617960" y="57128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4" name="CustomShape 208"/>
          <p:cNvSpPr/>
          <p:nvPr/>
        </p:nvSpPr>
        <p:spPr>
          <a:xfrm>
            <a:off x="7686360" y="57816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5" name="CustomShape 209"/>
          <p:cNvSpPr/>
          <p:nvPr/>
        </p:nvSpPr>
        <p:spPr>
          <a:xfrm>
            <a:off x="76863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6" name="CustomShape 210"/>
          <p:cNvSpPr/>
          <p:nvPr/>
        </p:nvSpPr>
        <p:spPr>
          <a:xfrm>
            <a:off x="7998840" y="57128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7" name="CustomShape 211"/>
          <p:cNvSpPr/>
          <p:nvPr/>
        </p:nvSpPr>
        <p:spPr>
          <a:xfrm>
            <a:off x="8067240" y="57816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8" name="CustomShape 212"/>
          <p:cNvSpPr/>
          <p:nvPr/>
        </p:nvSpPr>
        <p:spPr>
          <a:xfrm>
            <a:off x="80672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9" name="CustomShape 213"/>
          <p:cNvSpPr/>
          <p:nvPr/>
        </p:nvSpPr>
        <p:spPr>
          <a:xfrm>
            <a:off x="837972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0" name="CustomShape 214"/>
          <p:cNvSpPr/>
          <p:nvPr/>
        </p:nvSpPr>
        <p:spPr>
          <a:xfrm>
            <a:off x="844812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1" name="CustomShape 215"/>
          <p:cNvSpPr/>
          <p:nvPr/>
        </p:nvSpPr>
        <p:spPr>
          <a:xfrm>
            <a:off x="84481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2" name="CustomShape 216"/>
          <p:cNvSpPr/>
          <p:nvPr/>
        </p:nvSpPr>
        <p:spPr>
          <a:xfrm>
            <a:off x="876096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3" name="CustomShape 217"/>
          <p:cNvSpPr/>
          <p:nvPr/>
        </p:nvSpPr>
        <p:spPr>
          <a:xfrm>
            <a:off x="882900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4" name="CustomShape 218"/>
          <p:cNvSpPr/>
          <p:nvPr/>
        </p:nvSpPr>
        <p:spPr>
          <a:xfrm>
            <a:off x="88290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CustomShape 219"/>
          <p:cNvSpPr/>
          <p:nvPr/>
        </p:nvSpPr>
        <p:spPr>
          <a:xfrm>
            <a:off x="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CustomShape 220"/>
          <p:cNvSpPr/>
          <p:nvPr/>
        </p:nvSpPr>
        <p:spPr>
          <a:xfrm>
            <a:off x="6840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7" name="CustomShape 221"/>
          <p:cNvSpPr/>
          <p:nvPr/>
        </p:nvSpPr>
        <p:spPr>
          <a:xfrm>
            <a:off x="684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CustomShape 222"/>
          <p:cNvSpPr/>
          <p:nvPr/>
        </p:nvSpPr>
        <p:spPr>
          <a:xfrm>
            <a:off x="38088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CustomShape 223"/>
          <p:cNvSpPr/>
          <p:nvPr/>
        </p:nvSpPr>
        <p:spPr>
          <a:xfrm>
            <a:off x="44928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0" name="CustomShape 224"/>
          <p:cNvSpPr/>
          <p:nvPr/>
        </p:nvSpPr>
        <p:spPr>
          <a:xfrm>
            <a:off x="4492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1" name="CustomShape 225"/>
          <p:cNvSpPr/>
          <p:nvPr/>
        </p:nvSpPr>
        <p:spPr>
          <a:xfrm>
            <a:off x="76176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2" name="CustomShape 226"/>
          <p:cNvSpPr/>
          <p:nvPr/>
        </p:nvSpPr>
        <p:spPr>
          <a:xfrm>
            <a:off x="83016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3" name="CustomShape 227"/>
          <p:cNvSpPr/>
          <p:nvPr/>
        </p:nvSpPr>
        <p:spPr>
          <a:xfrm>
            <a:off x="8301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4" name="CustomShape 228"/>
          <p:cNvSpPr/>
          <p:nvPr/>
        </p:nvSpPr>
        <p:spPr>
          <a:xfrm>
            <a:off x="114264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5" name="CustomShape 229"/>
          <p:cNvSpPr/>
          <p:nvPr/>
        </p:nvSpPr>
        <p:spPr>
          <a:xfrm>
            <a:off x="121104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6" name="CustomShape 230"/>
          <p:cNvSpPr/>
          <p:nvPr/>
        </p:nvSpPr>
        <p:spPr>
          <a:xfrm>
            <a:off x="12110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7" name="CustomShape 231"/>
          <p:cNvSpPr/>
          <p:nvPr/>
        </p:nvSpPr>
        <p:spPr>
          <a:xfrm>
            <a:off x="152352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8" name="CustomShape 232"/>
          <p:cNvSpPr/>
          <p:nvPr/>
        </p:nvSpPr>
        <p:spPr>
          <a:xfrm>
            <a:off x="159192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9" name="CustomShape 233"/>
          <p:cNvSpPr/>
          <p:nvPr/>
        </p:nvSpPr>
        <p:spPr>
          <a:xfrm>
            <a:off x="15919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0" name="CustomShape 234"/>
          <p:cNvSpPr/>
          <p:nvPr/>
        </p:nvSpPr>
        <p:spPr>
          <a:xfrm>
            <a:off x="1904400" y="533196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1" name="CustomShape 235"/>
          <p:cNvSpPr/>
          <p:nvPr/>
        </p:nvSpPr>
        <p:spPr>
          <a:xfrm>
            <a:off x="1972800" y="54010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2" name="CustomShape 236"/>
          <p:cNvSpPr/>
          <p:nvPr/>
        </p:nvSpPr>
        <p:spPr>
          <a:xfrm>
            <a:off x="19728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3" name="CustomShape 237"/>
          <p:cNvSpPr/>
          <p:nvPr/>
        </p:nvSpPr>
        <p:spPr>
          <a:xfrm>
            <a:off x="228528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4" name="CustomShape 238"/>
          <p:cNvSpPr/>
          <p:nvPr/>
        </p:nvSpPr>
        <p:spPr>
          <a:xfrm>
            <a:off x="235368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5" name="CustomShape 239"/>
          <p:cNvSpPr/>
          <p:nvPr/>
        </p:nvSpPr>
        <p:spPr>
          <a:xfrm>
            <a:off x="23536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CustomShape 240"/>
          <p:cNvSpPr/>
          <p:nvPr/>
        </p:nvSpPr>
        <p:spPr>
          <a:xfrm>
            <a:off x="266616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CustomShape 241"/>
          <p:cNvSpPr/>
          <p:nvPr/>
        </p:nvSpPr>
        <p:spPr>
          <a:xfrm>
            <a:off x="273456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8" name="CustomShape 242"/>
          <p:cNvSpPr/>
          <p:nvPr/>
        </p:nvSpPr>
        <p:spPr>
          <a:xfrm>
            <a:off x="27345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9" name="CustomShape 243"/>
          <p:cNvSpPr/>
          <p:nvPr/>
        </p:nvSpPr>
        <p:spPr>
          <a:xfrm>
            <a:off x="304740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0" name="CustomShape 244"/>
          <p:cNvSpPr/>
          <p:nvPr/>
        </p:nvSpPr>
        <p:spPr>
          <a:xfrm>
            <a:off x="311544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1" name="CustomShape 245"/>
          <p:cNvSpPr/>
          <p:nvPr/>
        </p:nvSpPr>
        <p:spPr>
          <a:xfrm>
            <a:off x="31154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2" name="CustomShape 246"/>
          <p:cNvSpPr/>
          <p:nvPr/>
        </p:nvSpPr>
        <p:spPr>
          <a:xfrm>
            <a:off x="342828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CustomShape 247"/>
          <p:cNvSpPr/>
          <p:nvPr/>
        </p:nvSpPr>
        <p:spPr>
          <a:xfrm>
            <a:off x="349668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4" name="CustomShape 248"/>
          <p:cNvSpPr/>
          <p:nvPr/>
        </p:nvSpPr>
        <p:spPr>
          <a:xfrm>
            <a:off x="34966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5" name="CustomShape 249"/>
          <p:cNvSpPr/>
          <p:nvPr/>
        </p:nvSpPr>
        <p:spPr>
          <a:xfrm>
            <a:off x="3809160" y="533196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CustomShape 250"/>
          <p:cNvSpPr/>
          <p:nvPr/>
        </p:nvSpPr>
        <p:spPr>
          <a:xfrm>
            <a:off x="3877560" y="54010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7" name="CustomShape 251"/>
          <p:cNvSpPr/>
          <p:nvPr/>
        </p:nvSpPr>
        <p:spPr>
          <a:xfrm>
            <a:off x="38775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8" name="CustomShape 252"/>
          <p:cNvSpPr/>
          <p:nvPr/>
        </p:nvSpPr>
        <p:spPr>
          <a:xfrm>
            <a:off x="419004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9" name="CustomShape 253"/>
          <p:cNvSpPr/>
          <p:nvPr/>
        </p:nvSpPr>
        <p:spPr>
          <a:xfrm>
            <a:off x="425844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0" name="CustomShape 254"/>
          <p:cNvSpPr/>
          <p:nvPr/>
        </p:nvSpPr>
        <p:spPr>
          <a:xfrm>
            <a:off x="42584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1" name="CustomShape 255"/>
          <p:cNvSpPr/>
          <p:nvPr/>
        </p:nvSpPr>
        <p:spPr>
          <a:xfrm>
            <a:off x="457092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2" name="CustomShape 256"/>
          <p:cNvSpPr/>
          <p:nvPr/>
        </p:nvSpPr>
        <p:spPr>
          <a:xfrm>
            <a:off x="463932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3" name="CustomShape 257"/>
          <p:cNvSpPr/>
          <p:nvPr/>
        </p:nvSpPr>
        <p:spPr>
          <a:xfrm>
            <a:off x="46393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4" name="CustomShape 258"/>
          <p:cNvSpPr/>
          <p:nvPr/>
        </p:nvSpPr>
        <p:spPr>
          <a:xfrm>
            <a:off x="495180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5" name="CustomShape 259"/>
          <p:cNvSpPr/>
          <p:nvPr/>
        </p:nvSpPr>
        <p:spPr>
          <a:xfrm>
            <a:off x="502020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6" name="CustomShape 260"/>
          <p:cNvSpPr/>
          <p:nvPr/>
        </p:nvSpPr>
        <p:spPr>
          <a:xfrm>
            <a:off x="50202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7" name="CustomShape 261"/>
          <p:cNvSpPr/>
          <p:nvPr/>
        </p:nvSpPr>
        <p:spPr>
          <a:xfrm>
            <a:off x="533268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8" name="CustomShape 262"/>
          <p:cNvSpPr/>
          <p:nvPr/>
        </p:nvSpPr>
        <p:spPr>
          <a:xfrm>
            <a:off x="540108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9" name="CustomShape 263"/>
          <p:cNvSpPr/>
          <p:nvPr/>
        </p:nvSpPr>
        <p:spPr>
          <a:xfrm>
            <a:off x="54010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0" name="CustomShape 264"/>
          <p:cNvSpPr/>
          <p:nvPr/>
        </p:nvSpPr>
        <p:spPr>
          <a:xfrm>
            <a:off x="571356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1" name="CustomShape 265"/>
          <p:cNvSpPr/>
          <p:nvPr/>
        </p:nvSpPr>
        <p:spPr>
          <a:xfrm>
            <a:off x="578196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2" name="CustomShape 266"/>
          <p:cNvSpPr/>
          <p:nvPr/>
        </p:nvSpPr>
        <p:spPr>
          <a:xfrm>
            <a:off x="57819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3" name="CustomShape 267"/>
          <p:cNvSpPr/>
          <p:nvPr/>
        </p:nvSpPr>
        <p:spPr>
          <a:xfrm>
            <a:off x="609444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4" name="CustomShape 268"/>
          <p:cNvSpPr/>
          <p:nvPr/>
        </p:nvSpPr>
        <p:spPr>
          <a:xfrm>
            <a:off x="616284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5" name="CustomShape 269"/>
          <p:cNvSpPr/>
          <p:nvPr/>
        </p:nvSpPr>
        <p:spPr>
          <a:xfrm>
            <a:off x="61628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6" name="CustomShape 270"/>
          <p:cNvSpPr/>
          <p:nvPr/>
        </p:nvSpPr>
        <p:spPr>
          <a:xfrm>
            <a:off x="647532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7" name="CustomShape 271"/>
          <p:cNvSpPr/>
          <p:nvPr/>
        </p:nvSpPr>
        <p:spPr>
          <a:xfrm>
            <a:off x="654372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8" name="CustomShape 272"/>
          <p:cNvSpPr/>
          <p:nvPr/>
        </p:nvSpPr>
        <p:spPr>
          <a:xfrm>
            <a:off x="65437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9" name="CustomShape 273"/>
          <p:cNvSpPr/>
          <p:nvPr/>
        </p:nvSpPr>
        <p:spPr>
          <a:xfrm>
            <a:off x="685620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0" name="CustomShape 274"/>
          <p:cNvSpPr/>
          <p:nvPr/>
        </p:nvSpPr>
        <p:spPr>
          <a:xfrm>
            <a:off x="692460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1" name="CustomShape 275"/>
          <p:cNvSpPr/>
          <p:nvPr/>
        </p:nvSpPr>
        <p:spPr>
          <a:xfrm>
            <a:off x="69246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2" name="CustomShape 276"/>
          <p:cNvSpPr/>
          <p:nvPr/>
        </p:nvSpPr>
        <p:spPr>
          <a:xfrm>
            <a:off x="723708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3" name="CustomShape 277"/>
          <p:cNvSpPr/>
          <p:nvPr/>
        </p:nvSpPr>
        <p:spPr>
          <a:xfrm>
            <a:off x="730548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4" name="CustomShape 278"/>
          <p:cNvSpPr/>
          <p:nvPr/>
        </p:nvSpPr>
        <p:spPr>
          <a:xfrm>
            <a:off x="73054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5" name="CustomShape 279"/>
          <p:cNvSpPr/>
          <p:nvPr/>
        </p:nvSpPr>
        <p:spPr>
          <a:xfrm>
            <a:off x="761796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6" name="CustomShape 280"/>
          <p:cNvSpPr/>
          <p:nvPr/>
        </p:nvSpPr>
        <p:spPr>
          <a:xfrm>
            <a:off x="768636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7" name="CustomShape 281"/>
          <p:cNvSpPr/>
          <p:nvPr/>
        </p:nvSpPr>
        <p:spPr>
          <a:xfrm>
            <a:off x="76863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8" name="CustomShape 282"/>
          <p:cNvSpPr/>
          <p:nvPr/>
        </p:nvSpPr>
        <p:spPr>
          <a:xfrm>
            <a:off x="799884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CustomShape 283"/>
          <p:cNvSpPr/>
          <p:nvPr/>
        </p:nvSpPr>
        <p:spPr>
          <a:xfrm>
            <a:off x="806724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20" name="CustomShape 284"/>
          <p:cNvSpPr/>
          <p:nvPr/>
        </p:nvSpPr>
        <p:spPr>
          <a:xfrm>
            <a:off x="80672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1" name="CustomShape 285"/>
          <p:cNvSpPr/>
          <p:nvPr/>
        </p:nvSpPr>
        <p:spPr>
          <a:xfrm>
            <a:off x="837972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CustomShape 286"/>
          <p:cNvSpPr/>
          <p:nvPr/>
        </p:nvSpPr>
        <p:spPr>
          <a:xfrm>
            <a:off x="844812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23" name="CustomShape 287"/>
          <p:cNvSpPr/>
          <p:nvPr/>
        </p:nvSpPr>
        <p:spPr>
          <a:xfrm>
            <a:off x="84481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4" name="CustomShape 288"/>
          <p:cNvSpPr/>
          <p:nvPr/>
        </p:nvSpPr>
        <p:spPr>
          <a:xfrm>
            <a:off x="876096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5" name="CustomShape 289"/>
          <p:cNvSpPr/>
          <p:nvPr/>
        </p:nvSpPr>
        <p:spPr>
          <a:xfrm>
            <a:off x="882900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26" name="CustomShape 290"/>
          <p:cNvSpPr/>
          <p:nvPr/>
        </p:nvSpPr>
        <p:spPr>
          <a:xfrm>
            <a:off x="88290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7" name="CustomShape 291"/>
          <p:cNvSpPr/>
          <p:nvPr/>
        </p:nvSpPr>
        <p:spPr>
          <a:xfrm>
            <a:off x="0" y="11426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8" name="CustomShape 292"/>
          <p:cNvSpPr/>
          <p:nvPr/>
        </p:nvSpPr>
        <p:spPr>
          <a:xfrm>
            <a:off x="68400" y="12114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29" name="CustomShape 293"/>
          <p:cNvSpPr/>
          <p:nvPr/>
        </p:nvSpPr>
        <p:spPr>
          <a:xfrm>
            <a:off x="684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0" name="CustomShape 294"/>
          <p:cNvSpPr/>
          <p:nvPr/>
        </p:nvSpPr>
        <p:spPr>
          <a:xfrm>
            <a:off x="380880" y="11426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1" name="CustomShape 295"/>
          <p:cNvSpPr/>
          <p:nvPr/>
        </p:nvSpPr>
        <p:spPr>
          <a:xfrm>
            <a:off x="449280" y="12114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32" name="CustomShape 296"/>
          <p:cNvSpPr/>
          <p:nvPr/>
        </p:nvSpPr>
        <p:spPr>
          <a:xfrm>
            <a:off x="4492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3" name="CustomShape 297"/>
          <p:cNvSpPr/>
          <p:nvPr/>
        </p:nvSpPr>
        <p:spPr>
          <a:xfrm>
            <a:off x="76176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4" name="CustomShape 298"/>
          <p:cNvSpPr/>
          <p:nvPr/>
        </p:nvSpPr>
        <p:spPr>
          <a:xfrm>
            <a:off x="83016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35" name="CustomShape 299"/>
          <p:cNvSpPr/>
          <p:nvPr/>
        </p:nvSpPr>
        <p:spPr>
          <a:xfrm>
            <a:off x="8301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6" name="CustomShape 300"/>
          <p:cNvSpPr/>
          <p:nvPr/>
        </p:nvSpPr>
        <p:spPr>
          <a:xfrm>
            <a:off x="1142640" y="11426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7" name="CustomShape 301"/>
          <p:cNvSpPr/>
          <p:nvPr/>
        </p:nvSpPr>
        <p:spPr>
          <a:xfrm>
            <a:off x="1211040" y="12114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38" name="CustomShape 302"/>
          <p:cNvSpPr/>
          <p:nvPr/>
        </p:nvSpPr>
        <p:spPr>
          <a:xfrm>
            <a:off x="12110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9" name="CustomShape 303"/>
          <p:cNvSpPr/>
          <p:nvPr/>
        </p:nvSpPr>
        <p:spPr>
          <a:xfrm>
            <a:off x="1523520" y="11426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0" name="CustomShape 304"/>
          <p:cNvSpPr/>
          <p:nvPr/>
        </p:nvSpPr>
        <p:spPr>
          <a:xfrm>
            <a:off x="1591920" y="12114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41" name="CustomShape 305"/>
          <p:cNvSpPr/>
          <p:nvPr/>
        </p:nvSpPr>
        <p:spPr>
          <a:xfrm>
            <a:off x="15919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2" name="CustomShape 306"/>
          <p:cNvSpPr/>
          <p:nvPr/>
        </p:nvSpPr>
        <p:spPr>
          <a:xfrm>
            <a:off x="1904400" y="11426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3" name="CustomShape 307"/>
          <p:cNvSpPr/>
          <p:nvPr/>
        </p:nvSpPr>
        <p:spPr>
          <a:xfrm>
            <a:off x="1972800" y="12114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44" name="CustomShape 308"/>
          <p:cNvSpPr/>
          <p:nvPr/>
        </p:nvSpPr>
        <p:spPr>
          <a:xfrm>
            <a:off x="19728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5" name="CustomShape 309"/>
          <p:cNvSpPr/>
          <p:nvPr/>
        </p:nvSpPr>
        <p:spPr>
          <a:xfrm>
            <a:off x="2285280" y="11426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6" name="CustomShape 310"/>
          <p:cNvSpPr/>
          <p:nvPr/>
        </p:nvSpPr>
        <p:spPr>
          <a:xfrm>
            <a:off x="2353680" y="12114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47" name="CustomShape 311"/>
          <p:cNvSpPr/>
          <p:nvPr/>
        </p:nvSpPr>
        <p:spPr>
          <a:xfrm>
            <a:off x="23536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8" name="CustomShape 312"/>
          <p:cNvSpPr/>
          <p:nvPr/>
        </p:nvSpPr>
        <p:spPr>
          <a:xfrm>
            <a:off x="266616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9" name="CustomShape 313"/>
          <p:cNvSpPr/>
          <p:nvPr/>
        </p:nvSpPr>
        <p:spPr>
          <a:xfrm>
            <a:off x="273456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50" name="CustomShape 314"/>
          <p:cNvSpPr/>
          <p:nvPr/>
        </p:nvSpPr>
        <p:spPr>
          <a:xfrm>
            <a:off x="27345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1" name="CustomShape 315"/>
          <p:cNvSpPr/>
          <p:nvPr/>
        </p:nvSpPr>
        <p:spPr>
          <a:xfrm>
            <a:off x="304740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CustomShape 316"/>
          <p:cNvSpPr/>
          <p:nvPr/>
        </p:nvSpPr>
        <p:spPr>
          <a:xfrm>
            <a:off x="311544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53" name="CustomShape 317"/>
          <p:cNvSpPr/>
          <p:nvPr/>
        </p:nvSpPr>
        <p:spPr>
          <a:xfrm>
            <a:off x="31154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CustomShape 318"/>
          <p:cNvSpPr/>
          <p:nvPr/>
        </p:nvSpPr>
        <p:spPr>
          <a:xfrm>
            <a:off x="3428280" y="11426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5" name="CustomShape 319"/>
          <p:cNvSpPr/>
          <p:nvPr/>
        </p:nvSpPr>
        <p:spPr>
          <a:xfrm>
            <a:off x="3496680" y="12114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56" name="CustomShape 320"/>
          <p:cNvSpPr/>
          <p:nvPr/>
        </p:nvSpPr>
        <p:spPr>
          <a:xfrm>
            <a:off x="34966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7" name="CustomShape 321"/>
          <p:cNvSpPr/>
          <p:nvPr/>
        </p:nvSpPr>
        <p:spPr>
          <a:xfrm>
            <a:off x="3809160" y="11426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8" name="CustomShape 322"/>
          <p:cNvSpPr/>
          <p:nvPr/>
        </p:nvSpPr>
        <p:spPr>
          <a:xfrm>
            <a:off x="3877560" y="12114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59" name="CustomShape 323"/>
          <p:cNvSpPr/>
          <p:nvPr/>
        </p:nvSpPr>
        <p:spPr>
          <a:xfrm>
            <a:off x="38775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0" name="CustomShape 324"/>
          <p:cNvSpPr/>
          <p:nvPr/>
        </p:nvSpPr>
        <p:spPr>
          <a:xfrm>
            <a:off x="4190040" y="11426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1" name="CustomShape 325"/>
          <p:cNvSpPr/>
          <p:nvPr/>
        </p:nvSpPr>
        <p:spPr>
          <a:xfrm>
            <a:off x="4258440" y="12114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62" name="CustomShape 326"/>
          <p:cNvSpPr/>
          <p:nvPr/>
        </p:nvSpPr>
        <p:spPr>
          <a:xfrm>
            <a:off x="42584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3" name="CustomShape 327"/>
          <p:cNvSpPr/>
          <p:nvPr/>
        </p:nvSpPr>
        <p:spPr>
          <a:xfrm>
            <a:off x="4570920" y="11426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4" name="CustomShape 328"/>
          <p:cNvSpPr/>
          <p:nvPr/>
        </p:nvSpPr>
        <p:spPr>
          <a:xfrm>
            <a:off x="4639320" y="12114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65" name="CustomShape 329"/>
          <p:cNvSpPr/>
          <p:nvPr/>
        </p:nvSpPr>
        <p:spPr>
          <a:xfrm>
            <a:off x="46393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6" name="CustomShape 330"/>
          <p:cNvSpPr/>
          <p:nvPr/>
        </p:nvSpPr>
        <p:spPr>
          <a:xfrm>
            <a:off x="4951800" y="11426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7" name="CustomShape 331"/>
          <p:cNvSpPr/>
          <p:nvPr/>
        </p:nvSpPr>
        <p:spPr>
          <a:xfrm>
            <a:off x="5020200" y="12114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68" name="CustomShape 332"/>
          <p:cNvSpPr/>
          <p:nvPr/>
        </p:nvSpPr>
        <p:spPr>
          <a:xfrm>
            <a:off x="50202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9" name="CustomShape 333"/>
          <p:cNvSpPr/>
          <p:nvPr/>
        </p:nvSpPr>
        <p:spPr>
          <a:xfrm>
            <a:off x="5332680" y="11426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0" name="CustomShape 334"/>
          <p:cNvSpPr/>
          <p:nvPr/>
        </p:nvSpPr>
        <p:spPr>
          <a:xfrm>
            <a:off x="5401080" y="12114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71" name="CustomShape 335"/>
          <p:cNvSpPr/>
          <p:nvPr/>
        </p:nvSpPr>
        <p:spPr>
          <a:xfrm>
            <a:off x="54010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2" name="CustomShape 336"/>
          <p:cNvSpPr/>
          <p:nvPr/>
        </p:nvSpPr>
        <p:spPr>
          <a:xfrm>
            <a:off x="5713560" y="11426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3" name="CustomShape 337"/>
          <p:cNvSpPr/>
          <p:nvPr/>
        </p:nvSpPr>
        <p:spPr>
          <a:xfrm>
            <a:off x="5781960" y="12114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74" name="CustomShape 338"/>
          <p:cNvSpPr/>
          <p:nvPr/>
        </p:nvSpPr>
        <p:spPr>
          <a:xfrm>
            <a:off x="57819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5" name="CustomShape 339"/>
          <p:cNvSpPr/>
          <p:nvPr/>
        </p:nvSpPr>
        <p:spPr>
          <a:xfrm>
            <a:off x="6094440" y="11426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6" name="CustomShape 340"/>
          <p:cNvSpPr/>
          <p:nvPr/>
        </p:nvSpPr>
        <p:spPr>
          <a:xfrm>
            <a:off x="6162840" y="12114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77" name="CustomShape 341"/>
          <p:cNvSpPr/>
          <p:nvPr/>
        </p:nvSpPr>
        <p:spPr>
          <a:xfrm>
            <a:off x="61628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8" name="CustomShape 342"/>
          <p:cNvSpPr/>
          <p:nvPr/>
        </p:nvSpPr>
        <p:spPr>
          <a:xfrm>
            <a:off x="647532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9" name="CustomShape 343"/>
          <p:cNvSpPr/>
          <p:nvPr/>
        </p:nvSpPr>
        <p:spPr>
          <a:xfrm>
            <a:off x="654372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80" name="CustomShape 344"/>
          <p:cNvSpPr/>
          <p:nvPr/>
        </p:nvSpPr>
        <p:spPr>
          <a:xfrm>
            <a:off x="65437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1" name="CustomShape 345"/>
          <p:cNvSpPr/>
          <p:nvPr/>
        </p:nvSpPr>
        <p:spPr>
          <a:xfrm>
            <a:off x="6856200" y="11426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2" name="CustomShape 346"/>
          <p:cNvSpPr/>
          <p:nvPr/>
        </p:nvSpPr>
        <p:spPr>
          <a:xfrm>
            <a:off x="6924600" y="12114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83" name="CustomShape 347"/>
          <p:cNvSpPr/>
          <p:nvPr/>
        </p:nvSpPr>
        <p:spPr>
          <a:xfrm>
            <a:off x="69246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4" name="CustomShape 348"/>
          <p:cNvSpPr/>
          <p:nvPr/>
        </p:nvSpPr>
        <p:spPr>
          <a:xfrm>
            <a:off x="7237080" y="11426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CustomShape 349"/>
          <p:cNvSpPr/>
          <p:nvPr/>
        </p:nvSpPr>
        <p:spPr>
          <a:xfrm>
            <a:off x="7305480" y="12114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86" name="CustomShape 350"/>
          <p:cNvSpPr/>
          <p:nvPr/>
        </p:nvSpPr>
        <p:spPr>
          <a:xfrm>
            <a:off x="73054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7" name="CustomShape 351"/>
          <p:cNvSpPr/>
          <p:nvPr/>
        </p:nvSpPr>
        <p:spPr>
          <a:xfrm>
            <a:off x="7617960" y="11426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8" name="CustomShape 352"/>
          <p:cNvSpPr/>
          <p:nvPr/>
        </p:nvSpPr>
        <p:spPr>
          <a:xfrm>
            <a:off x="7686360" y="12114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89" name="CustomShape 353"/>
          <p:cNvSpPr/>
          <p:nvPr/>
        </p:nvSpPr>
        <p:spPr>
          <a:xfrm>
            <a:off x="76863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0" name="CustomShape 354"/>
          <p:cNvSpPr/>
          <p:nvPr/>
        </p:nvSpPr>
        <p:spPr>
          <a:xfrm>
            <a:off x="799884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1" name="CustomShape 355"/>
          <p:cNvSpPr/>
          <p:nvPr/>
        </p:nvSpPr>
        <p:spPr>
          <a:xfrm>
            <a:off x="806724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92" name="CustomShape 356"/>
          <p:cNvSpPr/>
          <p:nvPr/>
        </p:nvSpPr>
        <p:spPr>
          <a:xfrm>
            <a:off x="80672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3" name="CustomShape 357"/>
          <p:cNvSpPr/>
          <p:nvPr/>
        </p:nvSpPr>
        <p:spPr>
          <a:xfrm>
            <a:off x="837972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4" name="CustomShape 358"/>
          <p:cNvSpPr/>
          <p:nvPr/>
        </p:nvSpPr>
        <p:spPr>
          <a:xfrm>
            <a:off x="844812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95" name="CustomShape 359"/>
          <p:cNvSpPr/>
          <p:nvPr/>
        </p:nvSpPr>
        <p:spPr>
          <a:xfrm>
            <a:off x="84481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6" name="CustomShape 360"/>
          <p:cNvSpPr/>
          <p:nvPr/>
        </p:nvSpPr>
        <p:spPr>
          <a:xfrm>
            <a:off x="876096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7" name="CustomShape 361"/>
          <p:cNvSpPr/>
          <p:nvPr/>
        </p:nvSpPr>
        <p:spPr>
          <a:xfrm>
            <a:off x="882900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98" name="CustomShape 362"/>
          <p:cNvSpPr/>
          <p:nvPr/>
        </p:nvSpPr>
        <p:spPr>
          <a:xfrm>
            <a:off x="88290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9" name="CustomShape 363"/>
          <p:cNvSpPr/>
          <p:nvPr/>
        </p:nvSpPr>
        <p:spPr>
          <a:xfrm>
            <a:off x="0" y="7617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0" name="CustomShape 364"/>
          <p:cNvSpPr/>
          <p:nvPr/>
        </p:nvSpPr>
        <p:spPr>
          <a:xfrm>
            <a:off x="68400" y="8305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01" name="CustomShape 365"/>
          <p:cNvSpPr/>
          <p:nvPr/>
        </p:nvSpPr>
        <p:spPr>
          <a:xfrm>
            <a:off x="684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CustomShape 366"/>
          <p:cNvSpPr/>
          <p:nvPr/>
        </p:nvSpPr>
        <p:spPr>
          <a:xfrm>
            <a:off x="380880" y="7617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3" name="CustomShape 367"/>
          <p:cNvSpPr/>
          <p:nvPr/>
        </p:nvSpPr>
        <p:spPr>
          <a:xfrm>
            <a:off x="449280" y="8305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04" name="CustomShape 368"/>
          <p:cNvSpPr/>
          <p:nvPr/>
        </p:nvSpPr>
        <p:spPr>
          <a:xfrm>
            <a:off x="4492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5" name="CustomShape 369"/>
          <p:cNvSpPr/>
          <p:nvPr/>
        </p:nvSpPr>
        <p:spPr>
          <a:xfrm>
            <a:off x="761760" y="7617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6" name="CustomShape 370"/>
          <p:cNvSpPr/>
          <p:nvPr/>
        </p:nvSpPr>
        <p:spPr>
          <a:xfrm>
            <a:off x="830160" y="8305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07" name="CustomShape 371"/>
          <p:cNvSpPr/>
          <p:nvPr/>
        </p:nvSpPr>
        <p:spPr>
          <a:xfrm>
            <a:off x="8301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8" name="CustomShape 372"/>
          <p:cNvSpPr/>
          <p:nvPr/>
        </p:nvSpPr>
        <p:spPr>
          <a:xfrm>
            <a:off x="1142640" y="7617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9" name="CustomShape 373"/>
          <p:cNvSpPr/>
          <p:nvPr/>
        </p:nvSpPr>
        <p:spPr>
          <a:xfrm>
            <a:off x="1211040" y="8305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10" name="CustomShape 374"/>
          <p:cNvSpPr/>
          <p:nvPr/>
        </p:nvSpPr>
        <p:spPr>
          <a:xfrm>
            <a:off x="12110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1" name="CustomShape 375"/>
          <p:cNvSpPr/>
          <p:nvPr/>
        </p:nvSpPr>
        <p:spPr>
          <a:xfrm>
            <a:off x="1523520" y="7617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2" name="CustomShape 376"/>
          <p:cNvSpPr/>
          <p:nvPr/>
        </p:nvSpPr>
        <p:spPr>
          <a:xfrm>
            <a:off x="1591920" y="8305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13" name="CustomShape 377"/>
          <p:cNvSpPr/>
          <p:nvPr/>
        </p:nvSpPr>
        <p:spPr>
          <a:xfrm>
            <a:off x="15919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4" name="CustomShape 378"/>
          <p:cNvSpPr/>
          <p:nvPr/>
        </p:nvSpPr>
        <p:spPr>
          <a:xfrm>
            <a:off x="190440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5" name="CustomShape 379"/>
          <p:cNvSpPr/>
          <p:nvPr/>
        </p:nvSpPr>
        <p:spPr>
          <a:xfrm>
            <a:off x="197280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16" name="CustomShape 380"/>
          <p:cNvSpPr/>
          <p:nvPr/>
        </p:nvSpPr>
        <p:spPr>
          <a:xfrm>
            <a:off x="19728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7" name="CustomShape 381"/>
          <p:cNvSpPr/>
          <p:nvPr/>
        </p:nvSpPr>
        <p:spPr>
          <a:xfrm>
            <a:off x="2285280" y="7617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8" name="CustomShape 382"/>
          <p:cNvSpPr/>
          <p:nvPr/>
        </p:nvSpPr>
        <p:spPr>
          <a:xfrm>
            <a:off x="2353680" y="8305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19" name="CustomShape 383"/>
          <p:cNvSpPr/>
          <p:nvPr/>
        </p:nvSpPr>
        <p:spPr>
          <a:xfrm>
            <a:off x="23536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0" name="CustomShape 384"/>
          <p:cNvSpPr/>
          <p:nvPr/>
        </p:nvSpPr>
        <p:spPr>
          <a:xfrm>
            <a:off x="266616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1" name="CustomShape 385"/>
          <p:cNvSpPr/>
          <p:nvPr/>
        </p:nvSpPr>
        <p:spPr>
          <a:xfrm>
            <a:off x="273456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22" name="CustomShape 386"/>
          <p:cNvSpPr/>
          <p:nvPr/>
        </p:nvSpPr>
        <p:spPr>
          <a:xfrm>
            <a:off x="27345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3" name="CustomShape 387"/>
          <p:cNvSpPr/>
          <p:nvPr/>
        </p:nvSpPr>
        <p:spPr>
          <a:xfrm>
            <a:off x="304740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4" name="CustomShape 388"/>
          <p:cNvSpPr/>
          <p:nvPr/>
        </p:nvSpPr>
        <p:spPr>
          <a:xfrm>
            <a:off x="311544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25" name="CustomShape 389"/>
          <p:cNvSpPr/>
          <p:nvPr/>
        </p:nvSpPr>
        <p:spPr>
          <a:xfrm>
            <a:off x="31154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6" name="CustomShape 390"/>
          <p:cNvSpPr/>
          <p:nvPr/>
        </p:nvSpPr>
        <p:spPr>
          <a:xfrm>
            <a:off x="3428280" y="7617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7" name="CustomShape 391"/>
          <p:cNvSpPr/>
          <p:nvPr/>
        </p:nvSpPr>
        <p:spPr>
          <a:xfrm>
            <a:off x="3496680" y="8305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28" name="CustomShape 392"/>
          <p:cNvSpPr/>
          <p:nvPr/>
        </p:nvSpPr>
        <p:spPr>
          <a:xfrm>
            <a:off x="34966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9" name="CustomShape 393"/>
          <p:cNvSpPr/>
          <p:nvPr/>
        </p:nvSpPr>
        <p:spPr>
          <a:xfrm>
            <a:off x="3809160" y="7617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0" name="CustomShape 394"/>
          <p:cNvSpPr/>
          <p:nvPr/>
        </p:nvSpPr>
        <p:spPr>
          <a:xfrm>
            <a:off x="3877560" y="8305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31" name="CustomShape 395"/>
          <p:cNvSpPr/>
          <p:nvPr/>
        </p:nvSpPr>
        <p:spPr>
          <a:xfrm>
            <a:off x="38775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2" name="CustomShape 396"/>
          <p:cNvSpPr/>
          <p:nvPr/>
        </p:nvSpPr>
        <p:spPr>
          <a:xfrm>
            <a:off x="4190040" y="7617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3" name="CustomShape 397"/>
          <p:cNvSpPr/>
          <p:nvPr/>
        </p:nvSpPr>
        <p:spPr>
          <a:xfrm>
            <a:off x="4258440" y="8305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34" name="CustomShape 398"/>
          <p:cNvSpPr/>
          <p:nvPr/>
        </p:nvSpPr>
        <p:spPr>
          <a:xfrm>
            <a:off x="42584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5" name="CustomShape 399"/>
          <p:cNvSpPr/>
          <p:nvPr/>
        </p:nvSpPr>
        <p:spPr>
          <a:xfrm>
            <a:off x="4570920" y="7617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6" name="CustomShape 400"/>
          <p:cNvSpPr/>
          <p:nvPr/>
        </p:nvSpPr>
        <p:spPr>
          <a:xfrm>
            <a:off x="4639320" y="8305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37" name="CustomShape 401"/>
          <p:cNvSpPr/>
          <p:nvPr/>
        </p:nvSpPr>
        <p:spPr>
          <a:xfrm>
            <a:off x="46393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8" name="CustomShape 402"/>
          <p:cNvSpPr/>
          <p:nvPr/>
        </p:nvSpPr>
        <p:spPr>
          <a:xfrm>
            <a:off x="4951800" y="7617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9" name="CustomShape 403"/>
          <p:cNvSpPr/>
          <p:nvPr/>
        </p:nvSpPr>
        <p:spPr>
          <a:xfrm>
            <a:off x="5020200" y="8305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40" name="CustomShape 404"/>
          <p:cNvSpPr/>
          <p:nvPr/>
        </p:nvSpPr>
        <p:spPr>
          <a:xfrm>
            <a:off x="50202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1" name="CustomShape 405"/>
          <p:cNvSpPr/>
          <p:nvPr/>
        </p:nvSpPr>
        <p:spPr>
          <a:xfrm>
            <a:off x="533268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2" name="CustomShape 406"/>
          <p:cNvSpPr/>
          <p:nvPr/>
        </p:nvSpPr>
        <p:spPr>
          <a:xfrm>
            <a:off x="540108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43" name="CustomShape 407"/>
          <p:cNvSpPr/>
          <p:nvPr/>
        </p:nvSpPr>
        <p:spPr>
          <a:xfrm>
            <a:off x="54010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4" name="CustomShape 408"/>
          <p:cNvSpPr/>
          <p:nvPr/>
        </p:nvSpPr>
        <p:spPr>
          <a:xfrm>
            <a:off x="571356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5" name="CustomShape 409"/>
          <p:cNvSpPr/>
          <p:nvPr/>
        </p:nvSpPr>
        <p:spPr>
          <a:xfrm>
            <a:off x="578196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46" name="CustomShape 410"/>
          <p:cNvSpPr/>
          <p:nvPr/>
        </p:nvSpPr>
        <p:spPr>
          <a:xfrm>
            <a:off x="57819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7" name="CustomShape 411"/>
          <p:cNvSpPr/>
          <p:nvPr/>
        </p:nvSpPr>
        <p:spPr>
          <a:xfrm>
            <a:off x="609444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8" name="CustomShape 412"/>
          <p:cNvSpPr/>
          <p:nvPr/>
        </p:nvSpPr>
        <p:spPr>
          <a:xfrm>
            <a:off x="616284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49" name="CustomShape 413"/>
          <p:cNvSpPr/>
          <p:nvPr/>
        </p:nvSpPr>
        <p:spPr>
          <a:xfrm>
            <a:off x="61628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0" name="CustomShape 414"/>
          <p:cNvSpPr/>
          <p:nvPr/>
        </p:nvSpPr>
        <p:spPr>
          <a:xfrm>
            <a:off x="6475320" y="7617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1" name="CustomShape 415"/>
          <p:cNvSpPr/>
          <p:nvPr/>
        </p:nvSpPr>
        <p:spPr>
          <a:xfrm>
            <a:off x="6543720" y="8305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52" name="CustomShape 416"/>
          <p:cNvSpPr/>
          <p:nvPr/>
        </p:nvSpPr>
        <p:spPr>
          <a:xfrm>
            <a:off x="65437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3" name="CustomShape 417"/>
          <p:cNvSpPr/>
          <p:nvPr/>
        </p:nvSpPr>
        <p:spPr>
          <a:xfrm>
            <a:off x="6856200" y="7617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4" name="CustomShape 418"/>
          <p:cNvSpPr/>
          <p:nvPr/>
        </p:nvSpPr>
        <p:spPr>
          <a:xfrm>
            <a:off x="6924600" y="8305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55" name="CustomShape 419"/>
          <p:cNvSpPr/>
          <p:nvPr/>
        </p:nvSpPr>
        <p:spPr>
          <a:xfrm>
            <a:off x="69246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6" name="CustomShape 420"/>
          <p:cNvSpPr/>
          <p:nvPr/>
        </p:nvSpPr>
        <p:spPr>
          <a:xfrm>
            <a:off x="723708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7" name="CustomShape 421"/>
          <p:cNvSpPr/>
          <p:nvPr/>
        </p:nvSpPr>
        <p:spPr>
          <a:xfrm>
            <a:off x="730548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58" name="CustomShape 422"/>
          <p:cNvSpPr/>
          <p:nvPr/>
        </p:nvSpPr>
        <p:spPr>
          <a:xfrm>
            <a:off x="73054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9" name="CustomShape 423"/>
          <p:cNvSpPr/>
          <p:nvPr/>
        </p:nvSpPr>
        <p:spPr>
          <a:xfrm>
            <a:off x="761796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0" name="CustomShape 424"/>
          <p:cNvSpPr/>
          <p:nvPr/>
        </p:nvSpPr>
        <p:spPr>
          <a:xfrm>
            <a:off x="768636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61" name="CustomShape 425"/>
          <p:cNvSpPr/>
          <p:nvPr/>
        </p:nvSpPr>
        <p:spPr>
          <a:xfrm>
            <a:off x="76863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2" name="CustomShape 426"/>
          <p:cNvSpPr/>
          <p:nvPr/>
        </p:nvSpPr>
        <p:spPr>
          <a:xfrm>
            <a:off x="7998840" y="7617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3" name="CustomShape 427"/>
          <p:cNvSpPr/>
          <p:nvPr/>
        </p:nvSpPr>
        <p:spPr>
          <a:xfrm>
            <a:off x="8067240" y="8305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64" name="CustomShape 428"/>
          <p:cNvSpPr/>
          <p:nvPr/>
        </p:nvSpPr>
        <p:spPr>
          <a:xfrm>
            <a:off x="806724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CustomShape 429"/>
          <p:cNvSpPr/>
          <p:nvPr/>
        </p:nvSpPr>
        <p:spPr>
          <a:xfrm>
            <a:off x="8379720" y="7617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6" name="CustomShape 430"/>
          <p:cNvSpPr/>
          <p:nvPr/>
        </p:nvSpPr>
        <p:spPr>
          <a:xfrm>
            <a:off x="8448120" y="8305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67" name="CustomShape 431"/>
          <p:cNvSpPr/>
          <p:nvPr/>
        </p:nvSpPr>
        <p:spPr>
          <a:xfrm>
            <a:off x="84481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8" name="CustomShape 432"/>
          <p:cNvSpPr/>
          <p:nvPr/>
        </p:nvSpPr>
        <p:spPr>
          <a:xfrm>
            <a:off x="876096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9" name="CustomShape 433"/>
          <p:cNvSpPr/>
          <p:nvPr/>
        </p:nvSpPr>
        <p:spPr>
          <a:xfrm>
            <a:off x="882900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70" name="CustomShape 434"/>
          <p:cNvSpPr/>
          <p:nvPr/>
        </p:nvSpPr>
        <p:spPr>
          <a:xfrm>
            <a:off x="88290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1" name="CustomShape 435"/>
          <p:cNvSpPr/>
          <p:nvPr/>
        </p:nvSpPr>
        <p:spPr>
          <a:xfrm>
            <a:off x="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2" name="CustomShape 436"/>
          <p:cNvSpPr/>
          <p:nvPr/>
        </p:nvSpPr>
        <p:spPr>
          <a:xfrm>
            <a:off x="6840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73" name="CustomShape 437"/>
          <p:cNvSpPr/>
          <p:nvPr/>
        </p:nvSpPr>
        <p:spPr>
          <a:xfrm>
            <a:off x="684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4" name="CustomShape 438"/>
          <p:cNvSpPr/>
          <p:nvPr/>
        </p:nvSpPr>
        <p:spPr>
          <a:xfrm>
            <a:off x="38088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5" name="CustomShape 439"/>
          <p:cNvSpPr/>
          <p:nvPr/>
        </p:nvSpPr>
        <p:spPr>
          <a:xfrm>
            <a:off x="44928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76" name="CustomShape 440"/>
          <p:cNvSpPr/>
          <p:nvPr/>
        </p:nvSpPr>
        <p:spPr>
          <a:xfrm>
            <a:off x="4492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7" name="CustomShape 441"/>
          <p:cNvSpPr/>
          <p:nvPr/>
        </p:nvSpPr>
        <p:spPr>
          <a:xfrm>
            <a:off x="76176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8" name="CustomShape 442"/>
          <p:cNvSpPr/>
          <p:nvPr/>
        </p:nvSpPr>
        <p:spPr>
          <a:xfrm>
            <a:off x="83016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79" name="CustomShape 443"/>
          <p:cNvSpPr/>
          <p:nvPr/>
        </p:nvSpPr>
        <p:spPr>
          <a:xfrm>
            <a:off x="8301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0" name="CustomShape 444"/>
          <p:cNvSpPr/>
          <p:nvPr/>
        </p:nvSpPr>
        <p:spPr>
          <a:xfrm>
            <a:off x="114264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1" name="CustomShape 445"/>
          <p:cNvSpPr/>
          <p:nvPr/>
        </p:nvSpPr>
        <p:spPr>
          <a:xfrm>
            <a:off x="121104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82" name="CustomShape 446"/>
          <p:cNvSpPr/>
          <p:nvPr/>
        </p:nvSpPr>
        <p:spPr>
          <a:xfrm>
            <a:off x="12110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3" name="CustomShape 447"/>
          <p:cNvSpPr/>
          <p:nvPr/>
        </p:nvSpPr>
        <p:spPr>
          <a:xfrm>
            <a:off x="1523520" y="3808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4" name="CustomShape 448"/>
          <p:cNvSpPr/>
          <p:nvPr/>
        </p:nvSpPr>
        <p:spPr>
          <a:xfrm>
            <a:off x="1591920" y="4496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85" name="CustomShape 449"/>
          <p:cNvSpPr/>
          <p:nvPr/>
        </p:nvSpPr>
        <p:spPr>
          <a:xfrm>
            <a:off x="15919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6" name="CustomShape 450"/>
          <p:cNvSpPr/>
          <p:nvPr/>
        </p:nvSpPr>
        <p:spPr>
          <a:xfrm>
            <a:off x="1904400" y="3808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7" name="CustomShape 451"/>
          <p:cNvSpPr/>
          <p:nvPr/>
        </p:nvSpPr>
        <p:spPr>
          <a:xfrm>
            <a:off x="1972800" y="4496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88" name="CustomShape 452"/>
          <p:cNvSpPr/>
          <p:nvPr/>
        </p:nvSpPr>
        <p:spPr>
          <a:xfrm>
            <a:off x="19728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9" name="CustomShape 453"/>
          <p:cNvSpPr/>
          <p:nvPr/>
        </p:nvSpPr>
        <p:spPr>
          <a:xfrm>
            <a:off x="228528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0" name="CustomShape 454"/>
          <p:cNvSpPr/>
          <p:nvPr/>
        </p:nvSpPr>
        <p:spPr>
          <a:xfrm>
            <a:off x="235368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91" name="CustomShape 455"/>
          <p:cNvSpPr/>
          <p:nvPr/>
        </p:nvSpPr>
        <p:spPr>
          <a:xfrm>
            <a:off x="23536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2" name="CustomShape 456"/>
          <p:cNvSpPr/>
          <p:nvPr/>
        </p:nvSpPr>
        <p:spPr>
          <a:xfrm>
            <a:off x="266616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3" name="CustomShape 457"/>
          <p:cNvSpPr/>
          <p:nvPr/>
        </p:nvSpPr>
        <p:spPr>
          <a:xfrm>
            <a:off x="273456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94" name="CustomShape 458"/>
          <p:cNvSpPr/>
          <p:nvPr/>
        </p:nvSpPr>
        <p:spPr>
          <a:xfrm>
            <a:off x="27345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5" name="CustomShape 459"/>
          <p:cNvSpPr/>
          <p:nvPr/>
        </p:nvSpPr>
        <p:spPr>
          <a:xfrm>
            <a:off x="3047400" y="3808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6" name="CustomShape 460"/>
          <p:cNvSpPr/>
          <p:nvPr/>
        </p:nvSpPr>
        <p:spPr>
          <a:xfrm>
            <a:off x="3115440" y="4496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97" name="CustomShape 461"/>
          <p:cNvSpPr/>
          <p:nvPr/>
        </p:nvSpPr>
        <p:spPr>
          <a:xfrm>
            <a:off x="31154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8" name="CustomShape 462"/>
          <p:cNvSpPr/>
          <p:nvPr/>
        </p:nvSpPr>
        <p:spPr>
          <a:xfrm>
            <a:off x="342828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9" name="CustomShape 463"/>
          <p:cNvSpPr/>
          <p:nvPr/>
        </p:nvSpPr>
        <p:spPr>
          <a:xfrm>
            <a:off x="349668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00" name="CustomShape 464"/>
          <p:cNvSpPr/>
          <p:nvPr/>
        </p:nvSpPr>
        <p:spPr>
          <a:xfrm>
            <a:off x="34966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1" name="CustomShape 465"/>
          <p:cNvSpPr/>
          <p:nvPr/>
        </p:nvSpPr>
        <p:spPr>
          <a:xfrm>
            <a:off x="380916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2" name="CustomShape 466"/>
          <p:cNvSpPr/>
          <p:nvPr/>
        </p:nvSpPr>
        <p:spPr>
          <a:xfrm>
            <a:off x="387756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03" name="CustomShape 467"/>
          <p:cNvSpPr/>
          <p:nvPr/>
        </p:nvSpPr>
        <p:spPr>
          <a:xfrm>
            <a:off x="38775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4" name="CustomShape 468"/>
          <p:cNvSpPr/>
          <p:nvPr/>
        </p:nvSpPr>
        <p:spPr>
          <a:xfrm>
            <a:off x="419004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5" name="CustomShape 469"/>
          <p:cNvSpPr/>
          <p:nvPr/>
        </p:nvSpPr>
        <p:spPr>
          <a:xfrm>
            <a:off x="425844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06" name="CustomShape 470"/>
          <p:cNvSpPr/>
          <p:nvPr/>
        </p:nvSpPr>
        <p:spPr>
          <a:xfrm>
            <a:off x="42584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7" name="CustomShape 471"/>
          <p:cNvSpPr/>
          <p:nvPr/>
        </p:nvSpPr>
        <p:spPr>
          <a:xfrm>
            <a:off x="457092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8" name="CustomShape 472"/>
          <p:cNvSpPr/>
          <p:nvPr/>
        </p:nvSpPr>
        <p:spPr>
          <a:xfrm>
            <a:off x="463932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09" name="CustomShape 473"/>
          <p:cNvSpPr/>
          <p:nvPr/>
        </p:nvSpPr>
        <p:spPr>
          <a:xfrm>
            <a:off x="46393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0" name="CustomShape 474"/>
          <p:cNvSpPr/>
          <p:nvPr/>
        </p:nvSpPr>
        <p:spPr>
          <a:xfrm>
            <a:off x="4951800" y="3808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1" name="CustomShape 475"/>
          <p:cNvSpPr/>
          <p:nvPr/>
        </p:nvSpPr>
        <p:spPr>
          <a:xfrm>
            <a:off x="5020200" y="4496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12" name="CustomShape 476"/>
          <p:cNvSpPr/>
          <p:nvPr/>
        </p:nvSpPr>
        <p:spPr>
          <a:xfrm>
            <a:off x="50202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3" name="CustomShape 477"/>
          <p:cNvSpPr/>
          <p:nvPr/>
        </p:nvSpPr>
        <p:spPr>
          <a:xfrm>
            <a:off x="5332680" y="3808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4" name="CustomShape 478"/>
          <p:cNvSpPr/>
          <p:nvPr/>
        </p:nvSpPr>
        <p:spPr>
          <a:xfrm>
            <a:off x="5401080" y="4496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15" name="CustomShape 479"/>
          <p:cNvSpPr/>
          <p:nvPr/>
        </p:nvSpPr>
        <p:spPr>
          <a:xfrm>
            <a:off x="54010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6" name="CustomShape 480"/>
          <p:cNvSpPr/>
          <p:nvPr/>
        </p:nvSpPr>
        <p:spPr>
          <a:xfrm>
            <a:off x="5713560" y="3808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7" name="CustomShape 481"/>
          <p:cNvSpPr/>
          <p:nvPr/>
        </p:nvSpPr>
        <p:spPr>
          <a:xfrm>
            <a:off x="5781960" y="4496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18" name="CustomShape 482"/>
          <p:cNvSpPr/>
          <p:nvPr/>
        </p:nvSpPr>
        <p:spPr>
          <a:xfrm>
            <a:off x="57819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9" name="CustomShape 483"/>
          <p:cNvSpPr/>
          <p:nvPr/>
        </p:nvSpPr>
        <p:spPr>
          <a:xfrm>
            <a:off x="6094440" y="3808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0" name="CustomShape 484"/>
          <p:cNvSpPr/>
          <p:nvPr/>
        </p:nvSpPr>
        <p:spPr>
          <a:xfrm>
            <a:off x="6162840" y="4496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21" name="CustomShape 485"/>
          <p:cNvSpPr/>
          <p:nvPr/>
        </p:nvSpPr>
        <p:spPr>
          <a:xfrm>
            <a:off x="61628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2" name="CustomShape 486"/>
          <p:cNvSpPr/>
          <p:nvPr/>
        </p:nvSpPr>
        <p:spPr>
          <a:xfrm>
            <a:off x="647532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3" name="CustomShape 487"/>
          <p:cNvSpPr/>
          <p:nvPr/>
        </p:nvSpPr>
        <p:spPr>
          <a:xfrm>
            <a:off x="654372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24" name="CustomShape 488"/>
          <p:cNvSpPr/>
          <p:nvPr/>
        </p:nvSpPr>
        <p:spPr>
          <a:xfrm>
            <a:off x="65437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5" name="CustomShape 489"/>
          <p:cNvSpPr/>
          <p:nvPr/>
        </p:nvSpPr>
        <p:spPr>
          <a:xfrm>
            <a:off x="685620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6" name="CustomShape 490"/>
          <p:cNvSpPr/>
          <p:nvPr/>
        </p:nvSpPr>
        <p:spPr>
          <a:xfrm>
            <a:off x="692460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27" name="CustomShape 491"/>
          <p:cNvSpPr/>
          <p:nvPr/>
        </p:nvSpPr>
        <p:spPr>
          <a:xfrm>
            <a:off x="69246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8" name="CustomShape 492"/>
          <p:cNvSpPr/>
          <p:nvPr/>
        </p:nvSpPr>
        <p:spPr>
          <a:xfrm>
            <a:off x="7237080" y="3808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9" name="CustomShape 493"/>
          <p:cNvSpPr/>
          <p:nvPr/>
        </p:nvSpPr>
        <p:spPr>
          <a:xfrm>
            <a:off x="7305480" y="4496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30" name="CustomShape 494"/>
          <p:cNvSpPr/>
          <p:nvPr/>
        </p:nvSpPr>
        <p:spPr>
          <a:xfrm>
            <a:off x="73054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1" name="CustomShape 495"/>
          <p:cNvSpPr/>
          <p:nvPr/>
        </p:nvSpPr>
        <p:spPr>
          <a:xfrm>
            <a:off x="7617960" y="3808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2" name="CustomShape 496"/>
          <p:cNvSpPr/>
          <p:nvPr/>
        </p:nvSpPr>
        <p:spPr>
          <a:xfrm>
            <a:off x="7686360" y="4496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33" name="CustomShape 497"/>
          <p:cNvSpPr/>
          <p:nvPr/>
        </p:nvSpPr>
        <p:spPr>
          <a:xfrm>
            <a:off x="76863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4" name="CustomShape 498"/>
          <p:cNvSpPr/>
          <p:nvPr/>
        </p:nvSpPr>
        <p:spPr>
          <a:xfrm>
            <a:off x="7998840" y="3808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5" name="CustomShape 499"/>
          <p:cNvSpPr/>
          <p:nvPr/>
        </p:nvSpPr>
        <p:spPr>
          <a:xfrm>
            <a:off x="8067240" y="4496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36" name="CustomShape 500"/>
          <p:cNvSpPr/>
          <p:nvPr/>
        </p:nvSpPr>
        <p:spPr>
          <a:xfrm>
            <a:off x="80672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7" name="CustomShape 501"/>
          <p:cNvSpPr/>
          <p:nvPr/>
        </p:nvSpPr>
        <p:spPr>
          <a:xfrm>
            <a:off x="837972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8" name="CustomShape 502"/>
          <p:cNvSpPr/>
          <p:nvPr/>
        </p:nvSpPr>
        <p:spPr>
          <a:xfrm>
            <a:off x="844812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39" name="CustomShape 503"/>
          <p:cNvSpPr/>
          <p:nvPr/>
        </p:nvSpPr>
        <p:spPr>
          <a:xfrm>
            <a:off x="84481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0" name="CustomShape 504"/>
          <p:cNvSpPr/>
          <p:nvPr/>
        </p:nvSpPr>
        <p:spPr>
          <a:xfrm>
            <a:off x="876096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1" name="CustomShape 505"/>
          <p:cNvSpPr/>
          <p:nvPr/>
        </p:nvSpPr>
        <p:spPr>
          <a:xfrm>
            <a:off x="882900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42" name="CustomShape 506"/>
          <p:cNvSpPr/>
          <p:nvPr/>
        </p:nvSpPr>
        <p:spPr>
          <a:xfrm>
            <a:off x="88290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3" name="CustomShape 507"/>
          <p:cNvSpPr/>
          <p:nvPr/>
        </p:nvSpPr>
        <p:spPr>
          <a:xfrm>
            <a:off x="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4" name="CustomShape 508"/>
          <p:cNvSpPr/>
          <p:nvPr/>
        </p:nvSpPr>
        <p:spPr>
          <a:xfrm>
            <a:off x="6840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45" name="CustomShape 509"/>
          <p:cNvSpPr/>
          <p:nvPr/>
        </p:nvSpPr>
        <p:spPr>
          <a:xfrm>
            <a:off x="684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6" name="CustomShape 510"/>
          <p:cNvSpPr/>
          <p:nvPr/>
        </p:nvSpPr>
        <p:spPr>
          <a:xfrm>
            <a:off x="38088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7" name="CustomShape 511"/>
          <p:cNvSpPr/>
          <p:nvPr/>
        </p:nvSpPr>
        <p:spPr>
          <a:xfrm>
            <a:off x="44928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48" name="CustomShape 512"/>
          <p:cNvSpPr/>
          <p:nvPr/>
        </p:nvSpPr>
        <p:spPr>
          <a:xfrm>
            <a:off x="4492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9" name="CustomShape 513"/>
          <p:cNvSpPr/>
          <p:nvPr/>
        </p:nvSpPr>
        <p:spPr>
          <a:xfrm>
            <a:off x="76176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0" name="CustomShape 514"/>
          <p:cNvSpPr/>
          <p:nvPr/>
        </p:nvSpPr>
        <p:spPr>
          <a:xfrm>
            <a:off x="83016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51" name="CustomShape 515"/>
          <p:cNvSpPr/>
          <p:nvPr/>
        </p:nvSpPr>
        <p:spPr>
          <a:xfrm>
            <a:off x="8301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2" name="CustomShape 516"/>
          <p:cNvSpPr/>
          <p:nvPr/>
        </p:nvSpPr>
        <p:spPr>
          <a:xfrm>
            <a:off x="114264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3" name="CustomShape 517"/>
          <p:cNvSpPr/>
          <p:nvPr/>
        </p:nvSpPr>
        <p:spPr>
          <a:xfrm>
            <a:off x="121104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54" name="CustomShape 518"/>
          <p:cNvSpPr/>
          <p:nvPr/>
        </p:nvSpPr>
        <p:spPr>
          <a:xfrm>
            <a:off x="12110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5" name="CustomShape 519"/>
          <p:cNvSpPr/>
          <p:nvPr/>
        </p:nvSpPr>
        <p:spPr>
          <a:xfrm>
            <a:off x="152352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6" name="CustomShape 520"/>
          <p:cNvSpPr/>
          <p:nvPr/>
        </p:nvSpPr>
        <p:spPr>
          <a:xfrm>
            <a:off x="159192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57" name="CustomShape 521"/>
          <p:cNvSpPr/>
          <p:nvPr/>
        </p:nvSpPr>
        <p:spPr>
          <a:xfrm>
            <a:off x="15919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8" name="CustomShape 522"/>
          <p:cNvSpPr/>
          <p:nvPr/>
        </p:nvSpPr>
        <p:spPr>
          <a:xfrm>
            <a:off x="190440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9" name="CustomShape 523"/>
          <p:cNvSpPr/>
          <p:nvPr/>
        </p:nvSpPr>
        <p:spPr>
          <a:xfrm>
            <a:off x="197280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60" name="CustomShape 524"/>
          <p:cNvSpPr/>
          <p:nvPr/>
        </p:nvSpPr>
        <p:spPr>
          <a:xfrm>
            <a:off x="19728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1" name="CustomShape 525"/>
          <p:cNvSpPr/>
          <p:nvPr/>
        </p:nvSpPr>
        <p:spPr>
          <a:xfrm>
            <a:off x="228528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2" name="CustomShape 526"/>
          <p:cNvSpPr/>
          <p:nvPr/>
        </p:nvSpPr>
        <p:spPr>
          <a:xfrm>
            <a:off x="235368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63" name="CustomShape 527"/>
          <p:cNvSpPr/>
          <p:nvPr/>
        </p:nvSpPr>
        <p:spPr>
          <a:xfrm>
            <a:off x="2353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4" name="CustomShape 528"/>
          <p:cNvSpPr/>
          <p:nvPr/>
        </p:nvSpPr>
        <p:spPr>
          <a:xfrm>
            <a:off x="266616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5" name="CustomShape 529"/>
          <p:cNvSpPr/>
          <p:nvPr/>
        </p:nvSpPr>
        <p:spPr>
          <a:xfrm>
            <a:off x="273456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66" name="CustomShape 530"/>
          <p:cNvSpPr/>
          <p:nvPr/>
        </p:nvSpPr>
        <p:spPr>
          <a:xfrm>
            <a:off x="2734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7" name="CustomShape 531"/>
          <p:cNvSpPr/>
          <p:nvPr/>
        </p:nvSpPr>
        <p:spPr>
          <a:xfrm>
            <a:off x="304740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8" name="CustomShape 532"/>
          <p:cNvSpPr/>
          <p:nvPr/>
        </p:nvSpPr>
        <p:spPr>
          <a:xfrm>
            <a:off x="311544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69" name="CustomShape 533"/>
          <p:cNvSpPr/>
          <p:nvPr/>
        </p:nvSpPr>
        <p:spPr>
          <a:xfrm>
            <a:off x="3115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0" name="CustomShape 534"/>
          <p:cNvSpPr/>
          <p:nvPr/>
        </p:nvSpPr>
        <p:spPr>
          <a:xfrm>
            <a:off x="342828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1" name="CustomShape 535"/>
          <p:cNvSpPr/>
          <p:nvPr/>
        </p:nvSpPr>
        <p:spPr>
          <a:xfrm>
            <a:off x="349668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72" name="CustomShape 536"/>
          <p:cNvSpPr/>
          <p:nvPr/>
        </p:nvSpPr>
        <p:spPr>
          <a:xfrm>
            <a:off x="3496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3" name="CustomShape 537"/>
          <p:cNvSpPr/>
          <p:nvPr/>
        </p:nvSpPr>
        <p:spPr>
          <a:xfrm>
            <a:off x="380916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4" name="CustomShape 538"/>
          <p:cNvSpPr/>
          <p:nvPr/>
        </p:nvSpPr>
        <p:spPr>
          <a:xfrm>
            <a:off x="387756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75" name="CustomShape 539"/>
          <p:cNvSpPr/>
          <p:nvPr/>
        </p:nvSpPr>
        <p:spPr>
          <a:xfrm>
            <a:off x="3877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6" name="CustomShape 540"/>
          <p:cNvSpPr/>
          <p:nvPr/>
        </p:nvSpPr>
        <p:spPr>
          <a:xfrm>
            <a:off x="419004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7" name="CustomShape 541"/>
          <p:cNvSpPr/>
          <p:nvPr/>
        </p:nvSpPr>
        <p:spPr>
          <a:xfrm>
            <a:off x="425844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78" name="CustomShape 542"/>
          <p:cNvSpPr/>
          <p:nvPr/>
        </p:nvSpPr>
        <p:spPr>
          <a:xfrm>
            <a:off x="4258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9" name="CustomShape 543"/>
          <p:cNvSpPr/>
          <p:nvPr/>
        </p:nvSpPr>
        <p:spPr>
          <a:xfrm>
            <a:off x="457092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0" name="CustomShape 544"/>
          <p:cNvSpPr/>
          <p:nvPr/>
        </p:nvSpPr>
        <p:spPr>
          <a:xfrm>
            <a:off x="463932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81" name="CustomShape 545"/>
          <p:cNvSpPr/>
          <p:nvPr/>
        </p:nvSpPr>
        <p:spPr>
          <a:xfrm>
            <a:off x="46393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2" name="CustomShape 546"/>
          <p:cNvSpPr/>
          <p:nvPr/>
        </p:nvSpPr>
        <p:spPr>
          <a:xfrm>
            <a:off x="495180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3" name="CustomShape 547"/>
          <p:cNvSpPr/>
          <p:nvPr/>
        </p:nvSpPr>
        <p:spPr>
          <a:xfrm>
            <a:off x="502020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84" name="CustomShape 548"/>
          <p:cNvSpPr/>
          <p:nvPr/>
        </p:nvSpPr>
        <p:spPr>
          <a:xfrm>
            <a:off x="50202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5" name="CustomShape 549"/>
          <p:cNvSpPr/>
          <p:nvPr/>
        </p:nvSpPr>
        <p:spPr>
          <a:xfrm>
            <a:off x="5332680" y="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6" name="CustomShape 550"/>
          <p:cNvSpPr/>
          <p:nvPr/>
        </p:nvSpPr>
        <p:spPr>
          <a:xfrm>
            <a:off x="5401080" y="687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87" name="CustomShape 551"/>
          <p:cNvSpPr/>
          <p:nvPr/>
        </p:nvSpPr>
        <p:spPr>
          <a:xfrm>
            <a:off x="54010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8" name="CustomShape 552"/>
          <p:cNvSpPr/>
          <p:nvPr/>
        </p:nvSpPr>
        <p:spPr>
          <a:xfrm>
            <a:off x="5713560" y="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9" name="CustomShape 553"/>
          <p:cNvSpPr/>
          <p:nvPr/>
        </p:nvSpPr>
        <p:spPr>
          <a:xfrm>
            <a:off x="5781960" y="687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90" name="CustomShape 554"/>
          <p:cNvSpPr/>
          <p:nvPr/>
        </p:nvSpPr>
        <p:spPr>
          <a:xfrm>
            <a:off x="57819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1" name="CustomShape 555"/>
          <p:cNvSpPr/>
          <p:nvPr/>
        </p:nvSpPr>
        <p:spPr>
          <a:xfrm>
            <a:off x="6094440" y="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2" name="CustomShape 556"/>
          <p:cNvSpPr/>
          <p:nvPr/>
        </p:nvSpPr>
        <p:spPr>
          <a:xfrm>
            <a:off x="6162840" y="687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93" name="CustomShape 557"/>
          <p:cNvSpPr/>
          <p:nvPr/>
        </p:nvSpPr>
        <p:spPr>
          <a:xfrm>
            <a:off x="61628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4" name="CustomShape 558"/>
          <p:cNvSpPr/>
          <p:nvPr/>
        </p:nvSpPr>
        <p:spPr>
          <a:xfrm>
            <a:off x="647532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5" name="CustomShape 559"/>
          <p:cNvSpPr/>
          <p:nvPr/>
        </p:nvSpPr>
        <p:spPr>
          <a:xfrm>
            <a:off x="654372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96" name="CustomShape 560"/>
          <p:cNvSpPr/>
          <p:nvPr/>
        </p:nvSpPr>
        <p:spPr>
          <a:xfrm>
            <a:off x="65437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7" name="CustomShape 561"/>
          <p:cNvSpPr/>
          <p:nvPr/>
        </p:nvSpPr>
        <p:spPr>
          <a:xfrm>
            <a:off x="685620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8" name="CustomShape 562"/>
          <p:cNvSpPr/>
          <p:nvPr/>
        </p:nvSpPr>
        <p:spPr>
          <a:xfrm>
            <a:off x="692460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99" name="CustomShape 563"/>
          <p:cNvSpPr/>
          <p:nvPr/>
        </p:nvSpPr>
        <p:spPr>
          <a:xfrm>
            <a:off x="69246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0" name="CustomShape 564"/>
          <p:cNvSpPr/>
          <p:nvPr/>
        </p:nvSpPr>
        <p:spPr>
          <a:xfrm>
            <a:off x="723708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1" name="CustomShape 565"/>
          <p:cNvSpPr/>
          <p:nvPr/>
        </p:nvSpPr>
        <p:spPr>
          <a:xfrm>
            <a:off x="730548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02" name="CustomShape 566"/>
          <p:cNvSpPr/>
          <p:nvPr/>
        </p:nvSpPr>
        <p:spPr>
          <a:xfrm>
            <a:off x="73054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3" name="CustomShape 567"/>
          <p:cNvSpPr/>
          <p:nvPr/>
        </p:nvSpPr>
        <p:spPr>
          <a:xfrm>
            <a:off x="761796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4" name="CustomShape 568"/>
          <p:cNvSpPr/>
          <p:nvPr/>
        </p:nvSpPr>
        <p:spPr>
          <a:xfrm>
            <a:off x="768636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05" name="CustomShape 569"/>
          <p:cNvSpPr/>
          <p:nvPr/>
        </p:nvSpPr>
        <p:spPr>
          <a:xfrm>
            <a:off x="76863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6" name="CustomShape 570"/>
          <p:cNvSpPr/>
          <p:nvPr/>
        </p:nvSpPr>
        <p:spPr>
          <a:xfrm>
            <a:off x="799884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7" name="CustomShape 571"/>
          <p:cNvSpPr/>
          <p:nvPr/>
        </p:nvSpPr>
        <p:spPr>
          <a:xfrm>
            <a:off x="806724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08" name="CustomShape 572"/>
          <p:cNvSpPr/>
          <p:nvPr/>
        </p:nvSpPr>
        <p:spPr>
          <a:xfrm>
            <a:off x="80672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9" name="CustomShape 573"/>
          <p:cNvSpPr/>
          <p:nvPr/>
        </p:nvSpPr>
        <p:spPr>
          <a:xfrm>
            <a:off x="837972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0" name="CustomShape 574"/>
          <p:cNvSpPr/>
          <p:nvPr/>
        </p:nvSpPr>
        <p:spPr>
          <a:xfrm>
            <a:off x="844812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11" name="CustomShape 575"/>
          <p:cNvSpPr/>
          <p:nvPr/>
        </p:nvSpPr>
        <p:spPr>
          <a:xfrm>
            <a:off x="84481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2" name="CustomShape 576"/>
          <p:cNvSpPr/>
          <p:nvPr/>
        </p:nvSpPr>
        <p:spPr>
          <a:xfrm>
            <a:off x="876096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3" name="CustomShape 577"/>
          <p:cNvSpPr/>
          <p:nvPr/>
        </p:nvSpPr>
        <p:spPr>
          <a:xfrm>
            <a:off x="882900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14" name="CustomShape 578"/>
          <p:cNvSpPr/>
          <p:nvPr/>
        </p:nvSpPr>
        <p:spPr>
          <a:xfrm>
            <a:off x="88290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5" name="PlaceHolder 57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CustomShape 1"/>
          <p:cNvSpPr/>
          <p:nvPr/>
        </p:nvSpPr>
        <p:spPr>
          <a:xfrm rot="5400000">
            <a:off x="8485200" y="5801760"/>
            <a:ext cx="1820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© Copyright Showeet.com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1" name="PlaceHolder 2"/>
          <p:cNvSpPr>
            <a:spLocks noGrp="1"/>
          </p:cNvSpPr>
          <p:nvPr>
            <p:ph type="title"/>
          </p:nvPr>
        </p:nvSpPr>
        <p:spPr>
          <a:xfrm>
            <a:off x="642960" y="1122480"/>
            <a:ext cx="785772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2" name="CustomShape 3"/>
          <p:cNvSpPr/>
          <p:nvPr/>
        </p:nvSpPr>
        <p:spPr>
          <a:xfrm>
            <a:off x="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3" name="CustomShape 4"/>
          <p:cNvSpPr/>
          <p:nvPr/>
        </p:nvSpPr>
        <p:spPr>
          <a:xfrm>
            <a:off x="6840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54" name="CustomShape 5"/>
          <p:cNvSpPr/>
          <p:nvPr/>
        </p:nvSpPr>
        <p:spPr>
          <a:xfrm>
            <a:off x="684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5" name="CustomShape 6"/>
          <p:cNvSpPr/>
          <p:nvPr/>
        </p:nvSpPr>
        <p:spPr>
          <a:xfrm>
            <a:off x="38088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6" name="CustomShape 7"/>
          <p:cNvSpPr/>
          <p:nvPr/>
        </p:nvSpPr>
        <p:spPr>
          <a:xfrm>
            <a:off x="44928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57" name="CustomShape 8"/>
          <p:cNvSpPr/>
          <p:nvPr/>
        </p:nvSpPr>
        <p:spPr>
          <a:xfrm>
            <a:off x="4492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8" name="CustomShape 9"/>
          <p:cNvSpPr/>
          <p:nvPr/>
        </p:nvSpPr>
        <p:spPr>
          <a:xfrm>
            <a:off x="76176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9" name="CustomShape 10"/>
          <p:cNvSpPr/>
          <p:nvPr/>
        </p:nvSpPr>
        <p:spPr>
          <a:xfrm>
            <a:off x="83016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60" name="CustomShape 11"/>
          <p:cNvSpPr/>
          <p:nvPr/>
        </p:nvSpPr>
        <p:spPr>
          <a:xfrm>
            <a:off x="8301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1" name="CustomShape 12"/>
          <p:cNvSpPr/>
          <p:nvPr/>
        </p:nvSpPr>
        <p:spPr>
          <a:xfrm>
            <a:off x="114264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2" name="CustomShape 13"/>
          <p:cNvSpPr/>
          <p:nvPr/>
        </p:nvSpPr>
        <p:spPr>
          <a:xfrm>
            <a:off x="121104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63" name="CustomShape 14"/>
          <p:cNvSpPr/>
          <p:nvPr/>
        </p:nvSpPr>
        <p:spPr>
          <a:xfrm>
            <a:off x="12110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4" name="CustomShape 15"/>
          <p:cNvSpPr/>
          <p:nvPr/>
        </p:nvSpPr>
        <p:spPr>
          <a:xfrm>
            <a:off x="152352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5" name="CustomShape 16"/>
          <p:cNvSpPr/>
          <p:nvPr/>
        </p:nvSpPr>
        <p:spPr>
          <a:xfrm>
            <a:off x="159192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66" name="CustomShape 17"/>
          <p:cNvSpPr/>
          <p:nvPr/>
        </p:nvSpPr>
        <p:spPr>
          <a:xfrm>
            <a:off x="15919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7" name="CustomShape 18"/>
          <p:cNvSpPr/>
          <p:nvPr/>
        </p:nvSpPr>
        <p:spPr>
          <a:xfrm>
            <a:off x="190440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8" name="CustomShape 19"/>
          <p:cNvSpPr/>
          <p:nvPr/>
        </p:nvSpPr>
        <p:spPr>
          <a:xfrm>
            <a:off x="197280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69" name="CustomShape 20"/>
          <p:cNvSpPr/>
          <p:nvPr/>
        </p:nvSpPr>
        <p:spPr>
          <a:xfrm>
            <a:off x="19728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0" name="CustomShape 21"/>
          <p:cNvSpPr/>
          <p:nvPr/>
        </p:nvSpPr>
        <p:spPr>
          <a:xfrm>
            <a:off x="228528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1" name="CustomShape 22"/>
          <p:cNvSpPr/>
          <p:nvPr/>
        </p:nvSpPr>
        <p:spPr>
          <a:xfrm>
            <a:off x="235368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72" name="CustomShape 23"/>
          <p:cNvSpPr/>
          <p:nvPr/>
        </p:nvSpPr>
        <p:spPr>
          <a:xfrm>
            <a:off x="2353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3" name="CustomShape 24"/>
          <p:cNvSpPr/>
          <p:nvPr/>
        </p:nvSpPr>
        <p:spPr>
          <a:xfrm>
            <a:off x="266616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4" name="CustomShape 25"/>
          <p:cNvSpPr/>
          <p:nvPr/>
        </p:nvSpPr>
        <p:spPr>
          <a:xfrm>
            <a:off x="273456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75" name="CustomShape 26"/>
          <p:cNvSpPr/>
          <p:nvPr/>
        </p:nvSpPr>
        <p:spPr>
          <a:xfrm>
            <a:off x="2734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6" name="CustomShape 27"/>
          <p:cNvSpPr/>
          <p:nvPr/>
        </p:nvSpPr>
        <p:spPr>
          <a:xfrm>
            <a:off x="304740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7" name="CustomShape 28"/>
          <p:cNvSpPr/>
          <p:nvPr/>
        </p:nvSpPr>
        <p:spPr>
          <a:xfrm>
            <a:off x="311544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78" name="CustomShape 29"/>
          <p:cNvSpPr/>
          <p:nvPr/>
        </p:nvSpPr>
        <p:spPr>
          <a:xfrm>
            <a:off x="3115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9" name="CustomShape 30"/>
          <p:cNvSpPr/>
          <p:nvPr/>
        </p:nvSpPr>
        <p:spPr>
          <a:xfrm>
            <a:off x="342828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0" name="CustomShape 31"/>
          <p:cNvSpPr/>
          <p:nvPr/>
        </p:nvSpPr>
        <p:spPr>
          <a:xfrm>
            <a:off x="349668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81" name="CustomShape 32"/>
          <p:cNvSpPr/>
          <p:nvPr/>
        </p:nvSpPr>
        <p:spPr>
          <a:xfrm>
            <a:off x="3496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2" name="CustomShape 33"/>
          <p:cNvSpPr/>
          <p:nvPr/>
        </p:nvSpPr>
        <p:spPr>
          <a:xfrm>
            <a:off x="380916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3" name="CustomShape 34"/>
          <p:cNvSpPr/>
          <p:nvPr/>
        </p:nvSpPr>
        <p:spPr>
          <a:xfrm>
            <a:off x="387756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84" name="CustomShape 35"/>
          <p:cNvSpPr/>
          <p:nvPr/>
        </p:nvSpPr>
        <p:spPr>
          <a:xfrm>
            <a:off x="3877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5" name="CustomShape 36"/>
          <p:cNvSpPr/>
          <p:nvPr/>
        </p:nvSpPr>
        <p:spPr>
          <a:xfrm>
            <a:off x="419004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6" name="CustomShape 37"/>
          <p:cNvSpPr/>
          <p:nvPr/>
        </p:nvSpPr>
        <p:spPr>
          <a:xfrm>
            <a:off x="425844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87" name="CustomShape 38"/>
          <p:cNvSpPr/>
          <p:nvPr/>
        </p:nvSpPr>
        <p:spPr>
          <a:xfrm>
            <a:off x="4258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8" name="CustomShape 39"/>
          <p:cNvSpPr/>
          <p:nvPr/>
        </p:nvSpPr>
        <p:spPr>
          <a:xfrm>
            <a:off x="457092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9" name="CustomShape 40"/>
          <p:cNvSpPr/>
          <p:nvPr/>
        </p:nvSpPr>
        <p:spPr>
          <a:xfrm>
            <a:off x="463932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90" name="CustomShape 41"/>
          <p:cNvSpPr/>
          <p:nvPr/>
        </p:nvSpPr>
        <p:spPr>
          <a:xfrm>
            <a:off x="46393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1" name="CustomShape 42"/>
          <p:cNvSpPr/>
          <p:nvPr/>
        </p:nvSpPr>
        <p:spPr>
          <a:xfrm>
            <a:off x="495180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2" name="CustomShape 43"/>
          <p:cNvSpPr/>
          <p:nvPr/>
        </p:nvSpPr>
        <p:spPr>
          <a:xfrm>
            <a:off x="502020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93" name="CustomShape 44"/>
          <p:cNvSpPr/>
          <p:nvPr/>
        </p:nvSpPr>
        <p:spPr>
          <a:xfrm>
            <a:off x="50202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4" name="CustomShape 45"/>
          <p:cNvSpPr/>
          <p:nvPr/>
        </p:nvSpPr>
        <p:spPr>
          <a:xfrm>
            <a:off x="533268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5" name="CustomShape 46"/>
          <p:cNvSpPr/>
          <p:nvPr/>
        </p:nvSpPr>
        <p:spPr>
          <a:xfrm>
            <a:off x="540108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96" name="CustomShape 47"/>
          <p:cNvSpPr/>
          <p:nvPr/>
        </p:nvSpPr>
        <p:spPr>
          <a:xfrm>
            <a:off x="54010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7" name="CustomShape 48"/>
          <p:cNvSpPr/>
          <p:nvPr/>
        </p:nvSpPr>
        <p:spPr>
          <a:xfrm>
            <a:off x="571356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8" name="CustomShape 49"/>
          <p:cNvSpPr/>
          <p:nvPr/>
        </p:nvSpPr>
        <p:spPr>
          <a:xfrm>
            <a:off x="578196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99" name="CustomShape 50"/>
          <p:cNvSpPr/>
          <p:nvPr/>
        </p:nvSpPr>
        <p:spPr>
          <a:xfrm>
            <a:off x="57819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0" name="CustomShape 51"/>
          <p:cNvSpPr/>
          <p:nvPr/>
        </p:nvSpPr>
        <p:spPr>
          <a:xfrm>
            <a:off x="609444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1" name="CustomShape 52"/>
          <p:cNvSpPr/>
          <p:nvPr/>
        </p:nvSpPr>
        <p:spPr>
          <a:xfrm>
            <a:off x="616284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02" name="CustomShape 53"/>
          <p:cNvSpPr/>
          <p:nvPr/>
        </p:nvSpPr>
        <p:spPr>
          <a:xfrm>
            <a:off x="61628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3" name="CustomShape 54"/>
          <p:cNvSpPr/>
          <p:nvPr/>
        </p:nvSpPr>
        <p:spPr>
          <a:xfrm>
            <a:off x="647532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4" name="CustomShape 55"/>
          <p:cNvSpPr/>
          <p:nvPr/>
        </p:nvSpPr>
        <p:spPr>
          <a:xfrm>
            <a:off x="654372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05" name="CustomShape 56"/>
          <p:cNvSpPr/>
          <p:nvPr/>
        </p:nvSpPr>
        <p:spPr>
          <a:xfrm>
            <a:off x="65437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6" name="CustomShape 57"/>
          <p:cNvSpPr/>
          <p:nvPr/>
        </p:nvSpPr>
        <p:spPr>
          <a:xfrm>
            <a:off x="685620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7" name="CustomShape 58"/>
          <p:cNvSpPr/>
          <p:nvPr/>
        </p:nvSpPr>
        <p:spPr>
          <a:xfrm>
            <a:off x="692460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08" name="CustomShape 59"/>
          <p:cNvSpPr/>
          <p:nvPr/>
        </p:nvSpPr>
        <p:spPr>
          <a:xfrm>
            <a:off x="69246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9" name="CustomShape 60"/>
          <p:cNvSpPr/>
          <p:nvPr/>
        </p:nvSpPr>
        <p:spPr>
          <a:xfrm>
            <a:off x="723708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0" name="CustomShape 61"/>
          <p:cNvSpPr/>
          <p:nvPr/>
        </p:nvSpPr>
        <p:spPr>
          <a:xfrm>
            <a:off x="730548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11" name="CustomShape 62"/>
          <p:cNvSpPr/>
          <p:nvPr/>
        </p:nvSpPr>
        <p:spPr>
          <a:xfrm>
            <a:off x="73054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2" name="CustomShape 63"/>
          <p:cNvSpPr/>
          <p:nvPr/>
        </p:nvSpPr>
        <p:spPr>
          <a:xfrm>
            <a:off x="761796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3" name="CustomShape 64"/>
          <p:cNvSpPr/>
          <p:nvPr/>
        </p:nvSpPr>
        <p:spPr>
          <a:xfrm>
            <a:off x="768636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14" name="CustomShape 65"/>
          <p:cNvSpPr/>
          <p:nvPr/>
        </p:nvSpPr>
        <p:spPr>
          <a:xfrm>
            <a:off x="76863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5" name="CustomShape 66"/>
          <p:cNvSpPr/>
          <p:nvPr/>
        </p:nvSpPr>
        <p:spPr>
          <a:xfrm>
            <a:off x="799884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6" name="CustomShape 67"/>
          <p:cNvSpPr/>
          <p:nvPr/>
        </p:nvSpPr>
        <p:spPr>
          <a:xfrm>
            <a:off x="806724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17" name="CustomShape 68"/>
          <p:cNvSpPr/>
          <p:nvPr/>
        </p:nvSpPr>
        <p:spPr>
          <a:xfrm>
            <a:off x="80672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8" name="CustomShape 69"/>
          <p:cNvSpPr/>
          <p:nvPr/>
        </p:nvSpPr>
        <p:spPr>
          <a:xfrm>
            <a:off x="837972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9" name="CustomShape 70"/>
          <p:cNvSpPr/>
          <p:nvPr/>
        </p:nvSpPr>
        <p:spPr>
          <a:xfrm>
            <a:off x="844812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20" name="CustomShape 71"/>
          <p:cNvSpPr/>
          <p:nvPr/>
        </p:nvSpPr>
        <p:spPr>
          <a:xfrm>
            <a:off x="84481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1" name="CustomShape 72"/>
          <p:cNvSpPr/>
          <p:nvPr/>
        </p:nvSpPr>
        <p:spPr>
          <a:xfrm>
            <a:off x="876096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2" name="CustomShape 73"/>
          <p:cNvSpPr/>
          <p:nvPr/>
        </p:nvSpPr>
        <p:spPr>
          <a:xfrm>
            <a:off x="882900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23" name="CustomShape 74"/>
          <p:cNvSpPr/>
          <p:nvPr/>
        </p:nvSpPr>
        <p:spPr>
          <a:xfrm>
            <a:off x="88290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4" name="CustomShape 75"/>
          <p:cNvSpPr/>
          <p:nvPr/>
        </p:nvSpPr>
        <p:spPr>
          <a:xfrm>
            <a:off x="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5" name="CustomShape 76"/>
          <p:cNvSpPr/>
          <p:nvPr/>
        </p:nvSpPr>
        <p:spPr>
          <a:xfrm>
            <a:off x="6840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26" name="CustomShape 77"/>
          <p:cNvSpPr/>
          <p:nvPr/>
        </p:nvSpPr>
        <p:spPr>
          <a:xfrm>
            <a:off x="684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7" name="CustomShape 78"/>
          <p:cNvSpPr/>
          <p:nvPr/>
        </p:nvSpPr>
        <p:spPr>
          <a:xfrm>
            <a:off x="380880" y="60937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8" name="CustomShape 79"/>
          <p:cNvSpPr/>
          <p:nvPr/>
        </p:nvSpPr>
        <p:spPr>
          <a:xfrm>
            <a:off x="449280" y="61624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29" name="CustomShape 80"/>
          <p:cNvSpPr/>
          <p:nvPr/>
        </p:nvSpPr>
        <p:spPr>
          <a:xfrm>
            <a:off x="4492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0" name="CustomShape 81"/>
          <p:cNvSpPr/>
          <p:nvPr/>
        </p:nvSpPr>
        <p:spPr>
          <a:xfrm>
            <a:off x="761760" y="60937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1" name="CustomShape 82"/>
          <p:cNvSpPr/>
          <p:nvPr/>
        </p:nvSpPr>
        <p:spPr>
          <a:xfrm>
            <a:off x="830160" y="61624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32" name="CustomShape 83"/>
          <p:cNvSpPr/>
          <p:nvPr/>
        </p:nvSpPr>
        <p:spPr>
          <a:xfrm>
            <a:off x="8301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3" name="CustomShape 84"/>
          <p:cNvSpPr/>
          <p:nvPr/>
        </p:nvSpPr>
        <p:spPr>
          <a:xfrm>
            <a:off x="114264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4" name="CustomShape 85"/>
          <p:cNvSpPr/>
          <p:nvPr/>
        </p:nvSpPr>
        <p:spPr>
          <a:xfrm>
            <a:off x="121104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35" name="CustomShape 86"/>
          <p:cNvSpPr/>
          <p:nvPr/>
        </p:nvSpPr>
        <p:spPr>
          <a:xfrm>
            <a:off x="12110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6" name="CustomShape 87"/>
          <p:cNvSpPr/>
          <p:nvPr/>
        </p:nvSpPr>
        <p:spPr>
          <a:xfrm>
            <a:off x="152352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7" name="CustomShape 88"/>
          <p:cNvSpPr/>
          <p:nvPr/>
        </p:nvSpPr>
        <p:spPr>
          <a:xfrm>
            <a:off x="159192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38" name="CustomShape 89"/>
          <p:cNvSpPr/>
          <p:nvPr/>
        </p:nvSpPr>
        <p:spPr>
          <a:xfrm>
            <a:off x="15919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9" name="CustomShape 90"/>
          <p:cNvSpPr/>
          <p:nvPr/>
        </p:nvSpPr>
        <p:spPr>
          <a:xfrm>
            <a:off x="190440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0" name="CustomShape 91"/>
          <p:cNvSpPr/>
          <p:nvPr/>
        </p:nvSpPr>
        <p:spPr>
          <a:xfrm>
            <a:off x="197280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41" name="CustomShape 92"/>
          <p:cNvSpPr/>
          <p:nvPr/>
        </p:nvSpPr>
        <p:spPr>
          <a:xfrm>
            <a:off x="19728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2" name="CustomShape 93"/>
          <p:cNvSpPr/>
          <p:nvPr/>
        </p:nvSpPr>
        <p:spPr>
          <a:xfrm>
            <a:off x="228528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3" name="CustomShape 94"/>
          <p:cNvSpPr/>
          <p:nvPr/>
        </p:nvSpPr>
        <p:spPr>
          <a:xfrm>
            <a:off x="235368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44" name="CustomShape 95"/>
          <p:cNvSpPr/>
          <p:nvPr/>
        </p:nvSpPr>
        <p:spPr>
          <a:xfrm>
            <a:off x="2353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5" name="CustomShape 96"/>
          <p:cNvSpPr/>
          <p:nvPr/>
        </p:nvSpPr>
        <p:spPr>
          <a:xfrm>
            <a:off x="266616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6" name="CustomShape 97"/>
          <p:cNvSpPr/>
          <p:nvPr/>
        </p:nvSpPr>
        <p:spPr>
          <a:xfrm>
            <a:off x="273456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47" name="CustomShape 98"/>
          <p:cNvSpPr/>
          <p:nvPr/>
        </p:nvSpPr>
        <p:spPr>
          <a:xfrm>
            <a:off x="2734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8" name="CustomShape 99"/>
          <p:cNvSpPr/>
          <p:nvPr/>
        </p:nvSpPr>
        <p:spPr>
          <a:xfrm>
            <a:off x="304740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9" name="CustomShape 100"/>
          <p:cNvSpPr/>
          <p:nvPr/>
        </p:nvSpPr>
        <p:spPr>
          <a:xfrm>
            <a:off x="311544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50" name="CustomShape 101"/>
          <p:cNvSpPr/>
          <p:nvPr/>
        </p:nvSpPr>
        <p:spPr>
          <a:xfrm>
            <a:off x="3115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1" name="CustomShape 102"/>
          <p:cNvSpPr/>
          <p:nvPr/>
        </p:nvSpPr>
        <p:spPr>
          <a:xfrm>
            <a:off x="342828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2" name="CustomShape 103"/>
          <p:cNvSpPr/>
          <p:nvPr/>
        </p:nvSpPr>
        <p:spPr>
          <a:xfrm>
            <a:off x="349668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53" name="CustomShape 104"/>
          <p:cNvSpPr/>
          <p:nvPr/>
        </p:nvSpPr>
        <p:spPr>
          <a:xfrm>
            <a:off x="3496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4" name="CustomShape 105"/>
          <p:cNvSpPr/>
          <p:nvPr/>
        </p:nvSpPr>
        <p:spPr>
          <a:xfrm>
            <a:off x="380916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5" name="CustomShape 106"/>
          <p:cNvSpPr/>
          <p:nvPr/>
        </p:nvSpPr>
        <p:spPr>
          <a:xfrm>
            <a:off x="387756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56" name="CustomShape 107"/>
          <p:cNvSpPr/>
          <p:nvPr/>
        </p:nvSpPr>
        <p:spPr>
          <a:xfrm>
            <a:off x="3877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7" name="CustomShape 108"/>
          <p:cNvSpPr/>
          <p:nvPr/>
        </p:nvSpPr>
        <p:spPr>
          <a:xfrm>
            <a:off x="419004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8" name="CustomShape 109"/>
          <p:cNvSpPr/>
          <p:nvPr/>
        </p:nvSpPr>
        <p:spPr>
          <a:xfrm>
            <a:off x="425844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59" name="CustomShape 110"/>
          <p:cNvSpPr/>
          <p:nvPr/>
        </p:nvSpPr>
        <p:spPr>
          <a:xfrm>
            <a:off x="4258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0" name="CustomShape 111"/>
          <p:cNvSpPr/>
          <p:nvPr/>
        </p:nvSpPr>
        <p:spPr>
          <a:xfrm>
            <a:off x="4570920" y="60937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1" name="CustomShape 112"/>
          <p:cNvSpPr/>
          <p:nvPr/>
        </p:nvSpPr>
        <p:spPr>
          <a:xfrm>
            <a:off x="4639320" y="61624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62" name="CustomShape 113"/>
          <p:cNvSpPr/>
          <p:nvPr/>
        </p:nvSpPr>
        <p:spPr>
          <a:xfrm>
            <a:off x="46393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3" name="CustomShape 114"/>
          <p:cNvSpPr/>
          <p:nvPr/>
        </p:nvSpPr>
        <p:spPr>
          <a:xfrm>
            <a:off x="4951800" y="60937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4" name="CustomShape 115"/>
          <p:cNvSpPr/>
          <p:nvPr/>
        </p:nvSpPr>
        <p:spPr>
          <a:xfrm>
            <a:off x="5020200" y="61624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65" name="CustomShape 116"/>
          <p:cNvSpPr/>
          <p:nvPr/>
        </p:nvSpPr>
        <p:spPr>
          <a:xfrm>
            <a:off x="50202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6" name="CustomShape 117"/>
          <p:cNvSpPr/>
          <p:nvPr/>
        </p:nvSpPr>
        <p:spPr>
          <a:xfrm>
            <a:off x="533268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7" name="CustomShape 118"/>
          <p:cNvSpPr/>
          <p:nvPr/>
        </p:nvSpPr>
        <p:spPr>
          <a:xfrm>
            <a:off x="540108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68" name="CustomShape 119"/>
          <p:cNvSpPr/>
          <p:nvPr/>
        </p:nvSpPr>
        <p:spPr>
          <a:xfrm>
            <a:off x="54010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9" name="CustomShape 120"/>
          <p:cNvSpPr/>
          <p:nvPr/>
        </p:nvSpPr>
        <p:spPr>
          <a:xfrm>
            <a:off x="571356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0" name="CustomShape 121"/>
          <p:cNvSpPr/>
          <p:nvPr/>
        </p:nvSpPr>
        <p:spPr>
          <a:xfrm>
            <a:off x="578196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71" name="CustomShape 122"/>
          <p:cNvSpPr/>
          <p:nvPr/>
        </p:nvSpPr>
        <p:spPr>
          <a:xfrm>
            <a:off x="57819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2" name="CustomShape 123"/>
          <p:cNvSpPr/>
          <p:nvPr/>
        </p:nvSpPr>
        <p:spPr>
          <a:xfrm>
            <a:off x="609444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3" name="CustomShape 124"/>
          <p:cNvSpPr/>
          <p:nvPr/>
        </p:nvSpPr>
        <p:spPr>
          <a:xfrm>
            <a:off x="616284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74" name="CustomShape 125"/>
          <p:cNvSpPr/>
          <p:nvPr/>
        </p:nvSpPr>
        <p:spPr>
          <a:xfrm>
            <a:off x="61628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5" name="CustomShape 126"/>
          <p:cNvSpPr/>
          <p:nvPr/>
        </p:nvSpPr>
        <p:spPr>
          <a:xfrm>
            <a:off x="647532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6" name="CustomShape 127"/>
          <p:cNvSpPr/>
          <p:nvPr/>
        </p:nvSpPr>
        <p:spPr>
          <a:xfrm>
            <a:off x="654372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77" name="CustomShape 128"/>
          <p:cNvSpPr/>
          <p:nvPr/>
        </p:nvSpPr>
        <p:spPr>
          <a:xfrm>
            <a:off x="65437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8" name="CustomShape 129"/>
          <p:cNvSpPr/>
          <p:nvPr/>
        </p:nvSpPr>
        <p:spPr>
          <a:xfrm>
            <a:off x="685620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9" name="CustomShape 130"/>
          <p:cNvSpPr/>
          <p:nvPr/>
        </p:nvSpPr>
        <p:spPr>
          <a:xfrm>
            <a:off x="692460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80" name="CustomShape 131"/>
          <p:cNvSpPr/>
          <p:nvPr/>
        </p:nvSpPr>
        <p:spPr>
          <a:xfrm>
            <a:off x="69246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1" name="CustomShape 132"/>
          <p:cNvSpPr/>
          <p:nvPr/>
        </p:nvSpPr>
        <p:spPr>
          <a:xfrm>
            <a:off x="723708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2" name="CustomShape 133"/>
          <p:cNvSpPr/>
          <p:nvPr/>
        </p:nvSpPr>
        <p:spPr>
          <a:xfrm>
            <a:off x="730548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83" name="CustomShape 134"/>
          <p:cNvSpPr/>
          <p:nvPr/>
        </p:nvSpPr>
        <p:spPr>
          <a:xfrm>
            <a:off x="73054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4" name="CustomShape 135"/>
          <p:cNvSpPr/>
          <p:nvPr/>
        </p:nvSpPr>
        <p:spPr>
          <a:xfrm>
            <a:off x="761796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5" name="CustomShape 136"/>
          <p:cNvSpPr/>
          <p:nvPr/>
        </p:nvSpPr>
        <p:spPr>
          <a:xfrm>
            <a:off x="768636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86" name="CustomShape 137"/>
          <p:cNvSpPr/>
          <p:nvPr/>
        </p:nvSpPr>
        <p:spPr>
          <a:xfrm>
            <a:off x="76863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7" name="CustomShape 138"/>
          <p:cNvSpPr/>
          <p:nvPr/>
        </p:nvSpPr>
        <p:spPr>
          <a:xfrm>
            <a:off x="799884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8" name="CustomShape 139"/>
          <p:cNvSpPr/>
          <p:nvPr/>
        </p:nvSpPr>
        <p:spPr>
          <a:xfrm>
            <a:off x="806724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89" name="CustomShape 140"/>
          <p:cNvSpPr/>
          <p:nvPr/>
        </p:nvSpPr>
        <p:spPr>
          <a:xfrm>
            <a:off x="80672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0" name="CustomShape 141"/>
          <p:cNvSpPr/>
          <p:nvPr/>
        </p:nvSpPr>
        <p:spPr>
          <a:xfrm>
            <a:off x="837972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1" name="CustomShape 142"/>
          <p:cNvSpPr/>
          <p:nvPr/>
        </p:nvSpPr>
        <p:spPr>
          <a:xfrm>
            <a:off x="844812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92" name="CustomShape 143"/>
          <p:cNvSpPr/>
          <p:nvPr/>
        </p:nvSpPr>
        <p:spPr>
          <a:xfrm>
            <a:off x="84481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3" name="CustomShape 144"/>
          <p:cNvSpPr/>
          <p:nvPr/>
        </p:nvSpPr>
        <p:spPr>
          <a:xfrm>
            <a:off x="876096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4" name="CustomShape 145"/>
          <p:cNvSpPr/>
          <p:nvPr/>
        </p:nvSpPr>
        <p:spPr>
          <a:xfrm>
            <a:off x="882900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95" name="CustomShape 146"/>
          <p:cNvSpPr/>
          <p:nvPr/>
        </p:nvSpPr>
        <p:spPr>
          <a:xfrm>
            <a:off x="88290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6" name="CustomShape 147"/>
          <p:cNvSpPr/>
          <p:nvPr/>
        </p:nvSpPr>
        <p:spPr>
          <a:xfrm>
            <a:off x="0" y="57128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7" name="CustomShape 148"/>
          <p:cNvSpPr/>
          <p:nvPr/>
        </p:nvSpPr>
        <p:spPr>
          <a:xfrm>
            <a:off x="68400" y="57816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98" name="CustomShape 149"/>
          <p:cNvSpPr/>
          <p:nvPr/>
        </p:nvSpPr>
        <p:spPr>
          <a:xfrm>
            <a:off x="684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9" name="CustomShape 150"/>
          <p:cNvSpPr/>
          <p:nvPr/>
        </p:nvSpPr>
        <p:spPr>
          <a:xfrm>
            <a:off x="38088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0" name="CustomShape 151"/>
          <p:cNvSpPr/>
          <p:nvPr/>
        </p:nvSpPr>
        <p:spPr>
          <a:xfrm>
            <a:off x="44928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01" name="CustomShape 152"/>
          <p:cNvSpPr/>
          <p:nvPr/>
        </p:nvSpPr>
        <p:spPr>
          <a:xfrm>
            <a:off x="4492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2" name="CustomShape 153"/>
          <p:cNvSpPr/>
          <p:nvPr/>
        </p:nvSpPr>
        <p:spPr>
          <a:xfrm>
            <a:off x="76176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3" name="CustomShape 154"/>
          <p:cNvSpPr/>
          <p:nvPr/>
        </p:nvSpPr>
        <p:spPr>
          <a:xfrm>
            <a:off x="83016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04" name="CustomShape 155"/>
          <p:cNvSpPr/>
          <p:nvPr/>
        </p:nvSpPr>
        <p:spPr>
          <a:xfrm>
            <a:off x="8301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5" name="CustomShape 156"/>
          <p:cNvSpPr/>
          <p:nvPr/>
        </p:nvSpPr>
        <p:spPr>
          <a:xfrm>
            <a:off x="1142640" y="57128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6" name="CustomShape 157"/>
          <p:cNvSpPr/>
          <p:nvPr/>
        </p:nvSpPr>
        <p:spPr>
          <a:xfrm>
            <a:off x="1211040" y="57816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07" name="CustomShape 158"/>
          <p:cNvSpPr/>
          <p:nvPr/>
        </p:nvSpPr>
        <p:spPr>
          <a:xfrm>
            <a:off x="12110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8" name="CustomShape 159"/>
          <p:cNvSpPr/>
          <p:nvPr/>
        </p:nvSpPr>
        <p:spPr>
          <a:xfrm>
            <a:off x="1523520" y="57128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9" name="CustomShape 160"/>
          <p:cNvSpPr/>
          <p:nvPr/>
        </p:nvSpPr>
        <p:spPr>
          <a:xfrm>
            <a:off x="1591920" y="57816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0" name="CustomShape 161"/>
          <p:cNvSpPr/>
          <p:nvPr/>
        </p:nvSpPr>
        <p:spPr>
          <a:xfrm>
            <a:off x="15919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1" name="CustomShape 162"/>
          <p:cNvSpPr/>
          <p:nvPr/>
        </p:nvSpPr>
        <p:spPr>
          <a:xfrm>
            <a:off x="1904400" y="57128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2" name="CustomShape 163"/>
          <p:cNvSpPr/>
          <p:nvPr/>
        </p:nvSpPr>
        <p:spPr>
          <a:xfrm>
            <a:off x="1972800" y="57816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3" name="CustomShape 164"/>
          <p:cNvSpPr/>
          <p:nvPr/>
        </p:nvSpPr>
        <p:spPr>
          <a:xfrm>
            <a:off x="19728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4" name="CustomShape 165"/>
          <p:cNvSpPr/>
          <p:nvPr/>
        </p:nvSpPr>
        <p:spPr>
          <a:xfrm>
            <a:off x="2285280" y="57128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5" name="CustomShape 166"/>
          <p:cNvSpPr/>
          <p:nvPr/>
        </p:nvSpPr>
        <p:spPr>
          <a:xfrm>
            <a:off x="2353680" y="57816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6" name="CustomShape 167"/>
          <p:cNvSpPr/>
          <p:nvPr/>
        </p:nvSpPr>
        <p:spPr>
          <a:xfrm>
            <a:off x="23536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7" name="CustomShape 168"/>
          <p:cNvSpPr/>
          <p:nvPr/>
        </p:nvSpPr>
        <p:spPr>
          <a:xfrm>
            <a:off x="266616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8" name="CustomShape 169"/>
          <p:cNvSpPr/>
          <p:nvPr/>
        </p:nvSpPr>
        <p:spPr>
          <a:xfrm>
            <a:off x="273456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9" name="CustomShape 170"/>
          <p:cNvSpPr/>
          <p:nvPr/>
        </p:nvSpPr>
        <p:spPr>
          <a:xfrm>
            <a:off x="27345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0" name="CustomShape 171"/>
          <p:cNvSpPr/>
          <p:nvPr/>
        </p:nvSpPr>
        <p:spPr>
          <a:xfrm>
            <a:off x="304740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1" name="CustomShape 172"/>
          <p:cNvSpPr/>
          <p:nvPr/>
        </p:nvSpPr>
        <p:spPr>
          <a:xfrm>
            <a:off x="311544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22" name="CustomShape 173"/>
          <p:cNvSpPr/>
          <p:nvPr/>
        </p:nvSpPr>
        <p:spPr>
          <a:xfrm>
            <a:off x="31154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3" name="CustomShape 174"/>
          <p:cNvSpPr/>
          <p:nvPr/>
        </p:nvSpPr>
        <p:spPr>
          <a:xfrm>
            <a:off x="3428280" y="57128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4" name="CustomShape 175"/>
          <p:cNvSpPr/>
          <p:nvPr/>
        </p:nvSpPr>
        <p:spPr>
          <a:xfrm>
            <a:off x="3496680" y="57816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25" name="CustomShape 176"/>
          <p:cNvSpPr/>
          <p:nvPr/>
        </p:nvSpPr>
        <p:spPr>
          <a:xfrm>
            <a:off x="34966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6" name="CustomShape 177"/>
          <p:cNvSpPr/>
          <p:nvPr/>
        </p:nvSpPr>
        <p:spPr>
          <a:xfrm>
            <a:off x="3809160" y="57128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7" name="CustomShape 178"/>
          <p:cNvSpPr/>
          <p:nvPr/>
        </p:nvSpPr>
        <p:spPr>
          <a:xfrm>
            <a:off x="3877560" y="57816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28" name="CustomShape 179"/>
          <p:cNvSpPr/>
          <p:nvPr/>
        </p:nvSpPr>
        <p:spPr>
          <a:xfrm>
            <a:off x="38775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9" name="CustomShape 180"/>
          <p:cNvSpPr/>
          <p:nvPr/>
        </p:nvSpPr>
        <p:spPr>
          <a:xfrm>
            <a:off x="4190040" y="57128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0" name="CustomShape 181"/>
          <p:cNvSpPr/>
          <p:nvPr/>
        </p:nvSpPr>
        <p:spPr>
          <a:xfrm>
            <a:off x="4258440" y="57816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31" name="CustomShape 182"/>
          <p:cNvSpPr/>
          <p:nvPr/>
        </p:nvSpPr>
        <p:spPr>
          <a:xfrm>
            <a:off x="42584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2" name="CustomShape 183"/>
          <p:cNvSpPr/>
          <p:nvPr/>
        </p:nvSpPr>
        <p:spPr>
          <a:xfrm>
            <a:off x="457092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3" name="CustomShape 184"/>
          <p:cNvSpPr/>
          <p:nvPr/>
        </p:nvSpPr>
        <p:spPr>
          <a:xfrm>
            <a:off x="463932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34" name="CustomShape 185"/>
          <p:cNvSpPr/>
          <p:nvPr/>
        </p:nvSpPr>
        <p:spPr>
          <a:xfrm>
            <a:off x="46393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5" name="CustomShape 186"/>
          <p:cNvSpPr/>
          <p:nvPr/>
        </p:nvSpPr>
        <p:spPr>
          <a:xfrm>
            <a:off x="495180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6" name="CustomShape 187"/>
          <p:cNvSpPr/>
          <p:nvPr/>
        </p:nvSpPr>
        <p:spPr>
          <a:xfrm>
            <a:off x="502020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37" name="CustomShape 188"/>
          <p:cNvSpPr/>
          <p:nvPr/>
        </p:nvSpPr>
        <p:spPr>
          <a:xfrm>
            <a:off x="50202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8" name="CustomShape 189"/>
          <p:cNvSpPr/>
          <p:nvPr/>
        </p:nvSpPr>
        <p:spPr>
          <a:xfrm>
            <a:off x="5332680" y="57128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9" name="CustomShape 190"/>
          <p:cNvSpPr/>
          <p:nvPr/>
        </p:nvSpPr>
        <p:spPr>
          <a:xfrm>
            <a:off x="5401080" y="57816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40" name="CustomShape 191"/>
          <p:cNvSpPr/>
          <p:nvPr/>
        </p:nvSpPr>
        <p:spPr>
          <a:xfrm>
            <a:off x="54010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1" name="CustomShape 192"/>
          <p:cNvSpPr/>
          <p:nvPr/>
        </p:nvSpPr>
        <p:spPr>
          <a:xfrm>
            <a:off x="5713560" y="57128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2" name="CustomShape 193"/>
          <p:cNvSpPr/>
          <p:nvPr/>
        </p:nvSpPr>
        <p:spPr>
          <a:xfrm>
            <a:off x="5781960" y="57816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43" name="CustomShape 194"/>
          <p:cNvSpPr/>
          <p:nvPr/>
        </p:nvSpPr>
        <p:spPr>
          <a:xfrm>
            <a:off x="57819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4" name="CustomShape 195"/>
          <p:cNvSpPr/>
          <p:nvPr/>
        </p:nvSpPr>
        <p:spPr>
          <a:xfrm>
            <a:off x="609444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5" name="CustomShape 196"/>
          <p:cNvSpPr/>
          <p:nvPr/>
        </p:nvSpPr>
        <p:spPr>
          <a:xfrm>
            <a:off x="616284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46" name="CustomShape 197"/>
          <p:cNvSpPr/>
          <p:nvPr/>
        </p:nvSpPr>
        <p:spPr>
          <a:xfrm>
            <a:off x="61628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7" name="CustomShape 198"/>
          <p:cNvSpPr/>
          <p:nvPr/>
        </p:nvSpPr>
        <p:spPr>
          <a:xfrm>
            <a:off x="6475320" y="57128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8" name="CustomShape 199"/>
          <p:cNvSpPr/>
          <p:nvPr/>
        </p:nvSpPr>
        <p:spPr>
          <a:xfrm>
            <a:off x="6543720" y="57816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49" name="CustomShape 200"/>
          <p:cNvSpPr/>
          <p:nvPr/>
        </p:nvSpPr>
        <p:spPr>
          <a:xfrm>
            <a:off x="65437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0" name="CustomShape 201"/>
          <p:cNvSpPr/>
          <p:nvPr/>
        </p:nvSpPr>
        <p:spPr>
          <a:xfrm>
            <a:off x="6856200" y="57128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1" name="CustomShape 202"/>
          <p:cNvSpPr/>
          <p:nvPr/>
        </p:nvSpPr>
        <p:spPr>
          <a:xfrm>
            <a:off x="6924600" y="57816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52" name="CustomShape 203"/>
          <p:cNvSpPr/>
          <p:nvPr/>
        </p:nvSpPr>
        <p:spPr>
          <a:xfrm>
            <a:off x="69246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3" name="CustomShape 204"/>
          <p:cNvSpPr/>
          <p:nvPr/>
        </p:nvSpPr>
        <p:spPr>
          <a:xfrm>
            <a:off x="7237080" y="57128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4" name="CustomShape 205"/>
          <p:cNvSpPr/>
          <p:nvPr/>
        </p:nvSpPr>
        <p:spPr>
          <a:xfrm>
            <a:off x="7305480" y="57816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55" name="CustomShape 206"/>
          <p:cNvSpPr/>
          <p:nvPr/>
        </p:nvSpPr>
        <p:spPr>
          <a:xfrm>
            <a:off x="73054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6" name="CustomShape 207"/>
          <p:cNvSpPr/>
          <p:nvPr/>
        </p:nvSpPr>
        <p:spPr>
          <a:xfrm>
            <a:off x="7617960" y="57128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7" name="CustomShape 208"/>
          <p:cNvSpPr/>
          <p:nvPr/>
        </p:nvSpPr>
        <p:spPr>
          <a:xfrm>
            <a:off x="7686360" y="57816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58" name="CustomShape 209"/>
          <p:cNvSpPr/>
          <p:nvPr/>
        </p:nvSpPr>
        <p:spPr>
          <a:xfrm>
            <a:off x="76863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9" name="CustomShape 210"/>
          <p:cNvSpPr/>
          <p:nvPr/>
        </p:nvSpPr>
        <p:spPr>
          <a:xfrm>
            <a:off x="7998840" y="57128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0" name="CustomShape 211"/>
          <p:cNvSpPr/>
          <p:nvPr/>
        </p:nvSpPr>
        <p:spPr>
          <a:xfrm>
            <a:off x="8067240" y="57816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61" name="CustomShape 212"/>
          <p:cNvSpPr/>
          <p:nvPr/>
        </p:nvSpPr>
        <p:spPr>
          <a:xfrm>
            <a:off x="80672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2" name="CustomShape 213"/>
          <p:cNvSpPr/>
          <p:nvPr/>
        </p:nvSpPr>
        <p:spPr>
          <a:xfrm>
            <a:off x="837972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3" name="CustomShape 214"/>
          <p:cNvSpPr/>
          <p:nvPr/>
        </p:nvSpPr>
        <p:spPr>
          <a:xfrm>
            <a:off x="844812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64" name="CustomShape 215"/>
          <p:cNvSpPr/>
          <p:nvPr/>
        </p:nvSpPr>
        <p:spPr>
          <a:xfrm>
            <a:off x="84481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5" name="CustomShape 216"/>
          <p:cNvSpPr/>
          <p:nvPr/>
        </p:nvSpPr>
        <p:spPr>
          <a:xfrm>
            <a:off x="876096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6" name="CustomShape 217"/>
          <p:cNvSpPr/>
          <p:nvPr/>
        </p:nvSpPr>
        <p:spPr>
          <a:xfrm>
            <a:off x="882900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67" name="CustomShape 218"/>
          <p:cNvSpPr/>
          <p:nvPr/>
        </p:nvSpPr>
        <p:spPr>
          <a:xfrm>
            <a:off x="88290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8" name="CustomShape 219"/>
          <p:cNvSpPr/>
          <p:nvPr/>
        </p:nvSpPr>
        <p:spPr>
          <a:xfrm>
            <a:off x="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9" name="CustomShape 220"/>
          <p:cNvSpPr/>
          <p:nvPr/>
        </p:nvSpPr>
        <p:spPr>
          <a:xfrm>
            <a:off x="6840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70" name="CustomShape 221"/>
          <p:cNvSpPr/>
          <p:nvPr/>
        </p:nvSpPr>
        <p:spPr>
          <a:xfrm>
            <a:off x="684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1" name="CustomShape 222"/>
          <p:cNvSpPr/>
          <p:nvPr/>
        </p:nvSpPr>
        <p:spPr>
          <a:xfrm>
            <a:off x="38088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2" name="CustomShape 223"/>
          <p:cNvSpPr/>
          <p:nvPr/>
        </p:nvSpPr>
        <p:spPr>
          <a:xfrm>
            <a:off x="44928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73" name="CustomShape 224"/>
          <p:cNvSpPr/>
          <p:nvPr/>
        </p:nvSpPr>
        <p:spPr>
          <a:xfrm>
            <a:off x="4492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4" name="CustomShape 225"/>
          <p:cNvSpPr/>
          <p:nvPr/>
        </p:nvSpPr>
        <p:spPr>
          <a:xfrm>
            <a:off x="76176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5" name="CustomShape 226"/>
          <p:cNvSpPr/>
          <p:nvPr/>
        </p:nvSpPr>
        <p:spPr>
          <a:xfrm>
            <a:off x="83016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76" name="CustomShape 227"/>
          <p:cNvSpPr/>
          <p:nvPr/>
        </p:nvSpPr>
        <p:spPr>
          <a:xfrm>
            <a:off x="8301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7" name="CustomShape 228"/>
          <p:cNvSpPr/>
          <p:nvPr/>
        </p:nvSpPr>
        <p:spPr>
          <a:xfrm>
            <a:off x="114264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8" name="CustomShape 229"/>
          <p:cNvSpPr/>
          <p:nvPr/>
        </p:nvSpPr>
        <p:spPr>
          <a:xfrm>
            <a:off x="121104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79" name="CustomShape 230"/>
          <p:cNvSpPr/>
          <p:nvPr/>
        </p:nvSpPr>
        <p:spPr>
          <a:xfrm>
            <a:off x="12110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0" name="CustomShape 231"/>
          <p:cNvSpPr/>
          <p:nvPr/>
        </p:nvSpPr>
        <p:spPr>
          <a:xfrm>
            <a:off x="152352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1" name="CustomShape 232"/>
          <p:cNvSpPr/>
          <p:nvPr/>
        </p:nvSpPr>
        <p:spPr>
          <a:xfrm>
            <a:off x="159192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82" name="CustomShape 233"/>
          <p:cNvSpPr/>
          <p:nvPr/>
        </p:nvSpPr>
        <p:spPr>
          <a:xfrm>
            <a:off x="15919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3" name="CustomShape 234"/>
          <p:cNvSpPr/>
          <p:nvPr/>
        </p:nvSpPr>
        <p:spPr>
          <a:xfrm>
            <a:off x="1904400" y="533196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4" name="CustomShape 235"/>
          <p:cNvSpPr/>
          <p:nvPr/>
        </p:nvSpPr>
        <p:spPr>
          <a:xfrm>
            <a:off x="1972800" y="54010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85" name="CustomShape 236"/>
          <p:cNvSpPr/>
          <p:nvPr/>
        </p:nvSpPr>
        <p:spPr>
          <a:xfrm>
            <a:off x="19728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6" name="CustomShape 237"/>
          <p:cNvSpPr/>
          <p:nvPr/>
        </p:nvSpPr>
        <p:spPr>
          <a:xfrm>
            <a:off x="228528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7" name="CustomShape 238"/>
          <p:cNvSpPr/>
          <p:nvPr/>
        </p:nvSpPr>
        <p:spPr>
          <a:xfrm>
            <a:off x="235368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88" name="CustomShape 239"/>
          <p:cNvSpPr/>
          <p:nvPr/>
        </p:nvSpPr>
        <p:spPr>
          <a:xfrm>
            <a:off x="23536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9" name="CustomShape 240"/>
          <p:cNvSpPr/>
          <p:nvPr/>
        </p:nvSpPr>
        <p:spPr>
          <a:xfrm>
            <a:off x="266616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0" name="CustomShape 241"/>
          <p:cNvSpPr/>
          <p:nvPr/>
        </p:nvSpPr>
        <p:spPr>
          <a:xfrm>
            <a:off x="273456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91" name="CustomShape 242"/>
          <p:cNvSpPr/>
          <p:nvPr/>
        </p:nvSpPr>
        <p:spPr>
          <a:xfrm>
            <a:off x="27345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2" name="CustomShape 243"/>
          <p:cNvSpPr/>
          <p:nvPr/>
        </p:nvSpPr>
        <p:spPr>
          <a:xfrm>
            <a:off x="304740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3" name="CustomShape 244"/>
          <p:cNvSpPr/>
          <p:nvPr/>
        </p:nvSpPr>
        <p:spPr>
          <a:xfrm>
            <a:off x="311544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94" name="CustomShape 245"/>
          <p:cNvSpPr/>
          <p:nvPr/>
        </p:nvSpPr>
        <p:spPr>
          <a:xfrm>
            <a:off x="31154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5" name="CustomShape 246"/>
          <p:cNvSpPr/>
          <p:nvPr/>
        </p:nvSpPr>
        <p:spPr>
          <a:xfrm>
            <a:off x="342828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6" name="CustomShape 247"/>
          <p:cNvSpPr/>
          <p:nvPr/>
        </p:nvSpPr>
        <p:spPr>
          <a:xfrm>
            <a:off x="349668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97" name="CustomShape 248"/>
          <p:cNvSpPr/>
          <p:nvPr/>
        </p:nvSpPr>
        <p:spPr>
          <a:xfrm>
            <a:off x="34966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8" name="CustomShape 249"/>
          <p:cNvSpPr/>
          <p:nvPr/>
        </p:nvSpPr>
        <p:spPr>
          <a:xfrm>
            <a:off x="3809160" y="533196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9" name="CustomShape 250"/>
          <p:cNvSpPr/>
          <p:nvPr/>
        </p:nvSpPr>
        <p:spPr>
          <a:xfrm>
            <a:off x="3877560" y="54010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00" name="CustomShape 251"/>
          <p:cNvSpPr/>
          <p:nvPr/>
        </p:nvSpPr>
        <p:spPr>
          <a:xfrm>
            <a:off x="38775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1" name="CustomShape 252"/>
          <p:cNvSpPr/>
          <p:nvPr/>
        </p:nvSpPr>
        <p:spPr>
          <a:xfrm>
            <a:off x="419004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2" name="CustomShape 253"/>
          <p:cNvSpPr/>
          <p:nvPr/>
        </p:nvSpPr>
        <p:spPr>
          <a:xfrm>
            <a:off x="425844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03" name="CustomShape 254"/>
          <p:cNvSpPr/>
          <p:nvPr/>
        </p:nvSpPr>
        <p:spPr>
          <a:xfrm>
            <a:off x="42584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4" name="CustomShape 255"/>
          <p:cNvSpPr/>
          <p:nvPr/>
        </p:nvSpPr>
        <p:spPr>
          <a:xfrm>
            <a:off x="457092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5" name="CustomShape 256"/>
          <p:cNvSpPr/>
          <p:nvPr/>
        </p:nvSpPr>
        <p:spPr>
          <a:xfrm>
            <a:off x="463932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06" name="CustomShape 257"/>
          <p:cNvSpPr/>
          <p:nvPr/>
        </p:nvSpPr>
        <p:spPr>
          <a:xfrm>
            <a:off x="46393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7" name="CustomShape 258"/>
          <p:cNvSpPr/>
          <p:nvPr/>
        </p:nvSpPr>
        <p:spPr>
          <a:xfrm>
            <a:off x="495180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8" name="CustomShape 259"/>
          <p:cNvSpPr/>
          <p:nvPr/>
        </p:nvSpPr>
        <p:spPr>
          <a:xfrm>
            <a:off x="502020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09" name="CustomShape 260"/>
          <p:cNvSpPr/>
          <p:nvPr/>
        </p:nvSpPr>
        <p:spPr>
          <a:xfrm>
            <a:off x="50202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0" name="CustomShape 261"/>
          <p:cNvSpPr/>
          <p:nvPr/>
        </p:nvSpPr>
        <p:spPr>
          <a:xfrm>
            <a:off x="533268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1" name="CustomShape 262"/>
          <p:cNvSpPr/>
          <p:nvPr/>
        </p:nvSpPr>
        <p:spPr>
          <a:xfrm>
            <a:off x="540108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12" name="CustomShape 263"/>
          <p:cNvSpPr/>
          <p:nvPr/>
        </p:nvSpPr>
        <p:spPr>
          <a:xfrm>
            <a:off x="54010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3" name="CustomShape 264"/>
          <p:cNvSpPr/>
          <p:nvPr/>
        </p:nvSpPr>
        <p:spPr>
          <a:xfrm>
            <a:off x="571356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4" name="CustomShape 265"/>
          <p:cNvSpPr/>
          <p:nvPr/>
        </p:nvSpPr>
        <p:spPr>
          <a:xfrm>
            <a:off x="578196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15" name="CustomShape 266"/>
          <p:cNvSpPr/>
          <p:nvPr/>
        </p:nvSpPr>
        <p:spPr>
          <a:xfrm>
            <a:off x="57819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6" name="CustomShape 267"/>
          <p:cNvSpPr/>
          <p:nvPr/>
        </p:nvSpPr>
        <p:spPr>
          <a:xfrm>
            <a:off x="609444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7" name="CustomShape 268"/>
          <p:cNvSpPr/>
          <p:nvPr/>
        </p:nvSpPr>
        <p:spPr>
          <a:xfrm>
            <a:off x="616284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18" name="CustomShape 269"/>
          <p:cNvSpPr/>
          <p:nvPr/>
        </p:nvSpPr>
        <p:spPr>
          <a:xfrm>
            <a:off x="61628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9" name="CustomShape 270"/>
          <p:cNvSpPr/>
          <p:nvPr/>
        </p:nvSpPr>
        <p:spPr>
          <a:xfrm>
            <a:off x="647532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0" name="CustomShape 271"/>
          <p:cNvSpPr/>
          <p:nvPr/>
        </p:nvSpPr>
        <p:spPr>
          <a:xfrm>
            <a:off x="654372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21" name="CustomShape 272"/>
          <p:cNvSpPr/>
          <p:nvPr/>
        </p:nvSpPr>
        <p:spPr>
          <a:xfrm>
            <a:off x="65437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2" name="CustomShape 273"/>
          <p:cNvSpPr/>
          <p:nvPr/>
        </p:nvSpPr>
        <p:spPr>
          <a:xfrm>
            <a:off x="685620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3" name="CustomShape 274"/>
          <p:cNvSpPr/>
          <p:nvPr/>
        </p:nvSpPr>
        <p:spPr>
          <a:xfrm>
            <a:off x="692460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24" name="CustomShape 275"/>
          <p:cNvSpPr/>
          <p:nvPr/>
        </p:nvSpPr>
        <p:spPr>
          <a:xfrm>
            <a:off x="69246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5" name="CustomShape 276"/>
          <p:cNvSpPr/>
          <p:nvPr/>
        </p:nvSpPr>
        <p:spPr>
          <a:xfrm>
            <a:off x="723708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6" name="CustomShape 277"/>
          <p:cNvSpPr/>
          <p:nvPr/>
        </p:nvSpPr>
        <p:spPr>
          <a:xfrm>
            <a:off x="730548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27" name="CustomShape 278"/>
          <p:cNvSpPr/>
          <p:nvPr/>
        </p:nvSpPr>
        <p:spPr>
          <a:xfrm>
            <a:off x="73054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8" name="CustomShape 279"/>
          <p:cNvSpPr/>
          <p:nvPr/>
        </p:nvSpPr>
        <p:spPr>
          <a:xfrm>
            <a:off x="761796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9" name="CustomShape 280"/>
          <p:cNvSpPr/>
          <p:nvPr/>
        </p:nvSpPr>
        <p:spPr>
          <a:xfrm>
            <a:off x="768636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30" name="CustomShape 281"/>
          <p:cNvSpPr/>
          <p:nvPr/>
        </p:nvSpPr>
        <p:spPr>
          <a:xfrm>
            <a:off x="76863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1" name="CustomShape 282"/>
          <p:cNvSpPr/>
          <p:nvPr/>
        </p:nvSpPr>
        <p:spPr>
          <a:xfrm>
            <a:off x="799884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2" name="CustomShape 283"/>
          <p:cNvSpPr/>
          <p:nvPr/>
        </p:nvSpPr>
        <p:spPr>
          <a:xfrm>
            <a:off x="806724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33" name="CustomShape 284"/>
          <p:cNvSpPr/>
          <p:nvPr/>
        </p:nvSpPr>
        <p:spPr>
          <a:xfrm>
            <a:off x="80672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4" name="CustomShape 285"/>
          <p:cNvSpPr/>
          <p:nvPr/>
        </p:nvSpPr>
        <p:spPr>
          <a:xfrm>
            <a:off x="837972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5" name="CustomShape 286"/>
          <p:cNvSpPr/>
          <p:nvPr/>
        </p:nvSpPr>
        <p:spPr>
          <a:xfrm>
            <a:off x="844812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36" name="CustomShape 287"/>
          <p:cNvSpPr/>
          <p:nvPr/>
        </p:nvSpPr>
        <p:spPr>
          <a:xfrm>
            <a:off x="84481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7" name="CustomShape 288"/>
          <p:cNvSpPr/>
          <p:nvPr/>
        </p:nvSpPr>
        <p:spPr>
          <a:xfrm>
            <a:off x="876096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8" name="CustomShape 289"/>
          <p:cNvSpPr/>
          <p:nvPr/>
        </p:nvSpPr>
        <p:spPr>
          <a:xfrm>
            <a:off x="882900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39" name="CustomShape 290"/>
          <p:cNvSpPr/>
          <p:nvPr/>
        </p:nvSpPr>
        <p:spPr>
          <a:xfrm>
            <a:off x="88290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0" name="PlaceHolder 29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CustomShape 1"/>
          <p:cNvSpPr/>
          <p:nvPr/>
        </p:nvSpPr>
        <p:spPr>
          <a:xfrm rot="5400000">
            <a:off x="8485200" y="5801760"/>
            <a:ext cx="1820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© Copyright Showeet.com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6" name="CustomShape 2"/>
          <p:cNvSpPr/>
          <p:nvPr/>
        </p:nvSpPr>
        <p:spPr>
          <a:xfrm>
            <a:off x="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7" name="CustomShape 3"/>
          <p:cNvSpPr/>
          <p:nvPr/>
        </p:nvSpPr>
        <p:spPr>
          <a:xfrm>
            <a:off x="6840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78" name="CustomShape 4"/>
          <p:cNvSpPr/>
          <p:nvPr/>
        </p:nvSpPr>
        <p:spPr>
          <a:xfrm>
            <a:off x="684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9" name="CustomShape 5"/>
          <p:cNvSpPr/>
          <p:nvPr/>
        </p:nvSpPr>
        <p:spPr>
          <a:xfrm>
            <a:off x="38088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0" name="CustomShape 6"/>
          <p:cNvSpPr/>
          <p:nvPr/>
        </p:nvSpPr>
        <p:spPr>
          <a:xfrm>
            <a:off x="44928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81" name="CustomShape 7"/>
          <p:cNvSpPr/>
          <p:nvPr/>
        </p:nvSpPr>
        <p:spPr>
          <a:xfrm>
            <a:off x="4492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2" name="CustomShape 8"/>
          <p:cNvSpPr/>
          <p:nvPr/>
        </p:nvSpPr>
        <p:spPr>
          <a:xfrm>
            <a:off x="76176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3" name="CustomShape 9"/>
          <p:cNvSpPr/>
          <p:nvPr/>
        </p:nvSpPr>
        <p:spPr>
          <a:xfrm>
            <a:off x="83016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84" name="CustomShape 10"/>
          <p:cNvSpPr/>
          <p:nvPr/>
        </p:nvSpPr>
        <p:spPr>
          <a:xfrm>
            <a:off x="8301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5" name="CustomShape 11"/>
          <p:cNvSpPr/>
          <p:nvPr/>
        </p:nvSpPr>
        <p:spPr>
          <a:xfrm>
            <a:off x="114264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6" name="CustomShape 12"/>
          <p:cNvSpPr/>
          <p:nvPr/>
        </p:nvSpPr>
        <p:spPr>
          <a:xfrm>
            <a:off x="121104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87" name="CustomShape 13"/>
          <p:cNvSpPr/>
          <p:nvPr/>
        </p:nvSpPr>
        <p:spPr>
          <a:xfrm>
            <a:off x="12110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8" name="CustomShape 14"/>
          <p:cNvSpPr/>
          <p:nvPr/>
        </p:nvSpPr>
        <p:spPr>
          <a:xfrm>
            <a:off x="152352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9" name="CustomShape 15"/>
          <p:cNvSpPr/>
          <p:nvPr/>
        </p:nvSpPr>
        <p:spPr>
          <a:xfrm>
            <a:off x="159192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90" name="CustomShape 16"/>
          <p:cNvSpPr/>
          <p:nvPr/>
        </p:nvSpPr>
        <p:spPr>
          <a:xfrm>
            <a:off x="15919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1" name="CustomShape 17"/>
          <p:cNvSpPr/>
          <p:nvPr/>
        </p:nvSpPr>
        <p:spPr>
          <a:xfrm>
            <a:off x="190440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2" name="CustomShape 18"/>
          <p:cNvSpPr/>
          <p:nvPr/>
        </p:nvSpPr>
        <p:spPr>
          <a:xfrm>
            <a:off x="197280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93" name="CustomShape 19"/>
          <p:cNvSpPr/>
          <p:nvPr/>
        </p:nvSpPr>
        <p:spPr>
          <a:xfrm>
            <a:off x="19728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4" name="CustomShape 20"/>
          <p:cNvSpPr/>
          <p:nvPr/>
        </p:nvSpPr>
        <p:spPr>
          <a:xfrm>
            <a:off x="228528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5" name="CustomShape 21"/>
          <p:cNvSpPr/>
          <p:nvPr/>
        </p:nvSpPr>
        <p:spPr>
          <a:xfrm>
            <a:off x="235368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96" name="CustomShape 22"/>
          <p:cNvSpPr/>
          <p:nvPr/>
        </p:nvSpPr>
        <p:spPr>
          <a:xfrm>
            <a:off x="2353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7" name="CustomShape 23"/>
          <p:cNvSpPr/>
          <p:nvPr/>
        </p:nvSpPr>
        <p:spPr>
          <a:xfrm>
            <a:off x="266616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8" name="CustomShape 24"/>
          <p:cNvSpPr/>
          <p:nvPr/>
        </p:nvSpPr>
        <p:spPr>
          <a:xfrm>
            <a:off x="273456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99" name="CustomShape 25"/>
          <p:cNvSpPr/>
          <p:nvPr/>
        </p:nvSpPr>
        <p:spPr>
          <a:xfrm>
            <a:off x="2734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0" name="CustomShape 26"/>
          <p:cNvSpPr/>
          <p:nvPr/>
        </p:nvSpPr>
        <p:spPr>
          <a:xfrm>
            <a:off x="304740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1" name="CustomShape 27"/>
          <p:cNvSpPr/>
          <p:nvPr/>
        </p:nvSpPr>
        <p:spPr>
          <a:xfrm>
            <a:off x="311544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02" name="CustomShape 28"/>
          <p:cNvSpPr/>
          <p:nvPr/>
        </p:nvSpPr>
        <p:spPr>
          <a:xfrm>
            <a:off x="3115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3" name="CustomShape 29"/>
          <p:cNvSpPr/>
          <p:nvPr/>
        </p:nvSpPr>
        <p:spPr>
          <a:xfrm>
            <a:off x="342828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4" name="CustomShape 30"/>
          <p:cNvSpPr/>
          <p:nvPr/>
        </p:nvSpPr>
        <p:spPr>
          <a:xfrm>
            <a:off x="349668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05" name="CustomShape 31"/>
          <p:cNvSpPr/>
          <p:nvPr/>
        </p:nvSpPr>
        <p:spPr>
          <a:xfrm>
            <a:off x="3496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6" name="CustomShape 32"/>
          <p:cNvSpPr/>
          <p:nvPr/>
        </p:nvSpPr>
        <p:spPr>
          <a:xfrm>
            <a:off x="380916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7" name="CustomShape 33"/>
          <p:cNvSpPr/>
          <p:nvPr/>
        </p:nvSpPr>
        <p:spPr>
          <a:xfrm>
            <a:off x="387756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08" name="CustomShape 34"/>
          <p:cNvSpPr/>
          <p:nvPr/>
        </p:nvSpPr>
        <p:spPr>
          <a:xfrm>
            <a:off x="3877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9" name="CustomShape 35"/>
          <p:cNvSpPr/>
          <p:nvPr/>
        </p:nvSpPr>
        <p:spPr>
          <a:xfrm>
            <a:off x="419004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0" name="CustomShape 36"/>
          <p:cNvSpPr/>
          <p:nvPr/>
        </p:nvSpPr>
        <p:spPr>
          <a:xfrm>
            <a:off x="425844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11" name="CustomShape 37"/>
          <p:cNvSpPr/>
          <p:nvPr/>
        </p:nvSpPr>
        <p:spPr>
          <a:xfrm>
            <a:off x="4258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2" name="CustomShape 38"/>
          <p:cNvSpPr/>
          <p:nvPr/>
        </p:nvSpPr>
        <p:spPr>
          <a:xfrm>
            <a:off x="457092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3" name="CustomShape 39"/>
          <p:cNvSpPr/>
          <p:nvPr/>
        </p:nvSpPr>
        <p:spPr>
          <a:xfrm>
            <a:off x="463932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14" name="CustomShape 40"/>
          <p:cNvSpPr/>
          <p:nvPr/>
        </p:nvSpPr>
        <p:spPr>
          <a:xfrm>
            <a:off x="46393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5" name="CustomShape 41"/>
          <p:cNvSpPr/>
          <p:nvPr/>
        </p:nvSpPr>
        <p:spPr>
          <a:xfrm>
            <a:off x="495180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6" name="CustomShape 42"/>
          <p:cNvSpPr/>
          <p:nvPr/>
        </p:nvSpPr>
        <p:spPr>
          <a:xfrm>
            <a:off x="502020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17" name="CustomShape 43"/>
          <p:cNvSpPr/>
          <p:nvPr/>
        </p:nvSpPr>
        <p:spPr>
          <a:xfrm>
            <a:off x="50202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8" name="CustomShape 44"/>
          <p:cNvSpPr/>
          <p:nvPr/>
        </p:nvSpPr>
        <p:spPr>
          <a:xfrm>
            <a:off x="533268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9" name="CustomShape 45"/>
          <p:cNvSpPr/>
          <p:nvPr/>
        </p:nvSpPr>
        <p:spPr>
          <a:xfrm>
            <a:off x="540108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20" name="CustomShape 46"/>
          <p:cNvSpPr/>
          <p:nvPr/>
        </p:nvSpPr>
        <p:spPr>
          <a:xfrm>
            <a:off x="54010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1" name="CustomShape 47"/>
          <p:cNvSpPr/>
          <p:nvPr/>
        </p:nvSpPr>
        <p:spPr>
          <a:xfrm>
            <a:off x="571356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2" name="CustomShape 48"/>
          <p:cNvSpPr/>
          <p:nvPr/>
        </p:nvSpPr>
        <p:spPr>
          <a:xfrm>
            <a:off x="578196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23" name="CustomShape 49"/>
          <p:cNvSpPr/>
          <p:nvPr/>
        </p:nvSpPr>
        <p:spPr>
          <a:xfrm>
            <a:off x="57819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4" name="CustomShape 50"/>
          <p:cNvSpPr/>
          <p:nvPr/>
        </p:nvSpPr>
        <p:spPr>
          <a:xfrm>
            <a:off x="609444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5" name="CustomShape 51"/>
          <p:cNvSpPr/>
          <p:nvPr/>
        </p:nvSpPr>
        <p:spPr>
          <a:xfrm>
            <a:off x="616284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26" name="CustomShape 52"/>
          <p:cNvSpPr/>
          <p:nvPr/>
        </p:nvSpPr>
        <p:spPr>
          <a:xfrm>
            <a:off x="61628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7" name="CustomShape 53"/>
          <p:cNvSpPr/>
          <p:nvPr/>
        </p:nvSpPr>
        <p:spPr>
          <a:xfrm>
            <a:off x="647532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8" name="CustomShape 54"/>
          <p:cNvSpPr/>
          <p:nvPr/>
        </p:nvSpPr>
        <p:spPr>
          <a:xfrm>
            <a:off x="654372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29" name="CustomShape 55"/>
          <p:cNvSpPr/>
          <p:nvPr/>
        </p:nvSpPr>
        <p:spPr>
          <a:xfrm>
            <a:off x="65437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0" name="CustomShape 56"/>
          <p:cNvSpPr/>
          <p:nvPr/>
        </p:nvSpPr>
        <p:spPr>
          <a:xfrm>
            <a:off x="685620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1" name="CustomShape 57"/>
          <p:cNvSpPr/>
          <p:nvPr/>
        </p:nvSpPr>
        <p:spPr>
          <a:xfrm>
            <a:off x="692460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32" name="CustomShape 58"/>
          <p:cNvSpPr/>
          <p:nvPr/>
        </p:nvSpPr>
        <p:spPr>
          <a:xfrm>
            <a:off x="69246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3" name="CustomShape 59"/>
          <p:cNvSpPr/>
          <p:nvPr/>
        </p:nvSpPr>
        <p:spPr>
          <a:xfrm>
            <a:off x="723708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4" name="CustomShape 60"/>
          <p:cNvSpPr/>
          <p:nvPr/>
        </p:nvSpPr>
        <p:spPr>
          <a:xfrm>
            <a:off x="730548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35" name="CustomShape 61"/>
          <p:cNvSpPr/>
          <p:nvPr/>
        </p:nvSpPr>
        <p:spPr>
          <a:xfrm>
            <a:off x="73054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6" name="CustomShape 62"/>
          <p:cNvSpPr/>
          <p:nvPr/>
        </p:nvSpPr>
        <p:spPr>
          <a:xfrm>
            <a:off x="761796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7" name="CustomShape 63"/>
          <p:cNvSpPr/>
          <p:nvPr/>
        </p:nvSpPr>
        <p:spPr>
          <a:xfrm>
            <a:off x="768636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38" name="CustomShape 64"/>
          <p:cNvSpPr/>
          <p:nvPr/>
        </p:nvSpPr>
        <p:spPr>
          <a:xfrm>
            <a:off x="76863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9" name="CustomShape 65"/>
          <p:cNvSpPr/>
          <p:nvPr/>
        </p:nvSpPr>
        <p:spPr>
          <a:xfrm>
            <a:off x="799884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0" name="CustomShape 66"/>
          <p:cNvSpPr/>
          <p:nvPr/>
        </p:nvSpPr>
        <p:spPr>
          <a:xfrm>
            <a:off x="806724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41" name="CustomShape 67"/>
          <p:cNvSpPr/>
          <p:nvPr/>
        </p:nvSpPr>
        <p:spPr>
          <a:xfrm>
            <a:off x="80672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2" name="CustomShape 68"/>
          <p:cNvSpPr/>
          <p:nvPr/>
        </p:nvSpPr>
        <p:spPr>
          <a:xfrm>
            <a:off x="837972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3" name="CustomShape 69"/>
          <p:cNvSpPr/>
          <p:nvPr/>
        </p:nvSpPr>
        <p:spPr>
          <a:xfrm>
            <a:off x="844812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44" name="CustomShape 70"/>
          <p:cNvSpPr/>
          <p:nvPr/>
        </p:nvSpPr>
        <p:spPr>
          <a:xfrm>
            <a:off x="84481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5" name="CustomShape 71"/>
          <p:cNvSpPr/>
          <p:nvPr/>
        </p:nvSpPr>
        <p:spPr>
          <a:xfrm>
            <a:off x="876096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6" name="CustomShape 72"/>
          <p:cNvSpPr/>
          <p:nvPr/>
        </p:nvSpPr>
        <p:spPr>
          <a:xfrm>
            <a:off x="882900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47" name="CustomShape 73"/>
          <p:cNvSpPr/>
          <p:nvPr/>
        </p:nvSpPr>
        <p:spPr>
          <a:xfrm>
            <a:off x="88290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8" name="CustomShape 74"/>
          <p:cNvSpPr/>
          <p:nvPr/>
        </p:nvSpPr>
        <p:spPr>
          <a:xfrm>
            <a:off x="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9" name="CustomShape 75"/>
          <p:cNvSpPr/>
          <p:nvPr/>
        </p:nvSpPr>
        <p:spPr>
          <a:xfrm>
            <a:off x="6840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50" name="CustomShape 76"/>
          <p:cNvSpPr/>
          <p:nvPr/>
        </p:nvSpPr>
        <p:spPr>
          <a:xfrm>
            <a:off x="684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1" name="CustomShape 77"/>
          <p:cNvSpPr/>
          <p:nvPr/>
        </p:nvSpPr>
        <p:spPr>
          <a:xfrm>
            <a:off x="380880" y="60937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2" name="CustomShape 78"/>
          <p:cNvSpPr/>
          <p:nvPr/>
        </p:nvSpPr>
        <p:spPr>
          <a:xfrm>
            <a:off x="449280" y="61624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53" name="CustomShape 79"/>
          <p:cNvSpPr/>
          <p:nvPr/>
        </p:nvSpPr>
        <p:spPr>
          <a:xfrm>
            <a:off x="4492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4" name="CustomShape 80"/>
          <p:cNvSpPr/>
          <p:nvPr/>
        </p:nvSpPr>
        <p:spPr>
          <a:xfrm>
            <a:off x="761760" y="60937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5" name="CustomShape 81"/>
          <p:cNvSpPr/>
          <p:nvPr/>
        </p:nvSpPr>
        <p:spPr>
          <a:xfrm>
            <a:off x="830160" y="61624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56" name="CustomShape 82"/>
          <p:cNvSpPr/>
          <p:nvPr/>
        </p:nvSpPr>
        <p:spPr>
          <a:xfrm>
            <a:off x="8301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7" name="CustomShape 83"/>
          <p:cNvSpPr/>
          <p:nvPr/>
        </p:nvSpPr>
        <p:spPr>
          <a:xfrm>
            <a:off x="114264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8" name="CustomShape 84"/>
          <p:cNvSpPr/>
          <p:nvPr/>
        </p:nvSpPr>
        <p:spPr>
          <a:xfrm>
            <a:off x="121104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59" name="CustomShape 85"/>
          <p:cNvSpPr/>
          <p:nvPr/>
        </p:nvSpPr>
        <p:spPr>
          <a:xfrm>
            <a:off x="12110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0" name="CustomShape 86"/>
          <p:cNvSpPr/>
          <p:nvPr/>
        </p:nvSpPr>
        <p:spPr>
          <a:xfrm>
            <a:off x="152352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1" name="CustomShape 87"/>
          <p:cNvSpPr/>
          <p:nvPr/>
        </p:nvSpPr>
        <p:spPr>
          <a:xfrm>
            <a:off x="159192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62" name="CustomShape 88"/>
          <p:cNvSpPr/>
          <p:nvPr/>
        </p:nvSpPr>
        <p:spPr>
          <a:xfrm>
            <a:off x="15919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3" name="CustomShape 89"/>
          <p:cNvSpPr/>
          <p:nvPr/>
        </p:nvSpPr>
        <p:spPr>
          <a:xfrm>
            <a:off x="190440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4" name="CustomShape 90"/>
          <p:cNvSpPr/>
          <p:nvPr/>
        </p:nvSpPr>
        <p:spPr>
          <a:xfrm>
            <a:off x="197280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65" name="CustomShape 91"/>
          <p:cNvSpPr/>
          <p:nvPr/>
        </p:nvSpPr>
        <p:spPr>
          <a:xfrm>
            <a:off x="19728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6" name="CustomShape 92"/>
          <p:cNvSpPr/>
          <p:nvPr/>
        </p:nvSpPr>
        <p:spPr>
          <a:xfrm>
            <a:off x="228528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7" name="CustomShape 93"/>
          <p:cNvSpPr/>
          <p:nvPr/>
        </p:nvSpPr>
        <p:spPr>
          <a:xfrm>
            <a:off x="235368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68" name="CustomShape 94"/>
          <p:cNvSpPr/>
          <p:nvPr/>
        </p:nvSpPr>
        <p:spPr>
          <a:xfrm>
            <a:off x="2353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9" name="CustomShape 95"/>
          <p:cNvSpPr/>
          <p:nvPr/>
        </p:nvSpPr>
        <p:spPr>
          <a:xfrm>
            <a:off x="266616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0" name="CustomShape 96"/>
          <p:cNvSpPr/>
          <p:nvPr/>
        </p:nvSpPr>
        <p:spPr>
          <a:xfrm>
            <a:off x="273456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71" name="CustomShape 97"/>
          <p:cNvSpPr/>
          <p:nvPr/>
        </p:nvSpPr>
        <p:spPr>
          <a:xfrm>
            <a:off x="2734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2" name="CustomShape 98"/>
          <p:cNvSpPr/>
          <p:nvPr/>
        </p:nvSpPr>
        <p:spPr>
          <a:xfrm>
            <a:off x="304740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3" name="CustomShape 99"/>
          <p:cNvSpPr/>
          <p:nvPr/>
        </p:nvSpPr>
        <p:spPr>
          <a:xfrm>
            <a:off x="311544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74" name="CustomShape 100"/>
          <p:cNvSpPr/>
          <p:nvPr/>
        </p:nvSpPr>
        <p:spPr>
          <a:xfrm>
            <a:off x="3115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5" name="CustomShape 101"/>
          <p:cNvSpPr/>
          <p:nvPr/>
        </p:nvSpPr>
        <p:spPr>
          <a:xfrm>
            <a:off x="342828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6" name="CustomShape 102"/>
          <p:cNvSpPr/>
          <p:nvPr/>
        </p:nvSpPr>
        <p:spPr>
          <a:xfrm>
            <a:off x="349668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77" name="CustomShape 103"/>
          <p:cNvSpPr/>
          <p:nvPr/>
        </p:nvSpPr>
        <p:spPr>
          <a:xfrm>
            <a:off x="3496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8" name="CustomShape 104"/>
          <p:cNvSpPr/>
          <p:nvPr/>
        </p:nvSpPr>
        <p:spPr>
          <a:xfrm>
            <a:off x="380916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9" name="CustomShape 105"/>
          <p:cNvSpPr/>
          <p:nvPr/>
        </p:nvSpPr>
        <p:spPr>
          <a:xfrm>
            <a:off x="387756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80" name="CustomShape 106"/>
          <p:cNvSpPr/>
          <p:nvPr/>
        </p:nvSpPr>
        <p:spPr>
          <a:xfrm>
            <a:off x="3877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1" name="CustomShape 107"/>
          <p:cNvSpPr/>
          <p:nvPr/>
        </p:nvSpPr>
        <p:spPr>
          <a:xfrm>
            <a:off x="419004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2" name="CustomShape 108"/>
          <p:cNvSpPr/>
          <p:nvPr/>
        </p:nvSpPr>
        <p:spPr>
          <a:xfrm>
            <a:off x="425844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83" name="CustomShape 109"/>
          <p:cNvSpPr/>
          <p:nvPr/>
        </p:nvSpPr>
        <p:spPr>
          <a:xfrm>
            <a:off x="4258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4" name="CustomShape 110"/>
          <p:cNvSpPr/>
          <p:nvPr/>
        </p:nvSpPr>
        <p:spPr>
          <a:xfrm>
            <a:off x="4570920" y="60937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5" name="CustomShape 111"/>
          <p:cNvSpPr/>
          <p:nvPr/>
        </p:nvSpPr>
        <p:spPr>
          <a:xfrm>
            <a:off x="4639320" y="61624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86" name="CustomShape 112"/>
          <p:cNvSpPr/>
          <p:nvPr/>
        </p:nvSpPr>
        <p:spPr>
          <a:xfrm>
            <a:off x="46393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7" name="CustomShape 113"/>
          <p:cNvSpPr/>
          <p:nvPr/>
        </p:nvSpPr>
        <p:spPr>
          <a:xfrm>
            <a:off x="4951800" y="60937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8" name="CustomShape 114"/>
          <p:cNvSpPr/>
          <p:nvPr/>
        </p:nvSpPr>
        <p:spPr>
          <a:xfrm>
            <a:off x="5020200" y="61624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89" name="CustomShape 115"/>
          <p:cNvSpPr/>
          <p:nvPr/>
        </p:nvSpPr>
        <p:spPr>
          <a:xfrm>
            <a:off x="50202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0" name="CustomShape 116"/>
          <p:cNvSpPr/>
          <p:nvPr/>
        </p:nvSpPr>
        <p:spPr>
          <a:xfrm>
            <a:off x="533268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1" name="CustomShape 117"/>
          <p:cNvSpPr/>
          <p:nvPr/>
        </p:nvSpPr>
        <p:spPr>
          <a:xfrm>
            <a:off x="540108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92" name="CustomShape 118"/>
          <p:cNvSpPr/>
          <p:nvPr/>
        </p:nvSpPr>
        <p:spPr>
          <a:xfrm>
            <a:off x="54010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3" name="CustomShape 119"/>
          <p:cNvSpPr/>
          <p:nvPr/>
        </p:nvSpPr>
        <p:spPr>
          <a:xfrm>
            <a:off x="571356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4" name="CustomShape 120"/>
          <p:cNvSpPr/>
          <p:nvPr/>
        </p:nvSpPr>
        <p:spPr>
          <a:xfrm>
            <a:off x="578196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95" name="CustomShape 121"/>
          <p:cNvSpPr/>
          <p:nvPr/>
        </p:nvSpPr>
        <p:spPr>
          <a:xfrm>
            <a:off x="57819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6" name="CustomShape 122"/>
          <p:cNvSpPr/>
          <p:nvPr/>
        </p:nvSpPr>
        <p:spPr>
          <a:xfrm>
            <a:off x="609444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7" name="CustomShape 123"/>
          <p:cNvSpPr/>
          <p:nvPr/>
        </p:nvSpPr>
        <p:spPr>
          <a:xfrm>
            <a:off x="616284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98" name="CustomShape 124"/>
          <p:cNvSpPr/>
          <p:nvPr/>
        </p:nvSpPr>
        <p:spPr>
          <a:xfrm>
            <a:off x="61628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9" name="CustomShape 125"/>
          <p:cNvSpPr/>
          <p:nvPr/>
        </p:nvSpPr>
        <p:spPr>
          <a:xfrm>
            <a:off x="647532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0" name="CustomShape 126"/>
          <p:cNvSpPr/>
          <p:nvPr/>
        </p:nvSpPr>
        <p:spPr>
          <a:xfrm>
            <a:off x="654372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01" name="CustomShape 127"/>
          <p:cNvSpPr/>
          <p:nvPr/>
        </p:nvSpPr>
        <p:spPr>
          <a:xfrm>
            <a:off x="65437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2" name="CustomShape 128"/>
          <p:cNvSpPr/>
          <p:nvPr/>
        </p:nvSpPr>
        <p:spPr>
          <a:xfrm>
            <a:off x="685620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3" name="CustomShape 129"/>
          <p:cNvSpPr/>
          <p:nvPr/>
        </p:nvSpPr>
        <p:spPr>
          <a:xfrm>
            <a:off x="692460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04" name="CustomShape 130"/>
          <p:cNvSpPr/>
          <p:nvPr/>
        </p:nvSpPr>
        <p:spPr>
          <a:xfrm>
            <a:off x="69246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5" name="CustomShape 131"/>
          <p:cNvSpPr/>
          <p:nvPr/>
        </p:nvSpPr>
        <p:spPr>
          <a:xfrm>
            <a:off x="723708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6" name="CustomShape 132"/>
          <p:cNvSpPr/>
          <p:nvPr/>
        </p:nvSpPr>
        <p:spPr>
          <a:xfrm>
            <a:off x="730548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07" name="CustomShape 133"/>
          <p:cNvSpPr/>
          <p:nvPr/>
        </p:nvSpPr>
        <p:spPr>
          <a:xfrm>
            <a:off x="73054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8" name="CustomShape 134"/>
          <p:cNvSpPr/>
          <p:nvPr/>
        </p:nvSpPr>
        <p:spPr>
          <a:xfrm>
            <a:off x="761796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9" name="CustomShape 135"/>
          <p:cNvSpPr/>
          <p:nvPr/>
        </p:nvSpPr>
        <p:spPr>
          <a:xfrm>
            <a:off x="768636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10" name="CustomShape 136"/>
          <p:cNvSpPr/>
          <p:nvPr/>
        </p:nvSpPr>
        <p:spPr>
          <a:xfrm>
            <a:off x="76863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1" name="CustomShape 137"/>
          <p:cNvSpPr/>
          <p:nvPr/>
        </p:nvSpPr>
        <p:spPr>
          <a:xfrm>
            <a:off x="799884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2" name="CustomShape 138"/>
          <p:cNvSpPr/>
          <p:nvPr/>
        </p:nvSpPr>
        <p:spPr>
          <a:xfrm>
            <a:off x="806724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13" name="CustomShape 139"/>
          <p:cNvSpPr/>
          <p:nvPr/>
        </p:nvSpPr>
        <p:spPr>
          <a:xfrm>
            <a:off x="80672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4" name="CustomShape 140"/>
          <p:cNvSpPr/>
          <p:nvPr/>
        </p:nvSpPr>
        <p:spPr>
          <a:xfrm>
            <a:off x="837972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5" name="CustomShape 141"/>
          <p:cNvSpPr/>
          <p:nvPr/>
        </p:nvSpPr>
        <p:spPr>
          <a:xfrm>
            <a:off x="844812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16" name="CustomShape 142"/>
          <p:cNvSpPr/>
          <p:nvPr/>
        </p:nvSpPr>
        <p:spPr>
          <a:xfrm>
            <a:off x="84481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7" name="CustomShape 143"/>
          <p:cNvSpPr/>
          <p:nvPr/>
        </p:nvSpPr>
        <p:spPr>
          <a:xfrm>
            <a:off x="876096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8" name="CustomShape 144"/>
          <p:cNvSpPr/>
          <p:nvPr/>
        </p:nvSpPr>
        <p:spPr>
          <a:xfrm>
            <a:off x="882900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19" name="CustomShape 145"/>
          <p:cNvSpPr/>
          <p:nvPr/>
        </p:nvSpPr>
        <p:spPr>
          <a:xfrm>
            <a:off x="88290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0" name="CustomShape 146"/>
          <p:cNvSpPr/>
          <p:nvPr/>
        </p:nvSpPr>
        <p:spPr>
          <a:xfrm>
            <a:off x="0" y="57128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1" name="CustomShape 147"/>
          <p:cNvSpPr/>
          <p:nvPr/>
        </p:nvSpPr>
        <p:spPr>
          <a:xfrm>
            <a:off x="68400" y="57816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22" name="CustomShape 148"/>
          <p:cNvSpPr/>
          <p:nvPr/>
        </p:nvSpPr>
        <p:spPr>
          <a:xfrm>
            <a:off x="684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3" name="CustomShape 149"/>
          <p:cNvSpPr/>
          <p:nvPr/>
        </p:nvSpPr>
        <p:spPr>
          <a:xfrm>
            <a:off x="38088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4" name="CustomShape 150"/>
          <p:cNvSpPr/>
          <p:nvPr/>
        </p:nvSpPr>
        <p:spPr>
          <a:xfrm>
            <a:off x="44928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25" name="CustomShape 151"/>
          <p:cNvSpPr/>
          <p:nvPr/>
        </p:nvSpPr>
        <p:spPr>
          <a:xfrm>
            <a:off x="4492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6" name="CustomShape 152"/>
          <p:cNvSpPr/>
          <p:nvPr/>
        </p:nvSpPr>
        <p:spPr>
          <a:xfrm>
            <a:off x="76176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7" name="CustomShape 153"/>
          <p:cNvSpPr/>
          <p:nvPr/>
        </p:nvSpPr>
        <p:spPr>
          <a:xfrm>
            <a:off x="83016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28" name="CustomShape 154"/>
          <p:cNvSpPr/>
          <p:nvPr/>
        </p:nvSpPr>
        <p:spPr>
          <a:xfrm>
            <a:off x="8301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9" name="CustomShape 155"/>
          <p:cNvSpPr/>
          <p:nvPr/>
        </p:nvSpPr>
        <p:spPr>
          <a:xfrm>
            <a:off x="1142640" y="57128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0" name="CustomShape 156"/>
          <p:cNvSpPr/>
          <p:nvPr/>
        </p:nvSpPr>
        <p:spPr>
          <a:xfrm>
            <a:off x="1211040" y="57816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31" name="CustomShape 157"/>
          <p:cNvSpPr/>
          <p:nvPr/>
        </p:nvSpPr>
        <p:spPr>
          <a:xfrm>
            <a:off x="12110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2" name="CustomShape 158"/>
          <p:cNvSpPr/>
          <p:nvPr/>
        </p:nvSpPr>
        <p:spPr>
          <a:xfrm>
            <a:off x="1523520" y="57128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3" name="CustomShape 159"/>
          <p:cNvSpPr/>
          <p:nvPr/>
        </p:nvSpPr>
        <p:spPr>
          <a:xfrm>
            <a:off x="1591920" y="57816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34" name="CustomShape 160"/>
          <p:cNvSpPr/>
          <p:nvPr/>
        </p:nvSpPr>
        <p:spPr>
          <a:xfrm>
            <a:off x="15919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5" name="CustomShape 161"/>
          <p:cNvSpPr/>
          <p:nvPr/>
        </p:nvSpPr>
        <p:spPr>
          <a:xfrm>
            <a:off x="1904400" y="57128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6" name="CustomShape 162"/>
          <p:cNvSpPr/>
          <p:nvPr/>
        </p:nvSpPr>
        <p:spPr>
          <a:xfrm>
            <a:off x="1972800" y="57816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37" name="CustomShape 163"/>
          <p:cNvSpPr/>
          <p:nvPr/>
        </p:nvSpPr>
        <p:spPr>
          <a:xfrm>
            <a:off x="19728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8" name="CustomShape 164"/>
          <p:cNvSpPr/>
          <p:nvPr/>
        </p:nvSpPr>
        <p:spPr>
          <a:xfrm>
            <a:off x="2285280" y="57128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9" name="CustomShape 165"/>
          <p:cNvSpPr/>
          <p:nvPr/>
        </p:nvSpPr>
        <p:spPr>
          <a:xfrm>
            <a:off x="2353680" y="57816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40" name="CustomShape 166"/>
          <p:cNvSpPr/>
          <p:nvPr/>
        </p:nvSpPr>
        <p:spPr>
          <a:xfrm>
            <a:off x="23536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1" name="CustomShape 167"/>
          <p:cNvSpPr/>
          <p:nvPr/>
        </p:nvSpPr>
        <p:spPr>
          <a:xfrm>
            <a:off x="266616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2" name="CustomShape 168"/>
          <p:cNvSpPr/>
          <p:nvPr/>
        </p:nvSpPr>
        <p:spPr>
          <a:xfrm>
            <a:off x="273456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43" name="CustomShape 169"/>
          <p:cNvSpPr/>
          <p:nvPr/>
        </p:nvSpPr>
        <p:spPr>
          <a:xfrm>
            <a:off x="27345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4" name="CustomShape 170"/>
          <p:cNvSpPr/>
          <p:nvPr/>
        </p:nvSpPr>
        <p:spPr>
          <a:xfrm>
            <a:off x="304740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5" name="CustomShape 171"/>
          <p:cNvSpPr/>
          <p:nvPr/>
        </p:nvSpPr>
        <p:spPr>
          <a:xfrm>
            <a:off x="311544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46" name="CustomShape 172"/>
          <p:cNvSpPr/>
          <p:nvPr/>
        </p:nvSpPr>
        <p:spPr>
          <a:xfrm>
            <a:off x="31154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7" name="CustomShape 173"/>
          <p:cNvSpPr/>
          <p:nvPr/>
        </p:nvSpPr>
        <p:spPr>
          <a:xfrm>
            <a:off x="3428280" y="57128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8" name="CustomShape 174"/>
          <p:cNvSpPr/>
          <p:nvPr/>
        </p:nvSpPr>
        <p:spPr>
          <a:xfrm>
            <a:off x="3496680" y="57816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49" name="CustomShape 175"/>
          <p:cNvSpPr/>
          <p:nvPr/>
        </p:nvSpPr>
        <p:spPr>
          <a:xfrm>
            <a:off x="34966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0" name="CustomShape 176"/>
          <p:cNvSpPr/>
          <p:nvPr/>
        </p:nvSpPr>
        <p:spPr>
          <a:xfrm>
            <a:off x="3809160" y="57128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1" name="CustomShape 177"/>
          <p:cNvSpPr/>
          <p:nvPr/>
        </p:nvSpPr>
        <p:spPr>
          <a:xfrm>
            <a:off x="3877560" y="57816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52" name="CustomShape 178"/>
          <p:cNvSpPr/>
          <p:nvPr/>
        </p:nvSpPr>
        <p:spPr>
          <a:xfrm>
            <a:off x="38775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3" name="CustomShape 179"/>
          <p:cNvSpPr/>
          <p:nvPr/>
        </p:nvSpPr>
        <p:spPr>
          <a:xfrm>
            <a:off x="4190040" y="57128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4" name="CustomShape 180"/>
          <p:cNvSpPr/>
          <p:nvPr/>
        </p:nvSpPr>
        <p:spPr>
          <a:xfrm>
            <a:off x="4258440" y="57816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55" name="CustomShape 181"/>
          <p:cNvSpPr/>
          <p:nvPr/>
        </p:nvSpPr>
        <p:spPr>
          <a:xfrm>
            <a:off x="42584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6" name="CustomShape 182"/>
          <p:cNvSpPr/>
          <p:nvPr/>
        </p:nvSpPr>
        <p:spPr>
          <a:xfrm>
            <a:off x="457092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7" name="CustomShape 183"/>
          <p:cNvSpPr/>
          <p:nvPr/>
        </p:nvSpPr>
        <p:spPr>
          <a:xfrm>
            <a:off x="463932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58" name="CustomShape 184"/>
          <p:cNvSpPr/>
          <p:nvPr/>
        </p:nvSpPr>
        <p:spPr>
          <a:xfrm>
            <a:off x="46393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9" name="CustomShape 185"/>
          <p:cNvSpPr/>
          <p:nvPr/>
        </p:nvSpPr>
        <p:spPr>
          <a:xfrm>
            <a:off x="495180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0" name="CustomShape 186"/>
          <p:cNvSpPr/>
          <p:nvPr/>
        </p:nvSpPr>
        <p:spPr>
          <a:xfrm>
            <a:off x="502020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61" name="CustomShape 187"/>
          <p:cNvSpPr/>
          <p:nvPr/>
        </p:nvSpPr>
        <p:spPr>
          <a:xfrm>
            <a:off x="50202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2" name="CustomShape 188"/>
          <p:cNvSpPr/>
          <p:nvPr/>
        </p:nvSpPr>
        <p:spPr>
          <a:xfrm>
            <a:off x="5332680" y="57128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3" name="CustomShape 189"/>
          <p:cNvSpPr/>
          <p:nvPr/>
        </p:nvSpPr>
        <p:spPr>
          <a:xfrm>
            <a:off x="5401080" y="57816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64" name="CustomShape 190"/>
          <p:cNvSpPr/>
          <p:nvPr/>
        </p:nvSpPr>
        <p:spPr>
          <a:xfrm>
            <a:off x="54010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5" name="CustomShape 191"/>
          <p:cNvSpPr/>
          <p:nvPr/>
        </p:nvSpPr>
        <p:spPr>
          <a:xfrm>
            <a:off x="5713560" y="57128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6" name="CustomShape 192"/>
          <p:cNvSpPr/>
          <p:nvPr/>
        </p:nvSpPr>
        <p:spPr>
          <a:xfrm>
            <a:off x="5781960" y="57816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67" name="CustomShape 193"/>
          <p:cNvSpPr/>
          <p:nvPr/>
        </p:nvSpPr>
        <p:spPr>
          <a:xfrm>
            <a:off x="57819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8" name="CustomShape 194"/>
          <p:cNvSpPr/>
          <p:nvPr/>
        </p:nvSpPr>
        <p:spPr>
          <a:xfrm>
            <a:off x="609444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9" name="CustomShape 195"/>
          <p:cNvSpPr/>
          <p:nvPr/>
        </p:nvSpPr>
        <p:spPr>
          <a:xfrm>
            <a:off x="616284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70" name="CustomShape 196"/>
          <p:cNvSpPr/>
          <p:nvPr/>
        </p:nvSpPr>
        <p:spPr>
          <a:xfrm>
            <a:off x="61628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1" name="CustomShape 197"/>
          <p:cNvSpPr/>
          <p:nvPr/>
        </p:nvSpPr>
        <p:spPr>
          <a:xfrm>
            <a:off x="6475320" y="57128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2" name="CustomShape 198"/>
          <p:cNvSpPr/>
          <p:nvPr/>
        </p:nvSpPr>
        <p:spPr>
          <a:xfrm>
            <a:off x="6543720" y="57816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73" name="CustomShape 199"/>
          <p:cNvSpPr/>
          <p:nvPr/>
        </p:nvSpPr>
        <p:spPr>
          <a:xfrm>
            <a:off x="65437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4" name="CustomShape 200"/>
          <p:cNvSpPr/>
          <p:nvPr/>
        </p:nvSpPr>
        <p:spPr>
          <a:xfrm>
            <a:off x="6856200" y="57128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5" name="CustomShape 201"/>
          <p:cNvSpPr/>
          <p:nvPr/>
        </p:nvSpPr>
        <p:spPr>
          <a:xfrm>
            <a:off x="6924600" y="57816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76" name="CustomShape 202"/>
          <p:cNvSpPr/>
          <p:nvPr/>
        </p:nvSpPr>
        <p:spPr>
          <a:xfrm>
            <a:off x="69246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7" name="CustomShape 203"/>
          <p:cNvSpPr/>
          <p:nvPr/>
        </p:nvSpPr>
        <p:spPr>
          <a:xfrm>
            <a:off x="7237080" y="57128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8" name="CustomShape 204"/>
          <p:cNvSpPr/>
          <p:nvPr/>
        </p:nvSpPr>
        <p:spPr>
          <a:xfrm>
            <a:off x="7305480" y="57816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79" name="CustomShape 205"/>
          <p:cNvSpPr/>
          <p:nvPr/>
        </p:nvSpPr>
        <p:spPr>
          <a:xfrm>
            <a:off x="73054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0" name="CustomShape 206"/>
          <p:cNvSpPr/>
          <p:nvPr/>
        </p:nvSpPr>
        <p:spPr>
          <a:xfrm>
            <a:off x="7617960" y="57128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1" name="CustomShape 207"/>
          <p:cNvSpPr/>
          <p:nvPr/>
        </p:nvSpPr>
        <p:spPr>
          <a:xfrm>
            <a:off x="7686360" y="57816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82" name="CustomShape 208"/>
          <p:cNvSpPr/>
          <p:nvPr/>
        </p:nvSpPr>
        <p:spPr>
          <a:xfrm>
            <a:off x="768636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3" name="CustomShape 209"/>
          <p:cNvSpPr/>
          <p:nvPr/>
        </p:nvSpPr>
        <p:spPr>
          <a:xfrm>
            <a:off x="7998840" y="57128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4" name="CustomShape 210"/>
          <p:cNvSpPr/>
          <p:nvPr/>
        </p:nvSpPr>
        <p:spPr>
          <a:xfrm>
            <a:off x="8067240" y="57816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85" name="CustomShape 211"/>
          <p:cNvSpPr/>
          <p:nvPr/>
        </p:nvSpPr>
        <p:spPr>
          <a:xfrm>
            <a:off x="806724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6" name="CustomShape 212"/>
          <p:cNvSpPr/>
          <p:nvPr/>
        </p:nvSpPr>
        <p:spPr>
          <a:xfrm>
            <a:off x="837972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7" name="CustomShape 213"/>
          <p:cNvSpPr/>
          <p:nvPr/>
        </p:nvSpPr>
        <p:spPr>
          <a:xfrm>
            <a:off x="844812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88" name="CustomShape 214"/>
          <p:cNvSpPr/>
          <p:nvPr/>
        </p:nvSpPr>
        <p:spPr>
          <a:xfrm>
            <a:off x="84481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9" name="CustomShape 215"/>
          <p:cNvSpPr/>
          <p:nvPr/>
        </p:nvSpPr>
        <p:spPr>
          <a:xfrm>
            <a:off x="876096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0" name="CustomShape 216"/>
          <p:cNvSpPr/>
          <p:nvPr/>
        </p:nvSpPr>
        <p:spPr>
          <a:xfrm>
            <a:off x="882900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91" name="CustomShape 217"/>
          <p:cNvSpPr/>
          <p:nvPr/>
        </p:nvSpPr>
        <p:spPr>
          <a:xfrm>
            <a:off x="88290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2" name="CustomShape 218"/>
          <p:cNvSpPr/>
          <p:nvPr/>
        </p:nvSpPr>
        <p:spPr>
          <a:xfrm>
            <a:off x="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3" name="CustomShape 219"/>
          <p:cNvSpPr/>
          <p:nvPr/>
        </p:nvSpPr>
        <p:spPr>
          <a:xfrm>
            <a:off x="6840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94" name="CustomShape 220"/>
          <p:cNvSpPr/>
          <p:nvPr/>
        </p:nvSpPr>
        <p:spPr>
          <a:xfrm>
            <a:off x="684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5" name="CustomShape 221"/>
          <p:cNvSpPr/>
          <p:nvPr/>
        </p:nvSpPr>
        <p:spPr>
          <a:xfrm>
            <a:off x="38088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6" name="CustomShape 222"/>
          <p:cNvSpPr/>
          <p:nvPr/>
        </p:nvSpPr>
        <p:spPr>
          <a:xfrm>
            <a:off x="44928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97" name="CustomShape 223"/>
          <p:cNvSpPr/>
          <p:nvPr/>
        </p:nvSpPr>
        <p:spPr>
          <a:xfrm>
            <a:off x="4492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8" name="CustomShape 224"/>
          <p:cNvSpPr/>
          <p:nvPr/>
        </p:nvSpPr>
        <p:spPr>
          <a:xfrm>
            <a:off x="76176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9" name="CustomShape 225"/>
          <p:cNvSpPr/>
          <p:nvPr/>
        </p:nvSpPr>
        <p:spPr>
          <a:xfrm>
            <a:off x="83016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00" name="CustomShape 226"/>
          <p:cNvSpPr/>
          <p:nvPr/>
        </p:nvSpPr>
        <p:spPr>
          <a:xfrm>
            <a:off x="8301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1" name="CustomShape 227"/>
          <p:cNvSpPr/>
          <p:nvPr/>
        </p:nvSpPr>
        <p:spPr>
          <a:xfrm>
            <a:off x="114264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2" name="CustomShape 228"/>
          <p:cNvSpPr/>
          <p:nvPr/>
        </p:nvSpPr>
        <p:spPr>
          <a:xfrm>
            <a:off x="121104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03" name="CustomShape 229"/>
          <p:cNvSpPr/>
          <p:nvPr/>
        </p:nvSpPr>
        <p:spPr>
          <a:xfrm>
            <a:off x="12110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4" name="CustomShape 230"/>
          <p:cNvSpPr/>
          <p:nvPr/>
        </p:nvSpPr>
        <p:spPr>
          <a:xfrm>
            <a:off x="152352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5" name="CustomShape 231"/>
          <p:cNvSpPr/>
          <p:nvPr/>
        </p:nvSpPr>
        <p:spPr>
          <a:xfrm>
            <a:off x="159192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06" name="CustomShape 232"/>
          <p:cNvSpPr/>
          <p:nvPr/>
        </p:nvSpPr>
        <p:spPr>
          <a:xfrm>
            <a:off x="15919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7" name="CustomShape 233"/>
          <p:cNvSpPr/>
          <p:nvPr/>
        </p:nvSpPr>
        <p:spPr>
          <a:xfrm>
            <a:off x="1904400" y="533196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8" name="CustomShape 234"/>
          <p:cNvSpPr/>
          <p:nvPr/>
        </p:nvSpPr>
        <p:spPr>
          <a:xfrm>
            <a:off x="1972800" y="54010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09" name="CustomShape 235"/>
          <p:cNvSpPr/>
          <p:nvPr/>
        </p:nvSpPr>
        <p:spPr>
          <a:xfrm>
            <a:off x="19728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0" name="CustomShape 236"/>
          <p:cNvSpPr/>
          <p:nvPr/>
        </p:nvSpPr>
        <p:spPr>
          <a:xfrm>
            <a:off x="228528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1" name="CustomShape 237"/>
          <p:cNvSpPr/>
          <p:nvPr/>
        </p:nvSpPr>
        <p:spPr>
          <a:xfrm>
            <a:off x="235368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12" name="CustomShape 238"/>
          <p:cNvSpPr/>
          <p:nvPr/>
        </p:nvSpPr>
        <p:spPr>
          <a:xfrm>
            <a:off x="23536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3" name="CustomShape 239"/>
          <p:cNvSpPr/>
          <p:nvPr/>
        </p:nvSpPr>
        <p:spPr>
          <a:xfrm>
            <a:off x="266616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4" name="CustomShape 240"/>
          <p:cNvSpPr/>
          <p:nvPr/>
        </p:nvSpPr>
        <p:spPr>
          <a:xfrm>
            <a:off x="273456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15" name="CustomShape 241"/>
          <p:cNvSpPr/>
          <p:nvPr/>
        </p:nvSpPr>
        <p:spPr>
          <a:xfrm>
            <a:off x="27345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6" name="CustomShape 242"/>
          <p:cNvSpPr/>
          <p:nvPr/>
        </p:nvSpPr>
        <p:spPr>
          <a:xfrm>
            <a:off x="304740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7" name="CustomShape 243"/>
          <p:cNvSpPr/>
          <p:nvPr/>
        </p:nvSpPr>
        <p:spPr>
          <a:xfrm>
            <a:off x="311544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18" name="CustomShape 244"/>
          <p:cNvSpPr/>
          <p:nvPr/>
        </p:nvSpPr>
        <p:spPr>
          <a:xfrm>
            <a:off x="31154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9" name="CustomShape 245"/>
          <p:cNvSpPr/>
          <p:nvPr/>
        </p:nvSpPr>
        <p:spPr>
          <a:xfrm>
            <a:off x="342828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0" name="CustomShape 246"/>
          <p:cNvSpPr/>
          <p:nvPr/>
        </p:nvSpPr>
        <p:spPr>
          <a:xfrm>
            <a:off x="349668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21" name="CustomShape 247"/>
          <p:cNvSpPr/>
          <p:nvPr/>
        </p:nvSpPr>
        <p:spPr>
          <a:xfrm>
            <a:off x="34966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2" name="CustomShape 248"/>
          <p:cNvSpPr/>
          <p:nvPr/>
        </p:nvSpPr>
        <p:spPr>
          <a:xfrm>
            <a:off x="3809160" y="533196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3" name="CustomShape 249"/>
          <p:cNvSpPr/>
          <p:nvPr/>
        </p:nvSpPr>
        <p:spPr>
          <a:xfrm>
            <a:off x="3877560" y="54010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24" name="CustomShape 250"/>
          <p:cNvSpPr/>
          <p:nvPr/>
        </p:nvSpPr>
        <p:spPr>
          <a:xfrm>
            <a:off x="38775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5" name="CustomShape 251"/>
          <p:cNvSpPr/>
          <p:nvPr/>
        </p:nvSpPr>
        <p:spPr>
          <a:xfrm>
            <a:off x="4190040" y="53319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6" name="CustomShape 252"/>
          <p:cNvSpPr/>
          <p:nvPr/>
        </p:nvSpPr>
        <p:spPr>
          <a:xfrm>
            <a:off x="4258440" y="54010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27" name="CustomShape 253"/>
          <p:cNvSpPr/>
          <p:nvPr/>
        </p:nvSpPr>
        <p:spPr>
          <a:xfrm>
            <a:off x="42584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8" name="CustomShape 254"/>
          <p:cNvSpPr/>
          <p:nvPr/>
        </p:nvSpPr>
        <p:spPr>
          <a:xfrm>
            <a:off x="457092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9" name="CustomShape 255"/>
          <p:cNvSpPr/>
          <p:nvPr/>
        </p:nvSpPr>
        <p:spPr>
          <a:xfrm>
            <a:off x="463932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30" name="CustomShape 256"/>
          <p:cNvSpPr/>
          <p:nvPr/>
        </p:nvSpPr>
        <p:spPr>
          <a:xfrm>
            <a:off x="46393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1" name="CustomShape 257"/>
          <p:cNvSpPr/>
          <p:nvPr/>
        </p:nvSpPr>
        <p:spPr>
          <a:xfrm>
            <a:off x="495180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2" name="CustomShape 258"/>
          <p:cNvSpPr/>
          <p:nvPr/>
        </p:nvSpPr>
        <p:spPr>
          <a:xfrm>
            <a:off x="502020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33" name="CustomShape 259"/>
          <p:cNvSpPr/>
          <p:nvPr/>
        </p:nvSpPr>
        <p:spPr>
          <a:xfrm>
            <a:off x="50202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4" name="CustomShape 260"/>
          <p:cNvSpPr/>
          <p:nvPr/>
        </p:nvSpPr>
        <p:spPr>
          <a:xfrm>
            <a:off x="533268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5" name="CustomShape 261"/>
          <p:cNvSpPr/>
          <p:nvPr/>
        </p:nvSpPr>
        <p:spPr>
          <a:xfrm>
            <a:off x="540108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36" name="CustomShape 262"/>
          <p:cNvSpPr/>
          <p:nvPr/>
        </p:nvSpPr>
        <p:spPr>
          <a:xfrm>
            <a:off x="54010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7" name="CustomShape 263"/>
          <p:cNvSpPr/>
          <p:nvPr/>
        </p:nvSpPr>
        <p:spPr>
          <a:xfrm>
            <a:off x="571356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8" name="CustomShape 264"/>
          <p:cNvSpPr/>
          <p:nvPr/>
        </p:nvSpPr>
        <p:spPr>
          <a:xfrm>
            <a:off x="578196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39" name="CustomShape 265"/>
          <p:cNvSpPr/>
          <p:nvPr/>
        </p:nvSpPr>
        <p:spPr>
          <a:xfrm>
            <a:off x="57819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0" name="CustomShape 266"/>
          <p:cNvSpPr/>
          <p:nvPr/>
        </p:nvSpPr>
        <p:spPr>
          <a:xfrm>
            <a:off x="609444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1" name="CustomShape 267"/>
          <p:cNvSpPr/>
          <p:nvPr/>
        </p:nvSpPr>
        <p:spPr>
          <a:xfrm>
            <a:off x="616284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42" name="CustomShape 268"/>
          <p:cNvSpPr/>
          <p:nvPr/>
        </p:nvSpPr>
        <p:spPr>
          <a:xfrm>
            <a:off x="61628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3" name="CustomShape 269"/>
          <p:cNvSpPr/>
          <p:nvPr/>
        </p:nvSpPr>
        <p:spPr>
          <a:xfrm>
            <a:off x="647532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4" name="CustomShape 270"/>
          <p:cNvSpPr/>
          <p:nvPr/>
        </p:nvSpPr>
        <p:spPr>
          <a:xfrm>
            <a:off x="654372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45" name="CustomShape 271"/>
          <p:cNvSpPr/>
          <p:nvPr/>
        </p:nvSpPr>
        <p:spPr>
          <a:xfrm>
            <a:off x="65437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6" name="CustomShape 272"/>
          <p:cNvSpPr/>
          <p:nvPr/>
        </p:nvSpPr>
        <p:spPr>
          <a:xfrm>
            <a:off x="685620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7" name="CustomShape 273"/>
          <p:cNvSpPr/>
          <p:nvPr/>
        </p:nvSpPr>
        <p:spPr>
          <a:xfrm>
            <a:off x="692460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48" name="CustomShape 274"/>
          <p:cNvSpPr/>
          <p:nvPr/>
        </p:nvSpPr>
        <p:spPr>
          <a:xfrm>
            <a:off x="69246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9" name="CustomShape 275"/>
          <p:cNvSpPr/>
          <p:nvPr/>
        </p:nvSpPr>
        <p:spPr>
          <a:xfrm>
            <a:off x="723708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0" name="CustomShape 276"/>
          <p:cNvSpPr/>
          <p:nvPr/>
        </p:nvSpPr>
        <p:spPr>
          <a:xfrm>
            <a:off x="730548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51" name="CustomShape 277"/>
          <p:cNvSpPr/>
          <p:nvPr/>
        </p:nvSpPr>
        <p:spPr>
          <a:xfrm>
            <a:off x="73054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2" name="CustomShape 278"/>
          <p:cNvSpPr/>
          <p:nvPr/>
        </p:nvSpPr>
        <p:spPr>
          <a:xfrm>
            <a:off x="761796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3" name="CustomShape 279"/>
          <p:cNvSpPr/>
          <p:nvPr/>
        </p:nvSpPr>
        <p:spPr>
          <a:xfrm>
            <a:off x="768636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54" name="CustomShape 280"/>
          <p:cNvSpPr/>
          <p:nvPr/>
        </p:nvSpPr>
        <p:spPr>
          <a:xfrm>
            <a:off x="768636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5" name="CustomShape 281"/>
          <p:cNvSpPr/>
          <p:nvPr/>
        </p:nvSpPr>
        <p:spPr>
          <a:xfrm>
            <a:off x="799884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6" name="CustomShape 282"/>
          <p:cNvSpPr/>
          <p:nvPr/>
        </p:nvSpPr>
        <p:spPr>
          <a:xfrm>
            <a:off x="806724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57" name="CustomShape 283"/>
          <p:cNvSpPr/>
          <p:nvPr/>
        </p:nvSpPr>
        <p:spPr>
          <a:xfrm>
            <a:off x="806724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8" name="CustomShape 284"/>
          <p:cNvSpPr/>
          <p:nvPr/>
        </p:nvSpPr>
        <p:spPr>
          <a:xfrm>
            <a:off x="837972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9" name="CustomShape 285"/>
          <p:cNvSpPr/>
          <p:nvPr/>
        </p:nvSpPr>
        <p:spPr>
          <a:xfrm>
            <a:off x="844812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60" name="CustomShape 286"/>
          <p:cNvSpPr/>
          <p:nvPr/>
        </p:nvSpPr>
        <p:spPr>
          <a:xfrm>
            <a:off x="84481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1" name="CustomShape 287"/>
          <p:cNvSpPr/>
          <p:nvPr/>
        </p:nvSpPr>
        <p:spPr>
          <a:xfrm>
            <a:off x="876096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2" name="CustomShape 288"/>
          <p:cNvSpPr/>
          <p:nvPr/>
        </p:nvSpPr>
        <p:spPr>
          <a:xfrm>
            <a:off x="882900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63" name="CustomShape 289"/>
          <p:cNvSpPr/>
          <p:nvPr/>
        </p:nvSpPr>
        <p:spPr>
          <a:xfrm>
            <a:off x="88290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4" name="CustomShape 290"/>
          <p:cNvSpPr/>
          <p:nvPr/>
        </p:nvSpPr>
        <p:spPr>
          <a:xfrm>
            <a:off x="0" y="49510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5" name="CustomShape 291"/>
          <p:cNvSpPr/>
          <p:nvPr/>
        </p:nvSpPr>
        <p:spPr>
          <a:xfrm>
            <a:off x="68400" y="50202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66" name="CustomShape 292"/>
          <p:cNvSpPr/>
          <p:nvPr/>
        </p:nvSpPr>
        <p:spPr>
          <a:xfrm>
            <a:off x="684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7" name="CustomShape 293"/>
          <p:cNvSpPr/>
          <p:nvPr/>
        </p:nvSpPr>
        <p:spPr>
          <a:xfrm>
            <a:off x="380880" y="49510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8" name="CustomShape 294"/>
          <p:cNvSpPr/>
          <p:nvPr/>
        </p:nvSpPr>
        <p:spPr>
          <a:xfrm>
            <a:off x="449280" y="50202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69" name="CustomShape 295"/>
          <p:cNvSpPr/>
          <p:nvPr/>
        </p:nvSpPr>
        <p:spPr>
          <a:xfrm>
            <a:off x="4492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0" name="CustomShape 296"/>
          <p:cNvSpPr/>
          <p:nvPr/>
        </p:nvSpPr>
        <p:spPr>
          <a:xfrm>
            <a:off x="761760" y="49510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1" name="CustomShape 297"/>
          <p:cNvSpPr/>
          <p:nvPr/>
        </p:nvSpPr>
        <p:spPr>
          <a:xfrm>
            <a:off x="830160" y="50202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72" name="CustomShape 298"/>
          <p:cNvSpPr/>
          <p:nvPr/>
        </p:nvSpPr>
        <p:spPr>
          <a:xfrm>
            <a:off x="8301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3" name="CustomShape 299"/>
          <p:cNvSpPr/>
          <p:nvPr/>
        </p:nvSpPr>
        <p:spPr>
          <a:xfrm>
            <a:off x="1142640" y="49510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4" name="CustomShape 300"/>
          <p:cNvSpPr/>
          <p:nvPr/>
        </p:nvSpPr>
        <p:spPr>
          <a:xfrm>
            <a:off x="1211040" y="50202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75" name="CustomShape 301"/>
          <p:cNvSpPr/>
          <p:nvPr/>
        </p:nvSpPr>
        <p:spPr>
          <a:xfrm>
            <a:off x="12110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6" name="CustomShape 302"/>
          <p:cNvSpPr/>
          <p:nvPr/>
        </p:nvSpPr>
        <p:spPr>
          <a:xfrm>
            <a:off x="1523520" y="495108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7" name="CustomShape 303"/>
          <p:cNvSpPr/>
          <p:nvPr/>
        </p:nvSpPr>
        <p:spPr>
          <a:xfrm>
            <a:off x="1591920" y="50202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78" name="CustomShape 304"/>
          <p:cNvSpPr/>
          <p:nvPr/>
        </p:nvSpPr>
        <p:spPr>
          <a:xfrm>
            <a:off x="15919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9" name="CustomShape 305"/>
          <p:cNvSpPr/>
          <p:nvPr/>
        </p:nvSpPr>
        <p:spPr>
          <a:xfrm>
            <a:off x="1904400" y="49510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0" name="CustomShape 306"/>
          <p:cNvSpPr/>
          <p:nvPr/>
        </p:nvSpPr>
        <p:spPr>
          <a:xfrm>
            <a:off x="1972800" y="50202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81" name="CustomShape 307"/>
          <p:cNvSpPr/>
          <p:nvPr/>
        </p:nvSpPr>
        <p:spPr>
          <a:xfrm>
            <a:off x="19728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2" name="CustomShape 308"/>
          <p:cNvSpPr/>
          <p:nvPr/>
        </p:nvSpPr>
        <p:spPr>
          <a:xfrm>
            <a:off x="2285280" y="49510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3" name="CustomShape 309"/>
          <p:cNvSpPr/>
          <p:nvPr/>
        </p:nvSpPr>
        <p:spPr>
          <a:xfrm>
            <a:off x="2353680" y="50202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84" name="CustomShape 310"/>
          <p:cNvSpPr/>
          <p:nvPr/>
        </p:nvSpPr>
        <p:spPr>
          <a:xfrm>
            <a:off x="23536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5" name="CustomShape 311"/>
          <p:cNvSpPr/>
          <p:nvPr/>
        </p:nvSpPr>
        <p:spPr>
          <a:xfrm>
            <a:off x="2666160" y="49510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6" name="CustomShape 312"/>
          <p:cNvSpPr/>
          <p:nvPr/>
        </p:nvSpPr>
        <p:spPr>
          <a:xfrm>
            <a:off x="2734560" y="50202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87" name="CustomShape 313"/>
          <p:cNvSpPr/>
          <p:nvPr/>
        </p:nvSpPr>
        <p:spPr>
          <a:xfrm>
            <a:off x="27345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8" name="CustomShape 314"/>
          <p:cNvSpPr/>
          <p:nvPr/>
        </p:nvSpPr>
        <p:spPr>
          <a:xfrm>
            <a:off x="3047400" y="49510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9" name="CustomShape 315"/>
          <p:cNvSpPr/>
          <p:nvPr/>
        </p:nvSpPr>
        <p:spPr>
          <a:xfrm>
            <a:off x="3115440" y="50202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90" name="CustomShape 316"/>
          <p:cNvSpPr/>
          <p:nvPr/>
        </p:nvSpPr>
        <p:spPr>
          <a:xfrm>
            <a:off x="31154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1" name="CustomShape 317"/>
          <p:cNvSpPr/>
          <p:nvPr/>
        </p:nvSpPr>
        <p:spPr>
          <a:xfrm>
            <a:off x="3428280" y="49510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2" name="CustomShape 318"/>
          <p:cNvSpPr/>
          <p:nvPr/>
        </p:nvSpPr>
        <p:spPr>
          <a:xfrm>
            <a:off x="3496680" y="50202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93" name="CustomShape 319"/>
          <p:cNvSpPr/>
          <p:nvPr/>
        </p:nvSpPr>
        <p:spPr>
          <a:xfrm>
            <a:off x="34966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4" name="CustomShape 320"/>
          <p:cNvSpPr/>
          <p:nvPr/>
        </p:nvSpPr>
        <p:spPr>
          <a:xfrm>
            <a:off x="3809160" y="49510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5" name="CustomShape 321"/>
          <p:cNvSpPr/>
          <p:nvPr/>
        </p:nvSpPr>
        <p:spPr>
          <a:xfrm>
            <a:off x="3877560" y="50202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96" name="CustomShape 322"/>
          <p:cNvSpPr/>
          <p:nvPr/>
        </p:nvSpPr>
        <p:spPr>
          <a:xfrm>
            <a:off x="38775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7" name="CustomShape 323"/>
          <p:cNvSpPr/>
          <p:nvPr/>
        </p:nvSpPr>
        <p:spPr>
          <a:xfrm>
            <a:off x="4190040" y="49510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8" name="CustomShape 324"/>
          <p:cNvSpPr/>
          <p:nvPr/>
        </p:nvSpPr>
        <p:spPr>
          <a:xfrm>
            <a:off x="4258440" y="50202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99" name="CustomShape 325"/>
          <p:cNvSpPr/>
          <p:nvPr/>
        </p:nvSpPr>
        <p:spPr>
          <a:xfrm>
            <a:off x="42584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0" name="CustomShape 326"/>
          <p:cNvSpPr/>
          <p:nvPr/>
        </p:nvSpPr>
        <p:spPr>
          <a:xfrm>
            <a:off x="4570920" y="49510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1" name="CustomShape 327"/>
          <p:cNvSpPr/>
          <p:nvPr/>
        </p:nvSpPr>
        <p:spPr>
          <a:xfrm>
            <a:off x="4639320" y="50202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02" name="CustomShape 328"/>
          <p:cNvSpPr/>
          <p:nvPr/>
        </p:nvSpPr>
        <p:spPr>
          <a:xfrm>
            <a:off x="46393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3" name="CustomShape 329"/>
          <p:cNvSpPr/>
          <p:nvPr/>
        </p:nvSpPr>
        <p:spPr>
          <a:xfrm>
            <a:off x="4951800" y="49510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4" name="CustomShape 330"/>
          <p:cNvSpPr/>
          <p:nvPr/>
        </p:nvSpPr>
        <p:spPr>
          <a:xfrm>
            <a:off x="5020200" y="50202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05" name="CustomShape 331"/>
          <p:cNvSpPr/>
          <p:nvPr/>
        </p:nvSpPr>
        <p:spPr>
          <a:xfrm>
            <a:off x="50202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6" name="CustomShape 332"/>
          <p:cNvSpPr/>
          <p:nvPr/>
        </p:nvSpPr>
        <p:spPr>
          <a:xfrm>
            <a:off x="5332680" y="49510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7" name="CustomShape 333"/>
          <p:cNvSpPr/>
          <p:nvPr/>
        </p:nvSpPr>
        <p:spPr>
          <a:xfrm>
            <a:off x="5401080" y="50202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08" name="CustomShape 334"/>
          <p:cNvSpPr/>
          <p:nvPr/>
        </p:nvSpPr>
        <p:spPr>
          <a:xfrm>
            <a:off x="54010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9" name="CustomShape 335"/>
          <p:cNvSpPr/>
          <p:nvPr/>
        </p:nvSpPr>
        <p:spPr>
          <a:xfrm>
            <a:off x="5713560" y="49510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0" name="CustomShape 336"/>
          <p:cNvSpPr/>
          <p:nvPr/>
        </p:nvSpPr>
        <p:spPr>
          <a:xfrm>
            <a:off x="5781960" y="50202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11" name="CustomShape 337"/>
          <p:cNvSpPr/>
          <p:nvPr/>
        </p:nvSpPr>
        <p:spPr>
          <a:xfrm>
            <a:off x="57819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2" name="CustomShape 338"/>
          <p:cNvSpPr/>
          <p:nvPr/>
        </p:nvSpPr>
        <p:spPr>
          <a:xfrm>
            <a:off x="6094440" y="49510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3" name="CustomShape 339"/>
          <p:cNvSpPr/>
          <p:nvPr/>
        </p:nvSpPr>
        <p:spPr>
          <a:xfrm>
            <a:off x="6162840" y="50202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14" name="CustomShape 340"/>
          <p:cNvSpPr/>
          <p:nvPr/>
        </p:nvSpPr>
        <p:spPr>
          <a:xfrm>
            <a:off x="61628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5" name="CustomShape 341"/>
          <p:cNvSpPr/>
          <p:nvPr/>
        </p:nvSpPr>
        <p:spPr>
          <a:xfrm>
            <a:off x="6475320" y="49510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6" name="CustomShape 342"/>
          <p:cNvSpPr/>
          <p:nvPr/>
        </p:nvSpPr>
        <p:spPr>
          <a:xfrm>
            <a:off x="6543720" y="50202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17" name="CustomShape 343"/>
          <p:cNvSpPr/>
          <p:nvPr/>
        </p:nvSpPr>
        <p:spPr>
          <a:xfrm>
            <a:off x="65437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8" name="CustomShape 344"/>
          <p:cNvSpPr/>
          <p:nvPr/>
        </p:nvSpPr>
        <p:spPr>
          <a:xfrm>
            <a:off x="6856200" y="49510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9" name="CustomShape 345"/>
          <p:cNvSpPr/>
          <p:nvPr/>
        </p:nvSpPr>
        <p:spPr>
          <a:xfrm>
            <a:off x="6924600" y="50202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20" name="CustomShape 346"/>
          <p:cNvSpPr/>
          <p:nvPr/>
        </p:nvSpPr>
        <p:spPr>
          <a:xfrm>
            <a:off x="69246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1" name="CustomShape 347"/>
          <p:cNvSpPr/>
          <p:nvPr/>
        </p:nvSpPr>
        <p:spPr>
          <a:xfrm>
            <a:off x="7237080" y="49510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2" name="CustomShape 348"/>
          <p:cNvSpPr/>
          <p:nvPr/>
        </p:nvSpPr>
        <p:spPr>
          <a:xfrm>
            <a:off x="7305480" y="50202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23" name="CustomShape 349"/>
          <p:cNvSpPr/>
          <p:nvPr/>
        </p:nvSpPr>
        <p:spPr>
          <a:xfrm>
            <a:off x="73054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4" name="CustomShape 350"/>
          <p:cNvSpPr/>
          <p:nvPr/>
        </p:nvSpPr>
        <p:spPr>
          <a:xfrm>
            <a:off x="7617960" y="49510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5" name="CustomShape 351"/>
          <p:cNvSpPr/>
          <p:nvPr/>
        </p:nvSpPr>
        <p:spPr>
          <a:xfrm>
            <a:off x="7686360" y="50202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26" name="CustomShape 352"/>
          <p:cNvSpPr/>
          <p:nvPr/>
        </p:nvSpPr>
        <p:spPr>
          <a:xfrm>
            <a:off x="768636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7" name="CustomShape 353"/>
          <p:cNvSpPr/>
          <p:nvPr/>
        </p:nvSpPr>
        <p:spPr>
          <a:xfrm>
            <a:off x="7998840" y="495108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8" name="CustomShape 354"/>
          <p:cNvSpPr/>
          <p:nvPr/>
        </p:nvSpPr>
        <p:spPr>
          <a:xfrm>
            <a:off x="8067240" y="50202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29" name="CustomShape 355"/>
          <p:cNvSpPr/>
          <p:nvPr/>
        </p:nvSpPr>
        <p:spPr>
          <a:xfrm>
            <a:off x="806724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0" name="CustomShape 356"/>
          <p:cNvSpPr/>
          <p:nvPr/>
        </p:nvSpPr>
        <p:spPr>
          <a:xfrm>
            <a:off x="8379720" y="495108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1" name="CustomShape 357"/>
          <p:cNvSpPr/>
          <p:nvPr/>
        </p:nvSpPr>
        <p:spPr>
          <a:xfrm>
            <a:off x="8448120" y="50202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32" name="CustomShape 358"/>
          <p:cNvSpPr/>
          <p:nvPr/>
        </p:nvSpPr>
        <p:spPr>
          <a:xfrm>
            <a:off x="84481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3" name="CustomShape 359"/>
          <p:cNvSpPr/>
          <p:nvPr/>
        </p:nvSpPr>
        <p:spPr>
          <a:xfrm>
            <a:off x="8760960" y="495108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4" name="CustomShape 360"/>
          <p:cNvSpPr/>
          <p:nvPr/>
        </p:nvSpPr>
        <p:spPr>
          <a:xfrm>
            <a:off x="8829000" y="50202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35" name="CustomShape 361"/>
          <p:cNvSpPr/>
          <p:nvPr/>
        </p:nvSpPr>
        <p:spPr>
          <a:xfrm>
            <a:off x="88290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6" name="CustomShape 362"/>
          <p:cNvSpPr/>
          <p:nvPr/>
        </p:nvSpPr>
        <p:spPr>
          <a:xfrm>
            <a:off x="0" y="45702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7" name="CustomShape 363"/>
          <p:cNvSpPr/>
          <p:nvPr/>
        </p:nvSpPr>
        <p:spPr>
          <a:xfrm>
            <a:off x="68400" y="46393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38" name="CustomShape 364"/>
          <p:cNvSpPr/>
          <p:nvPr/>
        </p:nvSpPr>
        <p:spPr>
          <a:xfrm>
            <a:off x="684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9" name="CustomShape 365"/>
          <p:cNvSpPr/>
          <p:nvPr/>
        </p:nvSpPr>
        <p:spPr>
          <a:xfrm>
            <a:off x="380880" y="45702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0" name="CustomShape 366"/>
          <p:cNvSpPr/>
          <p:nvPr/>
        </p:nvSpPr>
        <p:spPr>
          <a:xfrm>
            <a:off x="449280" y="46393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41" name="CustomShape 367"/>
          <p:cNvSpPr/>
          <p:nvPr/>
        </p:nvSpPr>
        <p:spPr>
          <a:xfrm>
            <a:off x="4492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2" name="CustomShape 368"/>
          <p:cNvSpPr/>
          <p:nvPr/>
        </p:nvSpPr>
        <p:spPr>
          <a:xfrm>
            <a:off x="761760" y="45702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3" name="CustomShape 369"/>
          <p:cNvSpPr/>
          <p:nvPr/>
        </p:nvSpPr>
        <p:spPr>
          <a:xfrm>
            <a:off x="830160" y="46393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44" name="CustomShape 370"/>
          <p:cNvSpPr/>
          <p:nvPr/>
        </p:nvSpPr>
        <p:spPr>
          <a:xfrm>
            <a:off x="8301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5" name="CustomShape 371"/>
          <p:cNvSpPr/>
          <p:nvPr/>
        </p:nvSpPr>
        <p:spPr>
          <a:xfrm>
            <a:off x="1142640" y="45702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6" name="CustomShape 372"/>
          <p:cNvSpPr/>
          <p:nvPr/>
        </p:nvSpPr>
        <p:spPr>
          <a:xfrm>
            <a:off x="1211040" y="46393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47" name="CustomShape 373"/>
          <p:cNvSpPr/>
          <p:nvPr/>
        </p:nvSpPr>
        <p:spPr>
          <a:xfrm>
            <a:off x="12110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8" name="CustomShape 374"/>
          <p:cNvSpPr/>
          <p:nvPr/>
        </p:nvSpPr>
        <p:spPr>
          <a:xfrm>
            <a:off x="1523520" y="45702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9" name="CustomShape 375"/>
          <p:cNvSpPr/>
          <p:nvPr/>
        </p:nvSpPr>
        <p:spPr>
          <a:xfrm>
            <a:off x="1591920" y="46393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50" name="CustomShape 376"/>
          <p:cNvSpPr/>
          <p:nvPr/>
        </p:nvSpPr>
        <p:spPr>
          <a:xfrm>
            <a:off x="15919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1" name="CustomShape 377"/>
          <p:cNvSpPr/>
          <p:nvPr/>
        </p:nvSpPr>
        <p:spPr>
          <a:xfrm>
            <a:off x="1904400" y="45702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2" name="CustomShape 378"/>
          <p:cNvSpPr/>
          <p:nvPr/>
        </p:nvSpPr>
        <p:spPr>
          <a:xfrm>
            <a:off x="1972800" y="46393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53" name="CustomShape 379"/>
          <p:cNvSpPr/>
          <p:nvPr/>
        </p:nvSpPr>
        <p:spPr>
          <a:xfrm>
            <a:off x="19728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4" name="CustomShape 380"/>
          <p:cNvSpPr/>
          <p:nvPr/>
        </p:nvSpPr>
        <p:spPr>
          <a:xfrm>
            <a:off x="2285280" y="45702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5" name="CustomShape 381"/>
          <p:cNvSpPr/>
          <p:nvPr/>
        </p:nvSpPr>
        <p:spPr>
          <a:xfrm>
            <a:off x="2353680" y="46393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56" name="CustomShape 382"/>
          <p:cNvSpPr/>
          <p:nvPr/>
        </p:nvSpPr>
        <p:spPr>
          <a:xfrm>
            <a:off x="23536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7" name="CustomShape 383"/>
          <p:cNvSpPr/>
          <p:nvPr/>
        </p:nvSpPr>
        <p:spPr>
          <a:xfrm>
            <a:off x="2666160" y="45702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8" name="CustomShape 384"/>
          <p:cNvSpPr/>
          <p:nvPr/>
        </p:nvSpPr>
        <p:spPr>
          <a:xfrm>
            <a:off x="2734560" y="46393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59" name="CustomShape 385"/>
          <p:cNvSpPr/>
          <p:nvPr/>
        </p:nvSpPr>
        <p:spPr>
          <a:xfrm>
            <a:off x="27345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0" name="CustomShape 386"/>
          <p:cNvSpPr/>
          <p:nvPr/>
        </p:nvSpPr>
        <p:spPr>
          <a:xfrm>
            <a:off x="3047400" y="45702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1" name="CustomShape 387"/>
          <p:cNvSpPr/>
          <p:nvPr/>
        </p:nvSpPr>
        <p:spPr>
          <a:xfrm>
            <a:off x="3115440" y="46393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62" name="CustomShape 388"/>
          <p:cNvSpPr/>
          <p:nvPr/>
        </p:nvSpPr>
        <p:spPr>
          <a:xfrm>
            <a:off x="31154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3" name="CustomShape 389"/>
          <p:cNvSpPr/>
          <p:nvPr/>
        </p:nvSpPr>
        <p:spPr>
          <a:xfrm>
            <a:off x="3428280" y="45702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4" name="CustomShape 390"/>
          <p:cNvSpPr/>
          <p:nvPr/>
        </p:nvSpPr>
        <p:spPr>
          <a:xfrm>
            <a:off x="3496680" y="463932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65" name="CustomShape 391"/>
          <p:cNvSpPr/>
          <p:nvPr/>
        </p:nvSpPr>
        <p:spPr>
          <a:xfrm>
            <a:off x="34966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6" name="CustomShape 392"/>
          <p:cNvSpPr/>
          <p:nvPr/>
        </p:nvSpPr>
        <p:spPr>
          <a:xfrm>
            <a:off x="3809160" y="45702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7" name="CustomShape 393"/>
          <p:cNvSpPr/>
          <p:nvPr/>
        </p:nvSpPr>
        <p:spPr>
          <a:xfrm>
            <a:off x="3877560" y="46393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68" name="CustomShape 394"/>
          <p:cNvSpPr/>
          <p:nvPr/>
        </p:nvSpPr>
        <p:spPr>
          <a:xfrm>
            <a:off x="38775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9" name="CustomShape 395"/>
          <p:cNvSpPr/>
          <p:nvPr/>
        </p:nvSpPr>
        <p:spPr>
          <a:xfrm>
            <a:off x="4190040" y="45702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0" name="CustomShape 396"/>
          <p:cNvSpPr/>
          <p:nvPr/>
        </p:nvSpPr>
        <p:spPr>
          <a:xfrm>
            <a:off x="4258440" y="46393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71" name="CustomShape 397"/>
          <p:cNvSpPr/>
          <p:nvPr/>
        </p:nvSpPr>
        <p:spPr>
          <a:xfrm>
            <a:off x="42584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2" name="CustomShape 398"/>
          <p:cNvSpPr/>
          <p:nvPr/>
        </p:nvSpPr>
        <p:spPr>
          <a:xfrm>
            <a:off x="4570920" y="45702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3" name="CustomShape 399"/>
          <p:cNvSpPr/>
          <p:nvPr/>
        </p:nvSpPr>
        <p:spPr>
          <a:xfrm>
            <a:off x="4639320" y="46393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74" name="CustomShape 400"/>
          <p:cNvSpPr/>
          <p:nvPr/>
        </p:nvSpPr>
        <p:spPr>
          <a:xfrm>
            <a:off x="46393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5" name="CustomShape 401"/>
          <p:cNvSpPr/>
          <p:nvPr/>
        </p:nvSpPr>
        <p:spPr>
          <a:xfrm>
            <a:off x="4951800" y="45702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6" name="CustomShape 402"/>
          <p:cNvSpPr/>
          <p:nvPr/>
        </p:nvSpPr>
        <p:spPr>
          <a:xfrm>
            <a:off x="5020200" y="46393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77" name="CustomShape 403"/>
          <p:cNvSpPr/>
          <p:nvPr/>
        </p:nvSpPr>
        <p:spPr>
          <a:xfrm>
            <a:off x="50202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8" name="CustomShape 404"/>
          <p:cNvSpPr/>
          <p:nvPr/>
        </p:nvSpPr>
        <p:spPr>
          <a:xfrm>
            <a:off x="5332680" y="45702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9" name="CustomShape 405"/>
          <p:cNvSpPr/>
          <p:nvPr/>
        </p:nvSpPr>
        <p:spPr>
          <a:xfrm>
            <a:off x="5401080" y="46393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80" name="CustomShape 406"/>
          <p:cNvSpPr/>
          <p:nvPr/>
        </p:nvSpPr>
        <p:spPr>
          <a:xfrm>
            <a:off x="54010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1" name="CustomShape 407"/>
          <p:cNvSpPr/>
          <p:nvPr/>
        </p:nvSpPr>
        <p:spPr>
          <a:xfrm>
            <a:off x="5713560" y="45702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2" name="CustomShape 408"/>
          <p:cNvSpPr/>
          <p:nvPr/>
        </p:nvSpPr>
        <p:spPr>
          <a:xfrm>
            <a:off x="5781960" y="46393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83" name="CustomShape 409"/>
          <p:cNvSpPr/>
          <p:nvPr/>
        </p:nvSpPr>
        <p:spPr>
          <a:xfrm>
            <a:off x="57819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4" name="CustomShape 410"/>
          <p:cNvSpPr/>
          <p:nvPr/>
        </p:nvSpPr>
        <p:spPr>
          <a:xfrm>
            <a:off x="6094440" y="45702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5" name="CustomShape 411"/>
          <p:cNvSpPr/>
          <p:nvPr/>
        </p:nvSpPr>
        <p:spPr>
          <a:xfrm>
            <a:off x="6162840" y="46393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86" name="CustomShape 412"/>
          <p:cNvSpPr/>
          <p:nvPr/>
        </p:nvSpPr>
        <p:spPr>
          <a:xfrm>
            <a:off x="61628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7" name="CustomShape 413"/>
          <p:cNvSpPr/>
          <p:nvPr/>
        </p:nvSpPr>
        <p:spPr>
          <a:xfrm>
            <a:off x="6475320" y="45702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8" name="CustomShape 414"/>
          <p:cNvSpPr/>
          <p:nvPr/>
        </p:nvSpPr>
        <p:spPr>
          <a:xfrm>
            <a:off x="6543720" y="46393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89" name="CustomShape 415"/>
          <p:cNvSpPr/>
          <p:nvPr/>
        </p:nvSpPr>
        <p:spPr>
          <a:xfrm>
            <a:off x="65437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0" name="CustomShape 416"/>
          <p:cNvSpPr/>
          <p:nvPr/>
        </p:nvSpPr>
        <p:spPr>
          <a:xfrm>
            <a:off x="6856200" y="45702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1" name="CustomShape 417"/>
          <p:cNvSpPr/>
          <p:nvPr/>
        </p:nvSpPr>
        <p:spPr>
          <a:xfrm>
            <a:off x="6924600" y="46393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92" name="CustomShape 418"/>
          <p:cNvSpPr/>
          <p:nvPr/>
        </p:nvSpPr>
        <p:spPr>
          <a:xfrm>
            <a:off x="69246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3" name="CustomShape 419"/>
          <p:cNvSpPr/>
          <p:nvPr/>
        </p:nvSpPr>
        <p:spPr>
          <a:xfrm>
            <a:off x="7237080" y="45702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4" name="CustomShape 420"/>
          <p:cNvSpPr/>
          <p:nvPr/>
        </p:nvSpPr>
        <p:spPr>
          <a:xfrm>
            <a:off x="7305480" y="46393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95" name="CustomShape 421"/>
          <p:cNvSpPr/>
          <p:nvPr/>
        </p:nvSpPr>
        <p:spPr>
          <a:xfrm>
            <a:off x="73054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6" name="CustomShape 422"/>
          <p:cNvSpPr/>
          <p:nvPr/>
        </p:nvSpPr>
        <p:spPr>
          <a:xfrm>
            <a:off x="7617960" y="45702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7" name="CustomShape 423"/>
          <p:cNvSpPr/>
          <p:nvPr/>
        </p:nvSpPr>
        <p:spPr>
          <a:xfrm>
            <a:off x="7686360" y="46393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98" name="CustomShape 424"/>
          <p:cNvSpPr/>
          <p:nvPr/>
        </p:nvSpPr>
        <p:spPr>
          <a:xfrm>
            <a:off x="768636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9" name="CustomShape 425"/>
          <p:cNvSpPr/>
          <p:nvPr/>
        </p:nvSpPr>
        <p:spPr>
          <a:xfrm>
            <a:off x="7998840" y="45702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0" name="CustomShape 426"/>
          <p:cNvSpPr/>
          <p:nvPr/>
        </p:nvSpPr>
        <p:spPr>
          <a:xfrm>
            <a:off x="8067240" y="46393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01" name="CustomShape 427"/>
          <p:cNvSpPr/>
          <p:nvPr/>
        </p:nvSpPr>
        <p:spPr>
          <a:xfrm>
            <a:off x="806724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2" name="CustomShape 428"/>
          <p:cNvSpPr/>
          <p:nvPr/>
        </p:nvSpPr>
        <p:spPr>
          <a:xfrm>
            <a:off x="8379720" y="45702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3" name="CustomShape 429"/>
          <p:cNvSpPr/>
          <p:nvPr/>
        </p:nvSpPr>
        <p:spPr>
          <a:xfrm>
            <a:off x="8448120" y="46393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04" name="CustomShape 430"/>
          <p:cNvSpPr/>
          <p:nvPr/>
        </p:nvSpPr>
        <p:spPr>
          <a:xfrm>
            <a:off x="84481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5" name="CustomShape 431"/>
          <p:cNvSpPr/>
          <p:nvPr/>
        </p:nvSpPr>
        <p:spPr>
          <a:xfrm>
            <a:off x="8760960" y="45702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6" name="CustomShape 432"/>
          <p:cNvSpPr/>
          <p:nvPr/>
        </p:nvSpPr>
        <p:spPr>
          <a:xfrm>
            <a:off x="8829000" y="46393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07" name="CustomShape 433"/>
          <p:cNvSpPr/>
          <p:nvPr/>
        </p:nvSpPr>
        <p:spPr>
          <a:xfrm>
            <a:off x="88290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8" name="CustomShape 434"/>
          <p:cNvSpPr/>
          <p:nvPr/>
        </p:nvSpPr>
        <p:spPr>
          <a:xfrm>
            <a:off x="0" y="41896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9" name="CustomShape 435"/>
          <p:cNvSpPr/>
          <p:nvPr/>
        </p:nvSpPr>
        <p:spPr>
          <a:xfrm>
            <a:off x="68400" y="42584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10" name="CustomShape 436"/>
          <p:cNvSpPr/>
          <p:nvPr/>
        </p:nvSpPr>
        <p:spPr>
          <a:xfrm>
            <a:off x="684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1" name="CustomShape 437"/>
          <p:cNvSpPr/>
          <p:nvPr/>
        </p:nvSpPr>
        <p:spPr>
          <a:xfrm>
            <a:off x="380880" y="41896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2" name="CustomShape 438"/>
          <p:cNvSpPr/>
          <p:nvPr/>
        </p:nvSpPr>
        <p:spPr>
          <a:xfrm>
            <a:off x="449280" y="42584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13" name="CustomShape 439"/>
          <p:cNvSpPr/>
          <p:nvPr/>
        </p:nvSpPr>
        <p:spPr>
          <a:xfrm>
            <a:off x="4492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4" name="CustomShape 440"/>
          <p:cNvSpPr/>
          <p:nvPr/>
        </p:nvSpPr>
        <p:spPr>
          <a:xfrm>
            <a:off x="761760" y="41896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5" name="CustomShape 441"/>
          <p:cNvSpPr/>
          <p:nvPr/>
        </p:nvSpPr>
        <p:spPr>
          <a:xfrm>
            <a:off x="830160" y="42584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16" name="CustomShape 442"/>
          <p:cNvSpPr/>
          <p:nvPr/>
        </p:nvSpPr>
        <p:spPr>
          <a:xfrm>
            <a:off x="8301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7" name="CustomShape 443"/>
          <p:cNvSpPr/>
          <p:nvPr/>
        </p:nvSpPr>
        <p:spPr>
          <a:xfrm>
            <a:off x="1142640" y="41896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8" name="CustomShape 444"/>
          <p:cNvSpPr/>
          <p:nvPr/>
        </p:nvSpPr>
        <p:spPr>
          <a:xfrm>
            <a:off x="1211040" y="42584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19" name="CustomShape 445"/>
          <p:cNvSpPr/>
          <p:nvPr/>
        </p:nvSpPr>
        <p:spPr>
          <a:xfrm>
            <a:off x="12110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0" name="CustomShape 446"/>
          <p:cNvSpPr/>
          <p:nvPr/>
        </p:nvSpPr>
        <p:spPr>
          <a:xfrm>
            <a:off x="1523520" y="418968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1" name="CustomShape 447"/>
          <p:cNvSpPr/>
          <p:nvPr/>
        </p:nvSpPr>
        <p:spPr>
          <a:xfrm>
            <a:off x="1591920" y="425844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22" name="CustomShape 448"/>
          <p:cNvSpPr/>
          <p:nvPr/>
        </p:nvSpPr>
        <p:spPr>
          <a:xfrm>
            <a:off x="15919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3" name="CustomShape 449"/>
          <p:cNvSpPr/>
          <p:nvPr/>
        </p:nvSpPr>
        <p:spPr>
          <a:xfrm>
            <a:off x="1904400" y="41896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4" name="CustomShape 450"/>
          <p:cNvSpPr/>
          <p:nvPr/>
        </p:nvSpPr>
        <p:spPr>
          <a:xfrm>
            <a:off x="1972800" y="42584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25" name="CustomShape 451"/>
          <p:cNvSpPr/>
          <p:nvPr/>
        </p:nvSpPr>
        <p:spPr>
          <a:xfrm>
            <a:off x="19728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6" name="CustomShape 452"/>
          <p:cNvSpPr/>
          <p:nvPr/>
        </p:nvSpPr>
        <p:spPr>
          <a:xfrm>
            <a:off x="2285280" y="41896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7" name="CustomShape 453"/>
          <p:cNvSpPr/>
          <p:nvPr/>
        </p:nvSpPr>
        <p:spPr>
          <a:xfrm>
            <a:off x="2353680" y="42584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28" name="CustomShape 454"/>
          <p:cNvSpPr/>
          <p:nvPr/>
        </p:nvSpPr>
        <p:spPr>
          <a:xfrm>
            <a:off x="23536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9" name="CustomShape 455"/>
          <p:cNvSpPr/>
          <p:nvPr/>
        </p:nvSpPr>
        <p:spPr>
          <a:xfrm>
            <a:off x="2666160" y="41896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0" name="CustomShape 456"/>
          <p:cNvSpPr/>
          <p:nvPr/>
        </p:nvSpPr>
        <p:spPr>
          <a:xfrm>
            <a:off x="2734560" y="42584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31" name="CustomShape 457"/>
          <p:cNvSpPr/>
          <p:nvPr/>
        </p:nvSpPr>
        <p:spPr>
          <a:xfrm>
            <a:off x="27345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2" name="CustomShape 458"/>
          <p:cNvSpPr/>
          <p:nvPr/>
        </p:nvSpPr>
        <p:spPr>
          <a:xfrm>
            <a:off x="3047400" y="41896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3" name="CustomShape 459"/>
          <p:cNvSpPr/>
          <p:nvPr/>
        </p:nvSpPr>
        <p:spPr>
          <a:xfrm>
            <a:off x="3115440" y="42584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34" name="CustomShape 460"/>
          <p:cNvSpPr/>
          <p:nvPr/>
        </p:nvSpPr>
        <p:spPr>
          <a:xfrm>
            <a:off x="31154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5" name="CustomShape 461"/>
          <p:cNvSpPr/>
          <p:nvPr/>
        </p:nvSpPr>
        <p:spPr>
          <a:xfrm>
            <a:off x="3428280" y="41896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6" name="CustomShape 462"/>
          <p:cNvSpPr/>
          <p:nvPr/>
        </p:nvSpPr>
        <p:spPr>
          <a:xfrm>
            <a:off x="3496680" y="42584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37" name="CustomShape 463"/>
          <p:cNvSpPr/>
          <p:nvPr/>
        </p:nvSpPr>
        <p:spPr>
          <a:xfrm>
            <a:off x="34966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8" name="CustomShape 464"/>
          <p:cNvSpPr/>
          <p:nvPr/>
        </p:nvSpPr>
        <p:spPr>
          <a:xfrm>
            <a:off x="3809160" y="41896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9" name="CustomShape 465"/>
          <p:cNvSpPr/>
          <p:nvPr/>
        </p:nvSpPr>
        <p:spPr>
          <a:xfrm>
            <a:off x="3877560" y="42584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40" name="CustomShape 466"/>
          <p:cNvSpPr/>
          <p:nvPr/>
        </p:nvSpPr>
        <p:spPr>
          <a:xfrm>
            <a:off x="38775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1" name="CustomShape 467"/>
          <p:cNvSpPr/>
          <p:nvPr/>
        </p:nvSpPr>
        <p:spPr>
          <a:xfrm>
            <a:off x="4190040" y="41896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2" name="CustomShape 468"/>
          <p:cNvSpPr/>
          <p:nvPr/>
        </p:nvSpPr>
        <p:spPr>
          <a:xfrm>
            <a:off x="4258440" y="42584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43" name="CustomShape 469"/>
          <p:cNvSpPr/>
          <p:nvPr/>
        </p:nvSpPr>
        <p:spPr>
          <a:xfrm>
            <a:off x="42584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4" name="CustomShape 470"/>
          <p:cNvSpPr/>
          <p:nvPr/>
        </p:nvSpPr>
        <p:spPr>
          <a:xfrm>
            <a:off x="4570920" y="41896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5" name="CustomShape 471"/>
          <p:cNvSpPr/>
          <p:nvPr/>
        </p:nvSpPr>
        <p:spPr>
          <a:xfrm>
            <a:off x="4639320" y="42584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46" name="CustomShape 472"/>
          <p:cNvSpPr/>
          <p:nvPr/>
        </p:nvSpPr>
        <p:spPr>
          <a:xfrm>
            <a:off x="46393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7" name="CustomShape 473"/>
          <p:cNvSpPr/>
          <p:nvPr/>
        </p:nvSpPr>
        <p:spPr>
          <a:xfrm>
            <a:off x="4951800" y="41896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8" name="CustomShape 474"/>
          <p:cNvSpPr/>
          <p:nvPr/>
        </p:nvSpPr>
        <p:spPr>
          <a:xfrm>
            <a:off x="5020200" y="42584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49" name="CustomShape 475"/>
          <p:cNvSpPr/>
          <p:nvPr/>
        </p:nvSpPr>
        <p:spPr>
          <a:xfrm>
            <a:off x="50202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0" name="CustomShape 476"/>
          <p:cNvSpPr/>
          <p:nvPr/>
        </p:nvSpPr>
        <p:spPr>
          <a:xfrm>
            <a:off x="5332680" y="41896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1" name="CustomShape 477"/>
          <p:cNvSpPr/>
          <p:nvPr/>
        </p:nvSpPr>
        <p:spPr>
          <a:xfrm>
            <a:off x="5401080" y="42584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52" name="CustomShape 478"/>
          <p:cNvSpPr/>
          <p:nvPr/>
        </p:nvSpPr>
        <p:spPr>
          <a:xfrm>
            <a:off x="54010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3" name="CustomShape 479"/>
          <p:cNvSpPr/>
          <p:nvPr/>
        </p:nvSpPr>
        <p:spPr>
          <a:xfrm>
            <a:off x="5713560" y="418968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4" name="CustomShape 480"/>
          <p:cNvSpPr/>
          <p:nvPr/>
        </p:nvSpPr>
        <p:spPr>
          <a:xfrm>
            <a:off x="5781960" y="425844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55" name="CustomShape 481"/>
          <p:cNvSpPr/>
          <p:nvPr/>
        </p:nvSpPr>
        <p:spPr>
          <a:xfrm>
            <a:off x="57819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6" name="CustomShape 482"/>
          <p:cNvSpPr/>
          <p:nvPr/>
        </p:nvSpPr>
        <p:spPr>
          <a:xfrm>
            <a:off x="6094440" y="418968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7" name="CustomShape 483"/>
          <p:cNvSpPr/>
          <p:nvPr/>
        </p:nvSpPr>
        <p:spPr>
          <a:xfrm>
            <a:off x="6162840" y="425844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58" name="CustomShape 484"/>
          <p:cNvSpPr/>
          <p:nvPr/>
        </p:nvSpPr>
        <p:spPr>
          <a:xfrm>
            <a:off x="61628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9" name="CustomShape 485"/>
          <p:cNvSpPr/>
          <p:nvPr/>
        </p:nvSpPr>
        <p:spPr>
          <a:xfrm>
            <a:off x="6475320" y="418968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0" name="CustomShape 486"/>
          <p:cNvSpPr/>
          <p:nvPr/>
        </p:nvSpPr>
        <p:spPr>
          <a:xfrm>
            <a:off x="6543720" y="425844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61" name="CustomShape 487"/>
          <p:cNvSpPr/>
          <p:nvPr/>
        </p:nvSpPr>
        <p:spPr>
          <a:xfrm>
            <a:off x="65437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2" name="CustomShape 488"/>
          <p:cNvSpPr/>
          <p:nvPr/>
        </p:nvSpPr>
        <p:spPr>
          <a:xfrm>
            <a:off x="6856200" y="418968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3" name="CustomShape 489"/>
          <p:cNvSpPr/>
          <p:nvPr/>
        </p:nvSpPr>
        <p:spPr>
          <a:xfrm>
            <a:off x="6924600" y="425844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64" name="CustomShape 490"/>
          <p:cNvSpPr/>
          <p:nvPr/>
        </p:nvSpPr>
        <p:spPr>
          <a:xfrm>
            <a:off x="69246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5" name="CustomShape 491"/>
          <p:cNvSpPr/>
          <p:nvPr/>
        </p:nvSpPr>
        <p:spPr>
          <a:xfrm>
            <a:off x="7237080" y="41896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6" name="CustomShape 492"/>
          <p:cNvSpPr/>
          <p:nvPr/>
        </p:nvSpPr>
        <p:spPr>
          <a:xfrm>
            <a:off x="7305480" y="42584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67" name="CustomShape 493"/>
          <p:cNvSpPr/>
          <p:nvPr/>
        </p:nvSpPr>
        <p:spPr>
          <a:xfrm>
            <a:off x="73054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8" name="CustomShape 494"/>
          <p:cNvSpPr/>
          <p:nvPr/>
        </p:nvSpPr>
        <p:spPr>
          <a:xfrm>
            <a:off x="7617960" y="41896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9" name="CustomShape 495"/>
          <p:cNvSpPr/>
          <p:nvPr/>
        </p:nvSpPr>
        <p:spPr>
          <a:xfrm>
            <a:off x="7686360" y="42584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70" name="CustomShape 496"/>
          <p:cNvSpPr/>
          <p:nvPr/>
        </p:nvSpPr>
        <p:spPr>
          <a:xfrm>
            <a:off x="768636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1" name="CustomShape 497"/>
          <p:cNvSpPr/>
          <p:nvPr/>
        </p:nvSpPr>
        <p:spPr>
          <a:xfrm>
            <a:off x="7998840" y="41896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2" name="CustomShape 498"/>
          <p:cNvSpPr/>
          <p:nvPr/>
        </p:nvSpPr>
        <p:spPr>
          <a:xfrm>
            <a:off x="8067240" y="42584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73" name="CustomShape 499"/>
          <p:cNvSpPr/>
          <p:nvPr/>
        </p:nvSpPr>
        <p:spPr>
          <a:xfrm>
            <a:off x="806724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4" name="CustomShape 500"/>
          <p:cNvSpPr/>
          <p:nvPr/>
        </p:nvSpPr>
        <p:spPr>
          <a:xfrm>
            <a:off x="8379720" y="41896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5" name="CustomShape 501"/>
          <p:cNvSpPr/>
          <p:nvPr/>
        </p:nvSpPr>
        <p:spPr>
          <a:xfrm>
            <a:off x="8448120" y="42584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76" name="CustomShape 502"/>
          <p:cNvSpPr/>
          <p:nvPr/>
        </p:nvSpPr>
        <p:spPr>
          <a:xfrm>
            <a:off x="84481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7" name="CustomShape 503"/>
          <p:cNvSpPr/>
          <p:nvPr/>
        </p:nvSpPr>
        <p:spPr>
          <a:xfrm>
            <a:off x="8760960" y="41896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8" name="CustomShape 504"/>
          <p:cNvSpPr/>
          <p:nvPr/>
        </p:nvSpPr>
        <p:spPr>
          <a:xfrm>
            <a:off x="8829000" y="42584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79" name="CustomShape 505"/>
          <p:cNvSpPr/>
          <p:nvPr/>
        </p:nvSpPr>
        <p:spPr>
          <a:xfrm>
            <a:off x="88290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0" name="CustomShape 506"/>
          <p:cNvSpPr/>
          <p:nvPr/>
        </p:nvSpPr>
        <p:spPr>
          <a:xfrm>
            <a:off x="0" y="38088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1" name="CustomShape 507"/>
          <p:cNvSpPr/>
          <p:nvPr/>
        </p:nvSpPr>
        <p:spPr>
          <a:xfrm>
            <a:off x="68400" y="38775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82" name="CustomShape 508"/>
          <p:cNvSpPr/>
          <p:nvPr/>
        </p:nvSpPr>
        <p:spPr>
          <a:xfrm>
            <a:off x="684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3" name="CustomShape 509"/>
          <p:cNvSpPr/>
          <p:nvPr/>
        </p:nvSpPr>
        <p:spPr>
          <a:xfrm>
            <a:off x="380880" y="38088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4" name="CustomShape 510"/>
          <p:cNvSpPr/>
          <p:nvPr/>
        </p:nvSpPr>
        <p:spPr>
          <a:xfrm>
            <a:off x="449280" y="38775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85" name="CustomShape 511"/>
          <p:cNvSpPr/>
          <p:nvPr/>
        </p:nvSpPr>
        <p:spPr>
          <a:xfrm>
            <a:off x="4492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6" name="CustomShape 512"/>
          <p:cNvSpPr/>
          <p:nvPr/>
        </p:nvSpPr>
        <p:spPr>
          <a:xfrm>
            <a:off x="761760" y="38088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7" name="CustomShape 513"/>
          <p:cNvSpPr/>
          <p:nvPr/>
        </p:nvSpPr>
        <p:spPr>
          <a:xfrm>
            <a:off x="830160" y="38775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88" name="CustomShape 514"/>
          <p:cNvSpPr/>
          <p:nvPr/>
        </p:nvSpPr>
        <p:spPr>
          <a:xfrm>
            <a:off x="8301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9" name="CustomShape 515"/>
          <p:cNvSpPr/>
          <p:nvPr/>
        </p:nvSpPr>
        <p:spPr>
          <a:xfrm>
            <a:off x="1142640" y="38088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0" name="CustomShape 516"/>
          <p:cNvSpPr/>
          <p:nvPr/>
        </p:nvSpPr>
        <p:spPr>
          <a:xfrm>
            <a:off x="1211040" y="38775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91" name="CustomShape 517"/>
          <p:cNvSpPr/>
          <p:nvPr/>
        </p:nvSpPr>
        <p:spPr>
          <a:xfrm>
            <a:off x="12110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2" name="CustomShape 518"/>
          <p:cNvSpPr/>
          <p:nvPr/>
        </p:nvSpPr>
        <p:spPr>
          <a:xfrm>
            <a:off x="1523520" y="38088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3" name="CustomShape 519"/>
          <p:cNvSpPr/>
          <p:nvPr/>
        </p:nvSpPr>
        <p:spPr>
          <a:xfrm>
            <a:off x="1591920" y="38775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94" name="CustomShape 520"/>
          <p:cNvSpPr/>
          <p:nvPr/>
        </p:nvSpPr>
        <p:spPr>
          <a:xfrm>
            <a:off x="15919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5" name="CustomShape 521"/>
          <p:cNvSpPr/>
          <p:nvPr/>
        </p:nvSpPr>
        <p:spPr>
          <a:xfrm>
            <a:off x="1904400" y="38088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6" name="CustomShape 522"/>
          <p:cNvSpPr/>
          <p:nvPr/>
        </p:nvSpPr>
        <p:spPr>
          <a:xfrm>
            <a:off x="1972800" y="38775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97" name="CustomShape 523"/>
          <p:cNvSpPr/>
          <p:nvPr/>
        </p:nvSpPr>
        <p:spPr>
          <a:xfrm>
            <a:off x="19728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8" name="CustomShape 524"/>
          <p:cNvSpPr/>
          <p:nvPr/>
        </p:nvSpPr>
        <p:spPr>
          <a:xfrm>
            <a:off x="2285280" y="38088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9" name="CustomShape 525"/>
          <p:cNvSpPr/>
          <p:nvPr/>
        </p:nvSpPr>
        <p:spPr>
          <a:xfrm>
            <a:off x="2353680" y="38775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00" name="CustomShape 526"/>
          <p:cNvSpPr/>
          <p:nvPr/>
        </p:nvSpPr>
        <p:spPr>
          <a:xfrm>
            <a:off x="23536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1" name="CustomShape 527"/>
          <p:cNvSpPr/>
          <p:nvPr/>
        </p:nvSpPr>
        <p:spPr>
          <a:xfrm>
            <a:off x="2666160" y="38088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2" name="CustomShape 528"/>
          <p:cNvSpPr/>
          <p:nvPr/>
        </p:nvSpPr>
        <p:spPr>
          <a:xfrm>
            <a:off x="2734560" y="38775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03" name="CustomShape 529"/>
          <p:cNvSpPr/>
          <p:nvPr/>
        </p:nvSpPr>
        <p:spPr>
          <a:xfrm>
            <a:off x="27345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4" name="CustomShape 530"/>
          <p:cNvSpPr/>
          <p:nvPr/>
        </p:nvSpPr>
        <p:spPr>
          <a:xfrm>
            <a:off x="3047400" y="38088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5" name="CustomShape 531"/>
          <p:cNvSpPr/>
          <p:nvPr/>
        </p:nvSpPr>
        <p:spPr>
          <a:xfrm>
            <a:off x="3115440" y="38775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06" name="CustomShape 532"/>
          <p:cNvSpPr/>
          <p:nvPr/>
        </p:nvSpPr>
        <p:spPr>
          <a:xfrm>
            <a:off x="31154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7" name="CustomShape 533"/>
          <p:cNvSpPr/>
          <p:nvPr/>
        </p:nvSpPr>
        <p:spPr>
          <a:xfrm>
            <a:off x="5713560" y="38088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8" name="CustomShape 534"/>
          <p:cNvSpPr/>
          <p:nvPr/>
        </p:nvSpPr>
        <p:spPr>
          <a:xfrm>
            <a:off x="5781960" y="38775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09" name="CustomShape 535"/>
          <p:cNvSpPr/>
          <p:nvPr/>
        </p:nvSpPr>
        <p:spPr>
          <a:xfrm>
            <a:off x="57819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0" name="CustomShape 536"/>
          <p:cNvSpPr/>
          <p:nvPr/>
        </p:nvSpPr>
        <p:spPr>
          <a:xfrm>
            <a:off x="6094440" y="38088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1" name="CustomShape 537"/>
          <p:cNvSpPr/>
          <p:nvPr/>
        </p:nvSpPr>
        <p:spPr>
          <a:xfrm>
            <a:off x="6162840" y="38775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12" name="CustomShape 538"/>
          <p:cNvSpPr/>
          <p:nvPr/>
        </p:nvSpPr>
        <p:spPr>
          <a:xfrm>
            <a:off x="61628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3" name="CustomShape 539"/>
          <p:cNvSpPr/>
          <p:nvPr/>
        </p:nvSpPr>
        <p:spPr>
          <a:xfrm>
            <a:off x="6475320" y="38088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4" name="CustomShape 540"/>
          <p:cNvSpPr/>
          <p:nvPr/>
        </p:nvSpPr>
        <p:spPr>
          <a:xfrm>
            <a:off x="6543720" y="38775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15" name="CustomShape 541"/>
          <p:cNvSpPr/>
          <p:nvPr/>
        </p:nvSpPr>
        <p:spPr>
          <a:xfrm>
            <a:off x="65437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6" name="CustomShape 542"/>
          <p:cNvSpPr/>
          <p:nvPr/>
        </p:nvSpPr>
        <p:spPr>
          <a:xfrm>
            <a:off x="6856200" y="38088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7" name="CustomShape 543"/>
          <p:cNvSpPr/>
          <p:nvPr/>
        </p:nvSpPr>
        <p:spPr>
          <a:xfrm>
            <a:off x="6924600" y="38775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18" name="CustomShape 544"/>
          <p:cNvSpPr/>
          <p:nvPr/>
        </p:nvSpPr>
        <p:spPr>
          <a:xfrm>
            <a:off x="69246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9" name="CustomShape 545"/>
          <p:cNvSpPr/>
          <p:nvPr/>
        </p:nvSpPr>
        <p:spPr>
          <a:xfrm>
            <a:off x="7237080" y="38088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0" name="CustomShape 546"/>
          <p:cNvSpPr/>
          <p:nvPr/>
        </p:nvSpPr>
        <p:spPr>
          <a:xfrm>
            <a:off x="7305480" y="38775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21" name="CustomShape 547"/>
          <p:cNvSpPr/>
          <p:nvPr/>
        </p:nvSpPr>
        <p:spPr>
          <a:xfrm>
            <a:off x="73054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2" name="CustomShape 548"/>
          <p:cNvSpPr/>
          <p:nvPr/>
        </p:nvSpPr>
        <p:spPr>
          <a:xfrm>
            <a:off x="7617960" y="38088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3" name="CustomShape 549"/>
          <p:cNvSpPr/>
          <p:nvPr/>
        </p:nvSpPr>
        <p:spPr>
          <a:xfrm>
            <a:off x="7686360" y="38775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24" name="CustomShape 550"/>
          <p:cNvSpPr/>
          <p:nvPr/>
        </p:nvSpPr>
        <p:spPr>
          <a:xfrm>
            <a:off x="768636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5" name="CustomShape 551"/>
          <p:cNvSpPr/>
          <p:nvPr/>
        </p:nvSpPr>
        <p:spPr>
          <a:xfrm>
            <a:off x="7998840" y="38088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6" name="CustomShape 552"/>
          <p:cNvSpPr/>
          <p:nvPr/>
        </p:nvSpPr>
        <p:spPr>
          <a:xfrm>
            <a:off x="8067240" y="38775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27" name="CustomShape 553"/>
          <p:cNvSpPr/>
          <p:nvPr/>
        </p:nvSpPr>
        <p:spPr>
          <a:xfrm>
            <a:off x="806724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8" name="CustomShape 554"/>
          <p:cNvSpPr/>
          <p:nvPr/>
        </p:nvSpPr>
        <p:spPr>
          <a:xfrm>
            <a:off x="8379720" y="38088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9" name="CustomShape 555"/>
          <p:cNvSpPr/>
          <p:nvPr/>
        </p:nvSpPr>
        <p:spPr>
          <a:xfrm>
            <a:off x="8448120" y="38775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30" name="CustomShape 556"/>
          <p:cNvSpPr/>
          <p:nvPr/>
        </p:nvSpPr>
        <p:spPr>
          <a:xfrm>
            <a:off x="84481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1" name="CustomShape 557"/>
          <p:cNvSpPr/>
          <p:nvPr/>
        </p:nvSpPr>
        <p:spPr>
          <a:xfrm>
            <a:off x="8760960" y="38088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2" name="CustomShape 558"/>
          <p:cNvSpPr/>
          <p:nvPr/>
        </p:nvSpPr>
        <p:spPr>
          <a:xfrm>
            <a:off x="8829000" y="38775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33" name="CustomShape 559"/>
          <p:cNvSpPr/>
          <p:nvPr/>
        </p:nvSpPr>
        <p:spPr>
          <a:xfrm>
            <a:off x="88290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4" name="CustomShape 560"/>
          <p:cNvSpPr/>
          <p:nvPr/>
        </p:nvSpPr>
        <p:spPr>
          <a:xfrm>
            <a:off x="0" y="34279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5" name="CustomShape 561"/>
          <p:cNvSpPr/>
          <p:nvPr/>
        </p:nvSpPr>
        <p:spPr>
          <a:xfrm>
            <a:off x="68400" y="34966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36" name="CustomShape 562"/>
          <p:cNvSpPr/>
          <p:nvPr/>
        </p:nvSpPr>
        <p:spPr>
          <a:xfrm>
            <a:off x="684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7" name="CustomShape 563"/>
          <p:cNvSpPr/>
          <p:nvPr/>
        </p:nvSpPr>
        <p:spPr>
          <a:xfrm>
            <a:off x="380880" y="34279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8" name="CustomShape 564"/>
          <p:cNvSpPr/>
          <p:nvPr/>
        </p:nvSpPr>
        <p:spPr>
          <a:xfrm>
            <a:off x="449280" y="34966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39" name="CustomShape 565"/>
          <p:cNvSpPr/>
          <p:nvPr/>
        </p:nvSpPr>
        <p:spPr>
          <a:xfrm>
            <a:off x="4492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0" name="CustomShape 566"/>
          <p:cNvSpPr/>
          <p:nvPr/>
        </p:nvSpPr>
        <p:spPr>
          <a:xfrm>
            <a:off x="761760" y="34279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1" name="CustomShape 567"/>
          <p:cNvSpPr/>
          <p:nvPr/>
        </p:nvSpPr>
        <p:spPr>
          <a:xfrm>
            <a:off x="830160" y="34966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42" name="CustomShape 568"/>
          <p:cNvSpPr/>
          <p:nvPr/>
        </p:nvSpPr>
        <p:spPr>
          <a:xfrm>
            <a:off x="8301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3" name="CustomShape 569"/>
          <p:cNvSpPr/>
          <p:nvPr/>
        </p:nvSpPr>
        <p:spPr>
          <a:xfrm>
            <a:off x="1142640" y="34279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4" name="CustomShape 570"/>
          <p:cNvSpPr/>
          <p:nvPr/>
        </p:nvSpPr>
        <p:spPr>
          <a:xfrm>
            <a:off x="1211040" y="34966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45" name="CustomShape 571"/>
          <p:cNvSpPr/>
          <p:nvPr/>
        </p:nvSpPr>
        <p:spPr>
          <a:xfrm>
            <a:off x="12110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6" name="CustomShape 572"/>
          <p:cNvSpPr/>
          <p:nvPr/>
        </p:nvSpPr>
        <p:spPr>
          <a:xfrm>
            <a:off x="1523520" y="34279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7" name="CustomShape 573"/>
          <p:cNvSpPr/>
          <p:nvPr/>
        </p:nvSpPr>
        <p:spPr>
          <a:xfrm>
            <a:off x="1591920" y="34966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48" name="CustomShape 574"/>
          <p:cNvSpPr/>
          <p:nvPr/>
        </p:nvSpPr>
        <p:spPr>
          <a:xfrm>
            <a:off x="15919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9" name="CustomShape 575"/>
          <p:cNvSpPr/>
          <p:nvPr/>
        </p:nvSpPr>
        <p:spPr>
          <a:xfrm>
            <a:off x="1904400" y="34279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0" name="CustomShape 576"/>
          <p:cNvSpPr/>
          <p:nvPr/>
        </p:nvSpPr>
        <p:spPr>
          <a:xfrm>
            <a:off x="1972800" y="34966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51" name="CustomShape 577"/>
          <p:cNvSpPr/>
          <p:nvPr/>
        </p:nvSpPr>
        <p:spPr>
          <a:xfrm>
            <a:off x="19728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2" name="CustomShape 578"/>
          <p:cNvSpPr/>
          <p:nvPr/>
        </p:nvSpPr>
        <p:spPr>
          <a:xfrm>
            <a:off x="2285280" y="34279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3" name="CustomShape 579"/>
          <p:cNvSpPr/>
          <p:nvPr/>
        </p:nvSpPr>
        <p:spPr>
          <a:xfrm>
            <a:off x="2353680" y="34966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54" name="CustomShape 580"/>
          <p:cNvSpPr/>
          <p:nvPr/>
        </p:nvSpPr>
        <p:spPr>
          <a:xfrm>
            <a:off x="23536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5" name="CustomShape 581"/>
          <p:cNvSpPr/>
          <p:nvPr/>
        </p:nvSpPr>
        <p:spPr>
          <a:xfrm>
            <a:off x="2666160" y="34279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6" name="CustomShape 582"/>
          <p:cNvSpPr/>
          <p:nvPr/>
        </p:nvSpPr>
        <p:spPr>
          <a:xfrm>
            <a:off x="2734560" y="34966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57" name="CustomShape 583"/>
          <p:cNvSpPr/>
          <p:nvPr/>
        </p:nvSpPr>
        <p:spPr>
          <a:xfrm>
            <a:off x="27345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8" name="CustomShape 584"/>
          <p:cNvSpPr/>
          <p:nvPr/>
        </p:nvSpPr>
        <p:spPr>
          <a:xfrm>
            <a:off x="6094440" y="34279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9" name="CustomShape 585"/>
          <p:cNvSpPr/>
          <p:nvPr/>
        </p:nvSpPr>
        <p:spPr>
          <a:xfrm>
            <a:off x="6162840" y="34966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60" name="CustomShape 586"/>
          <p:cNvSpPr/>
          <p:nvPr/>
        </p:nvSpPr>
        <p:spPr>
          <a:xfrm>
            <a:off x="61628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1" name="CustomShape 587"/>
          <p:cNvSpPr/>
          <p:nvPr/>
        </p:nvSpPr>
        <p:spPr>
          <a:xfrm>
            <a:off x="6475320" y="34279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2" name="CustomShape 588"/>
          <p:cNvSpPr/>
          <p:nvPr/>
        </p:nvSpPr>
        <p:spPr>
          <a:xfrm>
            <a:off x="6543720" y="34966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63" name="CustomShape 589"/>
          <p:cNvSpPr/>
          <p:nvPr/>
        </p:nvSpPr>
        <p:spPr>
          <a:xfrm>
            <a:off x="65437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4" name="CustomShape 590"/>
          <p:cNvSpPr/>
          <p:nvPr/>
        </p:nvSpPr>
        <p:spPr>
          <a:xfrm>
            <a:off x="6856200" y="34279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5" name="CustomShape 591"/>
          <p:cNvSpPr/>
          <p:nvPr/>
        </p:nvSpPr>
        <p:spPr>
          <a:xfrm>
            <a:off x="6924600" y="34966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66" name="CustomShape 592"/>
          <p:cNvSpPr/>
          <p:nvPr/>
        </p:nvSpPr>
        <p:spPr>
          <a:xfrm>
            <a:off x="69246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7" name="CustomShape 593"/>
          <p:cNvSpPr/>
          <p:nvPr/>
        </p:nvSpPr>
        <p:spPr>
          <a:xfrm>
            <a:off x="7237080" y="34279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8" name="CustomShape 594"/>
          <p:cNvSpPr/>
          <p:nvPr/>
        </p:nvSpPr>
        <p:spPr>
          <a:xfrm>
            <a:off x="7305480" y="34966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69" name="CustomShape 595"/>
          <p:cNvSpPr/>
          <p:nvPr/>
        </p:nvSpPr>
        <p:spPr>
          <a:xfrm>
            <a:off x="73054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0" name="CustomShape 596"/>
          <p:cNvSpPr/>
          <p:nvPr/>
        </p:nvSpPr>
        <p:spPr>
          <a:xfrm>
            <a:off x="7617960" y="34279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1" name="CustomShape 597"/>
          <p:cNvSpPr/>
          <p:nvPr/>
        </p:nvSpPr>
        <p:spPr>
          <a:xfrm>
            <a:off x="7686360" y="34966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72" name="CustomShape 598"/>
          <p:cNvSpPr/>
          <p:nvPr/>
        </p:nvSpPr>
        <p:spPr>
          <a:xfrm>
            <a:off x="768636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3" name="CustomShape 599"/>
          <p:cNvSpPr/>
          <p:nvPr/>
        </p:nvSpPr>
        <p:spPr>
          <a:xfrm>
            <a:off x="7998840" y="34279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4" name="CustomShape 600"/>
          <p:cNvSpPr/>
          <p:nvPr/>
        </p:nvSpPr>
        <p:spPr>
          <a:xfrm>
            <a:off x="8067240" y="34966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75" name="CustomShape 601"/>
          <p:cNvSpPr/>
          <p:nvPr/>
        </p:nvSpPr>
        <p:spPr>
          <a:xfrm>
            <a:off x="806724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6" name="CustomShape 602"/>
          <p:cNvSpPr/>
          <p:nvPr/>
        </p:nvSpPr>
        <p:spPr>
          <a:xfrm>
            <a:off x="8379720" y="34279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7" name="CustomShape 603"/>
          <p:cNvSpPr/>
          <p:nvPr/>
        </p:nvSpPr>
        <p:spPr>
          <a:xfrm>
            <a:off x="8448120" y="34966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78" name="CustomShape 604"/>
          <p:cNvSpPr/>
          <p:nvPr/>
        </p:nvSpPr>
        <p:spPr>
          <a:xfrm>
            <a:off x="84481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9" name="CustomShape 605"/>
          <p:cNvSpPr/>
          <p:nvPr/>
        </p:nvSpPr>
        <p:spPr>
          <a:xfrm>
            <a:off x="8760960" y="34279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0" name="CustomShape 606"/>
          <p:cNvSpPr/>
          <p:nvPr/>
        </p:nvSpPr>
        <p:spPr>
          <a:xfrm>
            <a:off x="8829000" y="34966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81" name="CustomShape 607"/>
          <p:cNvSpPr/>
          <p:nvPr/>
        </p:nvSpPr>
        <p:spPr>
          <a:xfrm>
            <a:off x="88290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2" name="CustomShape 608"/>
          <p:cNvSpPr/>
          <p:nvPr/>
        </p:nvSpPr>
        <p:spPr>
          <a:xfrm>
            <a:off x="0" y="30470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3" name="CustomShape 609"/>
          <p:cNvSpPr/>
          <p:nvPr/>
        </p:nvSpPr>
        <p:spPr>
          <a:xfrm>
            <a:off x="68400" y="31158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84" name="CustomShape 610"/>
          <p:cNvSpPr/>
          <p:nvPr/>
        </p:nvSpPr>
        <p:spPr>
          <a:xfrm>
            <a:off x="684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5" name="CustomShape 611"/>
          <p:cNvSpPr/>
          <p:nvPr/>
        </p:nvSpPr>
        <p:spPr>
          <a:xfrm>
            <a:off x="380880" y="30470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6" name="CustomShape 612"/>
          <p:cNvSpPr/>
          <p:nvPr/>
        </p:nvSpPr>
        <p:spPr>
          <a:xfrm>
            <a:off x="449280" y="31158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87" name="CustomShape 613"/>
          <p:cNvSpPr/>
          <p:nvPr/>
        </p:nvSpPr>
        <p:spPr>
          <a:xfrm>
            <a:off x="4492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8" name="CustomShape 614"/>
          <p:cNvSpPr/>
          <p:nvPr/>
        </p:nvSpPr>
        <p:spPr>
          <a:xfrm>
            <a:off x="761760" y="30470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9" name="CustomShape 615"/>
          <p:cNvSpPr/>
          <p:nvPr/>
        </p:nvSpPr>
        <p:spPr>
          <a:xfrm>
            <a:off x="830160" y="31158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90" name="CustomShape 616"/>
          <p:cNvSpPr/>
          <p:nvPr/>
        </p:nvSpPr>
        <p:spPr>
          <a:xfrm>
            <a:off x="8301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1" name="CustomShape 617"/>
          <p:cNvSpPr/>
          <p:nvPr/>
        </p:nvSpPr>
        <p:spPr>
          <a:xfrm>
            <a:off x="1142640" y="30470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2" name="CustomShape 618"/>
          <p:cNvSpPr/>
          <p:nvPr/>
        </p:nvSpPr>
        <p:spPr>
          <a:xfrm>
            <a:off x="1211040" y="31158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93" name="CustomShape 619"/>
          <p:cNvSpPr/>
          <p:nvPr/>
        </p:nvSpPr>
        <p:spPr>
          <a:xfrm>
            <a:off x="12110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4" name="CustomShape 620"/>
          <p:cNvSpPr/>
          <p:nvPr/>
        </p:nvSpPr>
        <p:spPr>
          <a:xfrm>
            <a:off x="1523520" y="30470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5" name="CustomShape 621"/>
          <p:cNvSpPr/>
          <p:nvPr/>
        </p:nvSpPr>
        <p:spPr>
          <a:xfrm>
            <a:off x="1591920" y="31158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96" name="CustomShape 622"/>
          <p:cNvSpPr/>
          <p:nvPr/>
        </p:nvSpPr>
        <p:spPr>
          <a:xfrm>
            <a:off x="15919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7" name="CustomShape 623"/>
          <p:cNvSpPr/>
          <p:nvPr/>
        </p:nvSpPr>
        <p:spPr>
          <a:xfrm>
            <a:off x="1904400" y="30470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8" name="CustomShape 624"/>
          <p:cNvSpPr/>
          <p:nvPr/>
        </p:nvSpPr>
        <p:spPr>
          <a:xfrm>
            <a:off x="1972800" y="31158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99" name="CustomShape 625"/>
          <p:cNvSpPr/>
          <p:nvPr/>
        </p:nvSpPr>
        <p:spPr>
          <a:xfrm>
            <a:off x="19728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0" name="CustomShape 626"/>
          <p:cNvSpPr/>
          <p:nvPr/>
        </p:nvSpPr>
        <p:spPr>
          <a:xfrm>
            <a:off x="6856200" y="30470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1" name="CustomShape 627"/>
          <p:cNvSpPr/>
          <p:nvPr/>
        </p:nvSpPr>
        <p:spPr>
          <a:xfrm>
            <a:off x="6924600" y="31158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02" name="CustomShape 628"/>
          <p:cNvSpPr/>
          <p:nvPr/>
        </p:nvSpPr>
        <p:spPr>
          <a:xfrm>
            <a:off x="69246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3" name="CustomShape 629"/>
          <p:cNvSpPr/>
          <p:nvPr/>
        </p:nvSpPr>
        <p:spPr>
          <a:xfrm>
            <a:off x="7237080" y="30470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4" name="CustomShape 630"/>
          <p:cNvSpPr/>
          <p:nvPr/>
        </p:nvSpPr>
        <p:spPr>
          <a:xfrm>
            <a:off x="7305480" y="31158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05" name="CustomShape 631"/>
          <p:cNvSpPr/>
          <p:nvPr/>
        </p:nvSpPr>
        <p:spPr>
          <a:xfrm>
            <a:off x="73054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6" name="CustomShape 632"/>
          <p:cNvSpPr/>
          <p:nvPr/>
        </p:nvSpPr>
        <p:spPr>
          <a:xfrm>
            <a:off x="7617960" y="30470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7" name="CustomShape 633"/>
          <p:cNvSpPr/>
          <p:nvPr/>
        </p:nvSpPr>
        <p:spPr>
          <a:xfrm>
            <a:off x="7686360" y="31158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08" name="CustomShape 634"/>
          <p:cNvSpPr/>
          <p:nvPr/>
        </p:nvSpPr>
        <p:spPr>
          <a:xfrm>
            <a:off x="768636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9" name="CustomShape 635"/>
          <p:cNvSpPr/>
          <p:nvPr/>
        </p:nvSpPr>
        <p:spPr>
          <a:xfrm>
            <a:off x="7998840" y="304704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0" name="CustomShape 636"/>
          <p:cNvSpPr/>
          <p:nvPr/>
        </p:nvSpPr>
        <p:spPr>
          <a:xfrm>
            <a:off x="8067240" y="31158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11" name="CustomShape 637"/>
          <p:cNvSpPr/>
          <p:nvPr/>
        </p:nvSpPr>
        <p:spPr>
          <a:xfrm>
            <a:off x="806724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2" name="CustomShape 638"/>
          <p:cNvSpPr/>
          <p:nvPr/>
        </p:nvSpPr>
        <p:spPr>
          <a:xfrm>
            <a:off x="8379720" y="30470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3" name="CustomShape 639"/>
          <p:cNvSpPr/>
          <p:nvPr/>
        </p:nvSpPr>
        <p:spPr>
          <a:xfrm>
            <a:off x="8448120" y="31158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14" name="CustomShape 640"/>
          <p:cNvSpPr/>
          <p:nvPr/>
        </p:nvSpPr>
        <p:spPr>
          <a:xfrm>
            <a:off x="84481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5" name="CustomShape 641"/>
          <p:cNvSpPr/>
          <p:nvPr/>
        </p:nvSpPr>
        <p:spPr>
          <a:xfrm>
            <a:off x="8760960" y="30470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6" name="CustomShape 642"/>
          <p:cNvSpPr/>
          <p:nvPr/>
        </p:nvSpPr>
        <p:spPr>
          <a:xfrm>
            <a:off x="8829000" y="31158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17" name="CustomShape 643"/>
          <p:cNvSpPr/>
          <p:nvPr/>
        </p:nvSpPr>
        <p:spPr>
          <a:xfrm>
            <a:off x="88290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8" name="CustomShape 644"/>
          <p:cNvSpPr/>
          <p:nvPr/>
        </p:nvSpPr>
        <p:spPr>
          <a:xfrm>
            <a:off x="0" y="26661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9" name="CustomShape 645"/>
          <p:cNvSpPr/>
          <p:nvPr/>
        </p:nvSpPr>
        <p:spPr>
          <a:xfrm>
            <a:off x="68400" y="27349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20" name="CustomShape 646"/>
          <p:cNvSpPr/>
          <p:nvPr/>
        </p:nvSpPr>
        <p:spPr>
          <a:xfrm>
            <a:off x="684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1" name="CustomShape 647"/>
          <p:cNvSpPr/>
          <p:nvPr/>
        </p:nvSpPr>
        <p:spPr>
          <a:xfrm>
            <a:off x="380880" y="26661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2" name="CustomShape 648"/>
          <p:cNvSpPr/>
          <p:nvPr/>
        </p:nvSpPr>
        <p:spPr>
          <a:xfrm>
            <a:off x="449280" y="27349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23" name="CustomShape 649"/>
          <p:cNvSpPr/>
          <p:nvPr/>
        </p:nvSpPr>
        <p:spPr>
          <a:xfrm>
            <a:off x="4492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4" name="CustomShape 650"/>
          <p:cNvSpPr/>
          <p:nvPr/>
        </p:nvSpPr>
        <p:spPr>
          <a:xfrm>
            <a:off x="761760" y="26661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5" name="CustomShape 651"/>
          <p:cNvSpPr/>
          <p:nvPr/>
        </p:nvSpPr>
        <p:spPr>
          <a:xfrm>
            <a:off x="830160" y="27349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26" name="CustomShape 652"/>
          <p:cNvSpPr/>
          <p:nvPr/>
        </p:nvSpPr>
        <p:spPr>
          <a:xfrm>
            <a:off x="8301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7" name="CustomShape 653"/>
          <p:cNvSpPr/>
          <p:nvPr/>
        </p:nvSpPr>
        <p:spPr>
          <a:xfrm>
            <a:off x="1142640" y="26661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8" name="CustomShape 654"/>
          <p:cNvSpPr/>
          <p:nvPr/>
        </p:nvSpPr>
        <p:spPr>
          <a:xfrm>
            <a:off x="1211040" y="27349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29" name="CustomShape 655"/>
          <p:cNvSpPr/>
          <p:nvPr/>
        </p:nvSpPr>
        <p:spPr>
          <a:xfrm>
            <a:off x="12110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0" name="CustomShape 656"/>
          <p:cNvSpPr/>
          <p:nvPr/>
        </p:nvSpPr>
        <p:spPr>
          <a:xfrm>
            <a:off x="1523520" y="26661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1" name="CustomShape 657"/>
          <p:cNvSpPr/>
          <p:nvPr/>
        </p:nvSpPr>
        <p:spPr>
          <a:xfrm>
            <a:off x="1591920" y="27349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32" name="CustomShape 658"/>
          <p:cNvSpPr/>
          <p:nvPr/>
        </p:nvSpPr>
        <p:spPr>
          <a:xfrm>
            <a:off x="15919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3" name="CustomShape 659"/>
          <p:cNvSpPr/>
          <p:nvPr/>
        </p:nvSpPr>
        <p:spPr>
          <a:xfrm>
            <a:off x="7237080" y="26661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4" name="CustomShape 660"/>
          <p:cNvSpPr/>
          <p:nvPr/>
        </p:nvSpPr>
        <p:spPr>
          <a:xfrm>
            <a:off x="7305480" y="27349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35" name="CustomShape 661"/>
          <p:cNvSpPr/>
          <p:nvPr/>
        </p:nvSpPr>
        <p:spPr>
          <a:xfrm>
            <a:off x="73054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6" name="CustomShape 662"/>
          <p:cNvSpPr/>
          <p:nvPr/>
        </p:nvSpPr>
        <p:spPr>
          <a:xfrm>
            <a:off x="7617960" y="26661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7" name="CustomShape 663"/>
          <p:cNvSpPr/>
          <p:nvPr/>
        </p:nvSpPr>
        <p:spPr>
          <a:xfrm>
            <a:off x="7686360" y="27349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38" name="CustomShape 664"/>
          <p:cNvSpPr/>
          <p:nvPr/>
        </p:nvSpPr>
        <p:spPr>
          <a:xfrm>
            <a:off x="768636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9" name="CustomShape 665"/>
          <p:cNvSpPr/>
          <p:nvPr/>
        </p:nvSpPr>
        <p:spPr>
          <a:xfrm>
            <a:off x="7998840" y="26661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0" name="CustomShape 666"/>
          <p:cNvSpPr/>
          <p:nvPr/>
        </p:nvSpPr>
        <p:spPr>
          <a:xfrm>
            <a:off x="8067240" y="27349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41" name="CustomShape 667"/>
          <p:cNvSpPr/>
          <p:nvPr/>
        </p:nvSpPr>
        <p:spPr>
          <a:xfrm>
            <a:off x="806724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2" name="CustomShape 668"/>
          <p:cNvSpPr/>
          <p:nvPr/>
        </p:nvSpPr>
        <p:spPr>
          <a:xfrm>
            <a:off x="8379720" y="26661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3" name="CustomShape 669"/>
          <p:cNvSpPr/>
          <p:nvPr/>
        </p:nvSpPr>
        <p:spPr>
          <a:xfrm>
            <a:off x="8448120" y="27349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44" name="CustomShape 670"/>
          <p:cNvSpPr/>
          <p:nvPr/>
        </p:nvSpPr>
        <p:spPr>
          <a:xfrm>
            <a:off x="84481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5" name="CustomShape 671"/>
          <p:cNvSpPr/>
          <p:nvPr/>
        </p:nvSpPr>
        <p:spPr>
          <a:xfrm>
            <a:off x="8760960" y="26661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6" name="CustomShape 672"/>
          <p:cNvSpPr/>
          <p:nvPr/>
        </p:nvSpPr>
        <p:spPr>
          <a:xfrm>
            <a:off x="8829000" y="27349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47" name="CustomShape 673"/>
          <p:cNvSpPr/>
          <p:nvPr/>
        </p:nvSpPr>
        <p:spPr>
          <a:xfrm>
            <a:off x="88290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8" name="CustomShape 674"/>
          <p:cNvSpPr/>
          <p:nvPr/>
        </p:nvSpPr>
        <p:spPr>
          <a:xfrm>
            <a:off x="0" y="22852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9" name="CustomShape 675"/>
          <p:cNvSpPr/>
          <p:nvPr/>
        </p:nvSpPr>
        <p:spPr>
          <a:xfrm>
            <a:off x="68400" y="23540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50" name="CustomShape 676"/>
          <p:cNvSpPr/>
          <p:nvPr/>
        </p:nvSpPr>
        <p:spPr>
          <a:xfrm>
            <a:off x="684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1" name="CustomShape 677"/>
          <p:cNvSpPr/>
          <p:nvPr/>
        </p:nvSpPr>
        <p:spPr>
          <a:xfrm>
            <a:off x="380880" y="22852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2" name="CustomShape 678"/>
          <p:cNvSpPr/>
          <p:nvPr/>
        </p:nvSpPr>
        <p:spPr>
          <a:xfrm>
            <a:off x="449280" y="23540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53" name="CustomShape 679"/>
          <p:cNvSpPr/>
          <p:nvPr/>
        </p:nvSpPr>
        <p:spPr>
          <a:xfrm>
            <a:off x="4492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4" name="CustomShape 680"/>
          <p:cNvSpPr/>
          <p:nvPr/>
        </p:nvSpPr>
        <p:spPr>
          <a:xfrm>
            <a:off x="761760" y="22852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5" name="CustomShape 681"/>
          <p:cNvSpPr/>
          <p:nvPr/>
        </p:nvSpPr>
        <p:spPr>
          <a:xfrm>
            <a:off x="830160" y="23540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56" name="CustomShape 682"/>
          <p:cNvSpPr/>
          <p:nvPr/>
        </p:nvSpPr>
        <p:spPr>
          <a:xfrm>
            <a:off x="8301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7" name="CustomShape 683"/>
          <p:cNvSpPr/>
          <p:nvPr/>
        </p:nvSpPr>
        <p:spPr>
          <a:xfrm>
            <a:off x="1142640" y="22852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8" name="CustomShape 684"/>
          <p:cNvSpPr/>
          <p:nvPr/>
        </p:nvSpPr>
        <p:spPr>
          <a:xfrm>
            <a:off x="1211040" y="23540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59" name="CustomShape 685"/>
          <p:cNvSpPr/>
          <p:nvPr/>
        </p:nvSpPr>
        <p:spPr>
          <a:xfrm>
            <a:off x="12110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0" name="CustomShape 686"/>
          <p:cNvSpPr/>
          <p:nvPr/>
        </p:nvSpPr>
        <p:spPr>
          <a:xfrm>
            <a:off x="7617960" y="22852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1" name="CustomShape 687"/>
          <p:cNvSpPr/>
          <p:nvPr/>
        </p:nvSpPr>
        <p:spPr>
          <a:xfrm>
            <a:off x="7686360" y="23540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62" name="CustomShape 688"/>
          <p:cNvSpPr/>
          <p:nvPr/>
        </p:nvSpPr>
        <p:spPr>
          <a:xfrm>
            <a:off x="768636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3" name="CustomShape 689"/>
          <p:cNvSpPr/>
          <p:nvPr/>
        </p:nvSpPr>
        <p:spPr>
          <a:xfrm>
            <a:off x="7998840" y="22852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4" name="CustomShape 690"/>
          <p:cNvSpPr/>
          <p:nvPr/>
        </p:nvSpPr>
        <p:spPr>
          <a:xfrm>
            <a:off x="8067240" y="23540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65" name="CustomShape 691"/>
          <p:cNvSpPr/>
          <p:nvPr/>
        </p:nvSpPr>
        <p:spPr>
          <a:xfrm>
            <a:off x="806724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6" name="CustomShape 692"/>
          <p:cNvSpPr/>
          <p:nvPr/>
        </p:nvSpPr>
        <p:spPr>
          <a:xfrm>
            <a:off x="8379720" y="22852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7" name="CustomShape 693"/>
          <p:cNvSpPr/>
          <p:nvPr/>
        </p:nvSpPr>
        <p:spPr>
          <a:xfrm>
            <a:off x="8448120" y="23540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68" name="CustomShape 694"/>
          <p:cNvSpPr/>
          <p:nvPr/>
        </p:nvSpPr>
        <p:spPr>
          <a:xfrm>
            <a:off x="84481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9" name="CustomShape 695"/>
          <p:cNvSpPr/>
          <p:nvPr/>
        </p:nvSpPr>
        <p:spPr>
          <a:xfrm>
            <a:off x="8760960" y="22852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0" name="CustomShape 696"/>
          <p:cNvSpPr/>
          <p:nvPr/>
        </p:nvSpPr>
        <p:spPr>
          <a:xfrm>
            <a:off x="8829000" y="23540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71" name="CustomShape 697"/>
          <p:cNvSpPr/>
          <p:nvPr/>
        </p:nvSpPr>
        <p:spPr>
          <a:xfrm>
            <a:off x="88290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2" name="CustomShape 698"/>
          <p:cNvSpPr/>
          <p:nvPr/>
        </p:nvSpPr>
        <p:spPr>
          <a:xfrm>
            <a:off x="0" y="19044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3" name="CustomShape 699"/>
          <p:cNvSpPr/>
          <p:nvPr/>
        </p:nvSpPr>
        <p:spPr>
          <a:xfrm>
            <a:off x="68400" y="19731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74" name="CustomShape 700"/>
          <p:cNvSpPr/>
          <p:nvPr/>
        </p:nvSpPr>
        <p:spPr>
          <a:xfrm>
            <a:off x="684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5" name="CustomShape 701"/>
          <p:cNvSpPr/>
          <p:nvPr/>
        </p:nvSpPr>
        <p:spPr>
          <a:xfrm>
            <a:off x="380880" y="19044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6" name="CustomShape 702"/>
          <p:cNvSpPr/>
          <p:nvPr/>
        </p:nvSpPr>
        <p:spPr>
          <a:xfrm>
            <a:off x="449280" y="19731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77" name="CustomShape 703"/>
          <p:cNvSpPr/>
          <p:nvPr/>
        </p:nvSpPr>
        <p:spPr>
          <a:xfrm>
            <a:off x="4492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8" name="CustomShape 704"/>
          <p:cNvSpPr/>
          <p:nvPr/>
        </p:nvSpPr>
        <p:spPr>
          <a:xfrm>
            <a:off x="761760" y="19044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9" name="CustomShape 705"/>
          <p:cNvSpPr/>
          <p:nvPr/>
        </p:nvSpPr>
        <p:spPr>
          <a:xfrm>
            <a:off x="830160" y="19731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80" name="CustomShape 706"/>
          <p:cNvSpPr/>
          <p:nvPr/>
        </p:nvSpPr>
        <p:spPr>
          <a:xfrm>
            <a:off x="8301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1" name="CustomShape 707"/>
          <p:cNvSpPr/>
          <p:nvPr/>
        </p:nvSpPr>
        <p:spPr>
          <a:xfrm>
            <a:off x="1142640" y="19044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2" name="CustomShape 708"/>
          <p:cNvSpPr/>
          <p:nvPr/>
        </p:nvSpPr>
        <p:spPr>
          <a:xfrm>
            <a:off x="1211040" y="19731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83" name="CustomShape 709"/>
          <p:cNvSpPr/>
          <p:nvPr/>
        </p:nvSpPr>
        <p:spPr>
          <a:xfrm>
            <a:off x="12110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4" name="CustomShape 710"/>
          <p:cNvSpPr/>
          <p:nvPr/>
        </p:nvSpPr>
        <p:spPr>
          <a:xfrm>
            <a:off x="7617960" y="19044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5" name="CustomShape 711"/>
          <p:cNvSpPr/>
          <p:nvPr/>
        </p:nvSpPr>
        <p:spPr>
          <a:xfrm>
            <a:off x="7686360" y="19731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86" name="CustomShape 712"/>
          <p:cNvSpPr/>
          <p:nvPr/>
        </p:nvSpPr>
        <p:spPr>
          <a:xfrm>
            <a:off x="768636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7" name="CustomShape 713"/>
          <p:cNvSpPr/>
          <p:nvPr/>
        </p:nvSpPr>
        <p:spPr>
          <a:xfrm>
            <a:off x="7998840" y="19044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8" name="CustomShape 714"/>
          <p:cNvSpPr/>
          <p:nvPr/>
        </p:nvSpPr>
        <p:spPr>
          <a:xfrm>
            <a:off x="8067240" y="19731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89" name="CustomShape 715"/>
          <p:cNvSpPr/>
          <p:nvPr/>
        </p:nvSpPr>
        <p:spPr>
          <a:xfrm>
            <a:off x="806724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0" name="CustomShape 716"/>
          <p:cNvSpPr/>
          <p:nvPr/>
        </p:nvSpPr>
        <p:spPr>
          <a:xfrm>
            <a:off x="8379720" y="19044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1" name="CustomShape 717"/>
          <p:cNvSpPr/>
          <p:nvPr/>
        </p:nvSpPr>
        <p:spPr>
          <a:xfrm>
            <a:off x="8448120" y="19731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92" name="CustomShape 718"/>
          <p:cNvSpPr/>
          <p:nvPr/>
        </p:nvSpPr>
        <p:spPr>
          <a:xfrm>
            <a:off x="84481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3" name="CustomShape 719"/>
          <p:cNvSpPr/>
          <p:nvPr/>
        </p:nvSpPr>
        <p:spPr>
          <a:xfrm>
            <a:off x="8760960" y="19044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4" name="CustomShape 720"/>
          <p:cNvSpPr/>
          <p:nvPr/>
        </p:nvSpPr>
        <p:spPr>
          <a:xfrm>
            <a:off x="8829000" y="19731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95" name="CustomShape 721"/>
          <p:cNvSpPr/>
          <p:nvPr/>
        </p:nvSpPr>
        <p:spPr>
          <a:xfrm>
            <a:off x="88290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6" name="CustomShape 722"/>
          <p:cNvSpPr/>
          <p:nvPr/>
        </p:nvSpPr>
        <p:spPr>
          <a:xfrm>
            <a:off x="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7" name="CustomShape 723"/>
          <p:cNvSpPr/>
          <p:nvPr/>
        </p:nvSpPr>
        <p:spPr>
          <a:xfrm>
            <a:off x="6840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98" name="CustomShape 724"/>
          <p:cNvSpPr/>
          <p:nvPr/>
        </p:nvSpPr>
        <p:spPr>
          <a:xfrm>
            <a:off x="684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9" name="CustomShape 725"/>
          <p:cNvSpPr/>
          <p:nvPr/>
        </p:nvSpPr>
        <p:spPr>
          <a:xfrm>
            <a:off x="38088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0" name="CustomShape 726"/>
          <p:cNvSpPr/>
          <p:nvPr/>
        </p:nvSpPr>
        <p:spPr>
          <a:xfrm>
            <a:off x="44928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01" name="CustomShape 727"/>
          <p:cNvSpPr/>
          <p:nvPr/>
        </p:nvSpPr>
        <p:spPr>
          <a:xfrm>
            <a:off x="4492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2" name="CustomShape 728"/>
          <p:cNvSpPr/>
          <p:nvPr/>
        </p:nvSpPr>
        <p:spPr>
          <a:xfrm>
            <a:off x="761760" y="15235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3" name="CustomShape 729"/>
          <p:cNvSpPr/>
          <p:nvPr/>
        </p:nvSpPr>
        <p:spPr>
          <a:xfrm>
            <a:off x="830160" y="15922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04" name="CustomShape 730"/>
          <p:cNvSpPr/>
          <p:nvPr/>
        </p:nvSpPr>
        <p:spPr>
          <a:xfrm>
            <a:off x="8301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5" name="CustomShape 731"/>
          <p:cNvSpPr/>
          <p:nvPr/>
        </p:nvSpPr>
        <p:spPr>
          <a:xfrm>
            <a:off x="7998840" y="15235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6" name="CustomShape 732"/>
          <p:cNvSpPr/>
          <p:nvPr/>
        </p:nvSpPr>
        <p:spPr>
          <a:xfrm>
            <a:off x="8067240" y="15922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07" name="CustomShape 733"/>
          <p:cNvSpPr/>
          <p:nvPr/>
        </p:nvSpPr>
        <p:spPr>
          <a:xfrm>
            <a:off x="80672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8" name="CustomShape 734"/>
          <p:cNvSpPr/>
          <p:nvPr/>
        </p:nvSpPr>
        <p:spPr>
          <a:xfrm>
            <a:off x="8379720" y="15235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9" name="CustomShape 735"/>
          <p:cNvSpPr/>
          <p:nvPr/>
        </p:nvSpPr>
        <p:spPr>
          <a:xfrm>
            <a:off x="8448120" y="15922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10" name="CustomShape 736"/>
          <p:cNvSpPr/>
          <p:nvPr/>
        </p:nvSpPr>
        <p:spPr>
          <a:xfrm>
            <a:off x="84481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1" name="CustomShape 737"/>
          <p:cNvSpPr/>
          <p:nvPr/>
        </p:nvSpPr>
        <p:spPr>
          <a:xfrm>
            <a:off x="8760960" y="15235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2" name="CustomShape 738"/>
          <p:cNvSpPr/>
          <p:nvPr/>
        </p:nvSpPr>
        <p:spPr>
          <a:xfrm>
            <a:off x="8829000" y="15922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13" name="CustomShape 739"/>
          <p:cNvSpPr/>
          <p:nvPr/>
        </p:nvSpPr>
        <p:spPr>
          <a:xfrm>
            <a:off x="88290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4" name="CustomShape 740"/>
          <p:cNvSpPr/>
          <p:nvPr/>
        </p:nvSpPr>
        <p:spPr>
          <a:xfrm>
            <a:off x="0" y="11426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5" name="CustomShape 741"/>
          <p:cNvSpPr/>
          <p:nvPr/>
        </p:nvSpPr>
        <p:spPr>
          <a:xfrm>
            <a:off x="68400" y="12114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16" name="CustomShape 742"/>
          <p:cNvSpPr/>
          <p:nvPr/>
        </p:nvSpPr>
        <p:spPr>
          <a:xfrm>
            <a:off x="684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7" name="CustomShape 743"/>
          <p:cNvSpPr/>
          <p:nvPr/>
        </p:nvSpPr>
        <p:spPr>
          <a:xfrm>
            <a:off x="380880" y="11426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8" name="CustomShape 744"/>
          <p:cNvSpPr/>
          <p:nvPr/>
        </p:nvSpPr>
        <p:spPr>
          <a:xfrm>
            <a:off x="449280" y="12114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19" name="CustomShape 745"/>
          <p:cNvSpPr/>
          <p:nvPr/>
        </p:nvSpPr>
        <p:spPr>
          <a:xfrm>
            <a:off x="4492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0" name="CustomShape 746"/>
          <p:cNvSpPr/>
          <p:nvPr/>
        </p:nvSpPr>
        <p:spPr>
          <a:xfrm>
            <a:off x="76176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1" name="CustomShape 747"/>
          <p:cNvSpPr/>
          <p:nvPr/>
        </p:nvSpPr>
        <p:spPr>
          <a:xfrm>
            <a:off x="83016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22" name="CustomShape 748"/>
          <p:cNvSpPr/>
          <p:nvPr/>
        </p:nvSpPr>
        <p:spPr>
          <a:xfrm>
            <a:off x="8301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3" name="CustomShape 749"/>
          <p:cNvSpPr/>
          <p:nvPr/>
        </p:nvSpPr>
        <p:spPr>
          <a:xfrm>
            <a:off x="799884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4" name="CustomShape 750"/>
          <p:cNvSpPr/>
          <p:nvPr/>
        </p:nvSpPr>
        <p:spPr>
          <a:xfrm>
            <a:off x="806724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25" name="CustomShape 751"/>
          <p:cNvSpPr/>
          <p:nvPr/>
        </p:nvSpPr>
        <p:spPr>
          <a:xfrm>
            <a:off x="806724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6" name="CustomShape 752"/>
          <p:cNvSpPr/>
          <p:nvPr/>
        </p:nvSpPr>
        <p:spPr>
          <a:xfrm>
            <a:off x="837972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7" name="CustomShape 753"/>
          <p:cNvSpPr/>
          <p:nvPr/>
        </p:nvSpPr>
        <p:spPr>
          <a:xfrm>
            <a:off x="844812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28" name="CustomShape 754"/>
          <p:cNvSpPr/>
          <p:nvPr/>
        </p:nvSpPr>
        <p:spPr>
          <a:xfrm>
            <a:off x="84481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9" name="CustomShape 755"/>
          <p:cNvSpPr/>
          <p:nvPr/>
        </p:nvSpPr>
        <p:spPr>
          <a:xfrm>
            <a:off x="876096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0" name="CustomShape 756"/>
          <p:cNvSpPr/>
          <p:nvPr/>
        </p:nvSpPr>
        <p:spPr>
          <a:xfrm>
            <a:off x="882900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31" name="CustomShape 757"/>
          <p:cNvSpPr/>
          <p:nvPr/>
        </p:nvSpPr>
        <p:spPr>
          <a:xfrm>
            <a:off x="88290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2" name="CustomShape 758"/>
          <p:cNvSpPr/>
          <p:nvPr/>
        </p:nvSpPr>
        <p:spPr>
          <a:xfrm>
            <a:off x="0" y="7617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3" name="CustomShape 759"/>
          <p:cNvSpPr/>
          <p:nvPr/>
        </p:nvSpPr>
        <p:spPr>
          <a:xfrm>
            <a:off x="68400" y="8305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34" name="CustomShape 760"/>
          <p:cNvSpPr/>
          <p:nvPr/>
        </p:nvSpPr>
        <p:spPr>
          <a:xfrm>
            <a:off x="684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5" name="CustomShape 761"/>
          <p:cNvSpPr/>
          <p:nvPr/>
        </p:nvSpPr>
        <p:spPr>
          <a:xfrm>
            <a:off x="380880" y="7617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6" name="CustomShape 762"/>
          <p:cNvSpPr/>
          <p:nvPr/>
        </p:nvSpPr>
        <p:spPr>
          <a:xfrm>
            <a:off x="449280" y="8305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37" name="CustomShape 763"/>
          <p:cNvSpPr/>
          <p:nvPr/>
        </p:nvSpPr>
        <p:spPr>
          <a:xfrm>
            <a:off x="4492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8" name="CustomShape 764"/>
          <p:cNvSpPr/>
          <p:nvPr/>
        </p:nvSpPr>
        <p:spPr>
          <a:xfrm>
            <a:off x="8379720" y="7617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9" name="CustomShape 765"/>
          <p:cNvSpPr/>
          <p:nvPr/>
        </p:nvSpPr>
        <p:spPr>
          <a:xfrm>
            <a:off x="8448120" y="8305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40" name="CustomShape 766"/>
          <p:cNvSpPr/>
          <p:nvPr/>
        </p:nvSpPr>
        <p:spPr>
          <a:xfrm>
            <a:off x="84481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1" name="CustomShape 767"/>
          <p:cNvSpPr/>
          <p:nvPr/>
        </p:nvSpPr>
        <p:spPr>
          <a:xfrm>
            <a:off x="876096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2" name="CustomShape 768"/>
          <p:cNvSpPr/>
          <p:nvPr/>
        </p:nvSpPr>
        <p:spPr>
          <a:xfrm>
            <a:off x="882900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43" name="CustomShape 769"/>
          <p:cNvSpPr/>
          <p:nvPr/>
        </p:nvSpPr>
        <p:spPr>
          <a:xfrm>
            <a:off x="88290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4" name="CustomShape 770"/>
          <p:cNvSpPr/>
          <p:nvPr/>
        </p:nvSpPr>
        <p:spPr>
          <a:xfrm>
            <a:off x="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5" name="CustomShape 771"/>
          <p:cNvSpPr/>
          <p:nvPr/>
        </p:nvSpPr>
        <p:spPr>
          <a:xfrm>
            <a:off x="6840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46" name="CustomShape 772"/>
          <p:cNvSpPr/>
          <p:nvPr/>
        </p:nvSpPr>
        <p:spPr>
          <a:xfrm>
            <a:off x="684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7" name="CustomShape 773"/>
          <p:cNvSpPr/>
          <p:nvPr/>
        </p:nvSpPr>
        <p:spPr>
          <a:xfrm>
            <a:off x="38088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8" name="CustomShape 774"/>
          <p:cNvSpPr/>
          <p:nvPr/>
        </p:nvSpPr>
        <p:spPr>
          <a:xfrm>
            <a:off x="44928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49" name="CustomShape 775"/>
          <p:cNvSpPr/>
          <p:nvPr/>
        </p:nvSpPr>
        <p:spPr>
          <a:xfrm>
            <a:off x="4492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0" name="CustomShape 776"/>
          <p:cNvSpPr/>
          <p:nvPr/>
        </p:nvSpPr>
        <p:spPr>
          <a:xfrm>
            <a:off x="837972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1" name="CustomShape 777"/>
          <p:cNvSpPr/>
          <p:nvPr/>
        </p:nvSpPr>
        <p:spPr>
          <a:xfrm>
            <a:off x="844812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52" name="CustomShape 778"/>
          <p:cNvSpPr/>
          <p:nvPr/>
        </p:nvSpPr>
        <p:spPr>
          <a:xfrm>
            <a:off x="84481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3" name="CustomShape 779"/>
          <p:cNvSpPr/>
          <p:nvPr/>
        </p:nvSpPr>
        <p:spPr>
          <a:xfrm>
            <a:off x="876096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4" name="CustomShape 780"/>
          <p:cNvSpPr/>
          <p:nvPr/>
        </p:nvSpPr>
        <p:spPr>
          <a:xfrm>
            <a:off x="882900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55" name="CustomShape 781"/>
          <p:cNvSpPr/>
          <p:nvPr/>
        </p:nvSpPr>
        <p:spPr>
          <a:xfrm>
            <a:off x="88290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6" name="CustomShape 782"/>
          <p:cNvSpPr/>
          <p:nvPr/>
        </p:nvSpPr>
        <p:spPr>
          <a:xfrm>
            <a:off x="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7" name="CustomShape 783"/>
          <p:cNvSpPr/>
          <p:nvPr/>
        </p:nvSpPr>
        <p:spPr>
          <a:xfrm>
            <a:off x="6840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58" name="CustomShape 784"/>
          <p:cNvSpPr/>
          <p:nvPr/>
        </p:nvSpPr>
        <p:spPr>
          <a:xfrm>
            <a:off x="684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9" name="CustomShape 785"/>
          <p:cNvSpPr/>
          <p:nvPr/>
        </p:nvSpPr>
        <p:spPr>
          <a:xfrm>
            <a:off x="38088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0" name="CustomShape 786"/>
          <p:cNvSpPr/>
          <p:nvPr/>
        </p:nvSpPr>
        <p:spPr>
          <a:xfrm>
            <a:off x="44928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61" name="CustomShape 787"/>
          <p:cNvSpPr/>
          <p:nvPr/>
        </p:nvSpPr>
        <p:spPr>
          <a:xfrm>
            <a:off x="4492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2" name="CustomShape 788"/>
          <p:cNvSpPr/>
          <p:nvPr/>
        </p:nvSpPr>
        <p:spPr>
          <a:xfrm>
            <a:off x="837972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3" name="CustomShape 789"/>
          <p:cNvSpPr/>
          <p:nvPr/>
        </p:nvSpPr>
        <p:spPr>
          <a:xfrm>
            <a:off x="844812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64" name="CustomShape 790"/>
          <p:cNvSpPr/>
          <p:nvPr/>
        </p:nvSpPr>
        <p:spPr>
          <a:xfrm>
            <a:off x="84481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5" name="CustomShape 791"/>
          <p:cNvSpPr/>
          <p:nvPr/>
        </p:nvSpPr>
        <p:spPr>
          <a:xfrm>
            <a:off x="876096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6" name="CustomShape 792"/>
          <p:cNvSpPr/>
          <p:nvPr/>
        </p:nvSpPr>
        <p:spPr>
          <a:xfrm>
            <a:off x="882900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67" name="CustomShape 793"/>
          <p:cNvSpPr/>
          <p:nvPr/>
        </p:nvSpPr>
        <p:spPr>
          <a:xfrm>
            <a:off x="88290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8" name="PlaceHolder 794"/>
          <p:cNvSpPr>
            <a:spLocks noGrp="1"/>
          </p:cNvSpPr>
          <p:nvPr>
            <p:ph type="title"/>
          </p:nvPr>
        </p:nvSpPr>
        <p:spPr>
          <a:xfrm>
            <a:off x="1046880" y="41760"/>
            <a:ext cx="7049880" cy="19782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69" name="PlaceHolder 79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CustomShape 1"/>
          <p:cNvSpPr/>
          <p:nvPr/>
        </p:nvSpPr>
        <p:spPr>
          <a:xfrm rot="5400000">
            <a:off x="8485200" y="5801760"/>
            <a:ext cx="1820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© Copyright Showeet.com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5" name="PlaceHolder 2"/>
          <p:cNvSpPr>
            <a:spLocks noGrp="1"/>
          </p:cNvSpPr>
          <p:nvPr>
            <p:ph type="title"/>
          </p:nvPr>
        </p:nvSpPr>
        <p:spPr>
          <a:xfrm>
            <a:off x="872280" y="365040"/>
            <a:ext cx="73994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06" name="PlaceHolder 3"/>
          <p:cNvSpPr>
            <a:spLocks noGrp="1"/>
          </p:cNvSpPr>
          <p:nvPr>
            <p:ph type="body"/>
          </p:nvPr>
        </p:nvSpPr>
        <p:spPr>
          <a:xfrm>
            <a:off x="872280" y="1825560"/>
            <a:ext cx="73994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07" name="PlaceHolder 4"/>
          <p:cNvSpPr>
            <a:spLocks noGrp="1"/>
          </p:cNvSpPr>
          <p:nvPr>
            <p:ph type="dt"/>
          </p:nvPr>
        </p:nvSpPr>
        <p:spPr>
          <a:xfrm>
            <a:off x="87228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Date Here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08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Footer Here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09" name="PlaceHolder 6"/>
          <p:cNvSpPr>
            <a:spLocks noGrp="1"/>
          </p:cNvSpPr>
          <p:nvPr>
            <p:ph type="sldNum"/>
          </p:nvPr>
        </p:nvSpPr>
        <p:spPr>
          <a:xfrm>
            <a:off x="621432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EB9EBC1-73A8-4D1A-9A8A-4FD1BB53BA4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0" name="CustomShape 7"/>
          <p:cNvSpPr/>
          <p:nvPr/>
        </p:nvSpPr>
        <p:spPr>
          <a:xfrm>
            <a:off x="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1" name="CustomShape 8"/>
          <p:cNvSpPr/>
          <p:nvPr/>
        </p:nvSpPr>
        <p:spPr>
          <a:xfrm>
            <a:off x="6840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12" name="CustomShape 9"/>
          <p:cNvSpPr/>
          <p:nvPr/>
        </p:nvSpPr>
        <p:spPr>
          <a:xfrm>
            <a:off x="684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3" name="CustomShape 10"/>
          <p:cNvSpPr/>
          <p:nvPr/>
        </p:nvSpPr>
        <p:spPr>
          <a:xfrm>
            <a:off x="38088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4" name="CustomShape 11"/>
          <p:cNvSpPr/>
          <p:nvPr/>
        </p:nvSpPr>
        <p:spPr>
          <a:xfrm>
            <a:off x="44928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15" name="CustomShape 12"/>
          <p:cNvSpPr/>
          <p:nvPr/>
        </p:nvSpPr>
        <p:spPr>
          <a:xfrm>
            <a:off x="4492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6" name="CustomShape 13"/>
          <p:cNvSpPr/>
          <p:nvPr/>
        </p:nvSpPr>
        <p:spPr>
          <a:xfrm>
            <a:off x="837972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7" name="CustomShape 14"/>
          <p:cNvSpPr/>
          <p:nvPr/>
        </p:nvSpPr>
        <p:spPr>
          <a:xfrm>
            <a:off x="844812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18" name="CustomShape 15"/>
          <p:cNvSpPr/>
          <p:nvPr/>
        </p:nvSpPr>
        <p:spPr>
          <a:xfrm>
            <a:off x="84481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9" name="CustomShape 16"/>
          <p:cNvSpPr/>
          <p:nvPr/>
        </p:nvSpPr>
        <p:spPr>
          <a:xfrm>
            <a:off x="876096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0" name="CustomShape 17"/>
          <p:cNvSpPr/>
          <p:nvPr/>
        </p:nvSpPr>
        <p:spPr>
          <a:xfrm>
            <a:off x="882900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21" name="CustomShape 18"/>
          <p:cNvSpPr/>
          <p:nvPr/>
        </p:nvSpPr>
        <p:spPr>
          <a:xfrm>
            <a:off x="88290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2" name="CustomShape 19"/>
          <p:cNvSpPr/>
          <p:nvPr/>
        </p:nvSpPr>
        <p:spPr>
          <a:xfrm>
            <a:off x="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3" name="CustomShape 20"/>
          <p:cNvSpPr/>
          <p:nvPr/>
        </p:nvSpPr>
        <p:spPr>
          <a:xfrm>
            <a:off x="6840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24" name="CustomShape 21"/>
          <p:cNvSpPr/>
          <p:nvPr/>
        </p:nvSpPr>
        <p:spPr>
          <a:xfrm>
            <a:off x="684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5" name="CustomShape 22"/>
          <p:cNvSpPr/>
          <p:nvPr/>
        </p:nvSpPr>
        <p:spPr>
          <a:xfrm>
            <a:off x="380880" y="60937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6" name="CustomShape 23"/>
          <p:cNvSpPr/>
          <p:nvPr/>
        </p:nvSpPr>
        <p:spPr>
          <a:xfrm>
            <a:off x="449280" y="61624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27" name="CustomShape 24"/>
          <p:cNvSpPr/>
          <p:nvPr/>
        </p:nvSpPr>
        <p:spPr>
          <a:xfrm>
            <a:off x="4492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8" name="CustomShape 25"/>
          <p:cNvSpPr/>
          <p:nvPr/>
        </p:nvSpPr>
        <p:spPr>
          <a:xfrm>
            <a:off x="837972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9" name="CustomShape 26"/>
          <p:cNvSpPr/>
          <p:nvPr/>
        </p:nvSpPr>
        <p:spPr>
          <a:xfrm>
            <a:off x="844812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30" name="CustomShape 27"/>
          <p:cNvSpPr/>
          <p:nvPr/>
        </p:nvSpPr>
        <p:spPr>
          <a:xfrm>
            <a:off x="84481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1" name="CustomShape 28"/>
          <p:cNvSpPr/>
          <p:nvPr/>
        </p:nvSpPr>
        <p:spPr>
          <a:xfrm>
            <a:off x="876096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2" name="CustomShape 29"/>
          <p:cNvSpPr/>
          <p:nvPr/>
        </p:nvSpPr>
        <p:spPr>
          <a:xfrm>
            <a:off x="882900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33" name="CustomShape 30"/>
          <p:cNvSpPr/>
          <p:nvPr/>
        </p:nvSpPr>
        <p:spPr>
          <a:xfrm>
            <a:off x="88290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4" name="CustomShape 31"/>
          <p:cNvSpPr/>
          <p:nvPr/>
        </p:nvSpPr>
        <p:spPr>
          <a:xfrm>
            <a:off x="0" y="57128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5" name="CustomShape 32"/>
          <p:cNvSpPr/>
          <p:nvPr/>
        </p:nvSpPr>
        <p:spPr>
          <a:xfrm>
            <a:off x="68400" y="57816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36" name="CustomShape 33"/>
          <p:cNvSpPr/>
          <p:nvPr/>
        </p:nvSpPr>
        <p:spPr>
          <a:xfrm>
            <a:off x="684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7" name="CustomShape 34"/>
          <p:cNvSpPr/>
          <p:nvPr/>
        </p:nvSpPr>
        <p:spPr>
          <a:xfrm>
            <a:off x="38088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8" name="CustomShape 35"/>
          <p:cNvSpPr/>
          <p:nvPr/>
        </p:nvSpPr>
        <p:spPr>
          <a:xfrm>
            <a:off x="44928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39" name="CustomShape 36"/>
          <p:cNvSpPr/>
          <p:nvPr/>
        </p:nvSpPr>
        <p:spPr>
          <a:xfrm>
            <a:off x="4492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0" name="CustomShape 37"/>
          <p:cNvSpPr/>
          <p:nvPr/>
        </p:nvSpPr>
        <p:spPr>
          <a:xfrm>
            <a:off x="837972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1" name="CustomShape 38"/>
          <p:cNvSpPr/>
          <p:nvPr/>
        </p:nvSpPr>
        <p:spPr>
          <a:xfrm>
            <a:off x="844812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42" name="CustomShape 39"/>
          <p:cNvSpPr/>
          <p:nvPr/>
        </p:nvSpPr>
        <p:spPr>
          <a:xfrm>
            <a:off x="84481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3" name="CustomShape 40"/>
          <p:cNvSpPr/>
          <p:nvPr/>
        </p:nvSpPr>
        <p:spPr>
          <a:xfrm>
            <a:off x="876096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4" name="CustomShape 41"/>
          <p:cNvSpPr/>
          <p:nvPr/>
        </p:nvSpPr>
        <p:spPr>
          <a:xfrm>
            <a:off x="882900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45" name="CustomShape 42"/>
          <p:cNvSpPr/>
          <p:nvPr/>
        </p:nvSpPr>
        <p:spPr>
          <a:xfrm>
            <a:off x="88290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6" name="CustomShape 43"/>
          <p:cNvSpPr/>
          <p:nvPr/>
        </p:nvSpPr>
        <p:spPr>
          <a:xfrm>
            <a:off x="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7" name="CustomShape 44"/>
          <p:cNvSpPr/>
          <p:nvPr/>
        </p:nvSpPr>
        <p:spPr>
          <a:xfrm>
            <a:off x="6840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48" name="CustomShape 45"/>
          <p:cNvSpPr/>
          <p:nvPr/>
        </p:nvSpPr>
        <p:spPr>
          <a:xfrm>
            <a:off x="684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9" name="CustomShape 46"/>
          <p:cNvSpPr/>
          <p:nvPr/>
        </p:nvSpPr>
        <p:spPr>
          <a:xfrm>
            <a:off x="38088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0" name="CustomShape 47"/>
          <p:cNvSpPr/>
          <p:nvPr/>
        </p:nvSpPr>
        <p:spPr>
          <a:xfrm>
            <a:off x="44928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51" name="CustomShape 48"/>
          <p:cNvSpPr/>
          <p:nvPr/>
        </p:nvSpPr>
        <p:spPr>
          <a:xfrm>
            <a:off x="4492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2" name="CustomShape 49"/>
          <p:cNvSpPr/>
          <p:nvPr/>
        </p:nvSpPr>
        <p:spPr>
          <a:xfrm>
            <a:off x="837972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3" name="CustomShape 50"/>
          <p:cNvSpPr/>
          <p:nvPr/>
        </p:nvSpPr>
        <p:spPr>
          <a:xfrm>
            <a:off x="844812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54" name="CustomShape 51"/>
          <p:cNvSpPr/>
          <p:nvPr/>
        </p:nvSpPr>
        <p:spPr>
          <a:xfrm>
            <a:off x="84481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5" name="CustomShape 52"/>
          <p:cNvSpPr/>
          <p:nvPr/>
        </p:nvSpPr>
        <p:spPr>
          <a:xfrm>
            <a:off x="876096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6" name="CustomShape 53"/>
          <p:cNvSpPr/>
          <p:nvPr/>
        </p:nvSpPr>
        <p:spPr>
          <a:xfrm>
            <a:off x="882900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57" name="CustomShape 54"/>
          <p:cNvSpPr/>
          <p:nvPr/>
        </p:nvSpPr>
        <p:spPr>
          <a:xfrm>
            <a:off x="88290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8" name="CustomShape 55"/>
          <p:cNvSpPr/>
          <p:nvPr/>
        </p:nvSpPr>
        <p:spPr>
          <a:xfrm>
            <a:off x="0" y="49510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9" name="CustomShape 56"/>
          <p:cNvSpPr/>
          <p:nvPr/>
        </p:nvSpPr>
        <p:spPr>
          <a:xfrm>
            <a:off x="68400" y="50202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60" name="CustomShape 57"/>
          <p:cNvSpPr/>
          <p:nvPr/>
        </p:nvSpPr>
        <p:spPr>
          <a:xfrm>
            <a:off x="684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1" name="CustomShape 58"/>
          <p:cNvSpPr/>
          <p:nvPr/>
        </p:nvSpPr>
        <p:spPr>
          <a:xfrm>
            <a:off x="380880" y="49510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2" name="CustomShape 59"/>
          <p:cNvSpPr/>
          <p:nvPr/>
        </p:nvSpPr>
        <p:spPr>
          <a:xfrm>
            <a:off x="449280" y="50202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63" name="CustomShape 60"/>
          <p:cNvSpPr/>
          <p:nvPr/>
        </p:nvSpPr>
        <p:spPr>
          <a:xfrm>
            <a:off x="4492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4" name="CustomShape 61"/>
          <p:cNvSpPr/>
          <p:nvPr/>
        </p:nvSpPr>
        <p:spPr>
          <a:xfrm>
            <a:off x="8379720" y="495108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5" name="CustomShape 62"/>
          <p:cNvSpPr/>
          <p:nvPr/>
        </p:nvSpPr>
        <p:spPr>
          <a:xfrm>
            <a:off x="8448120" y="50202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66" name="CustomShape 63"/>
          <p:cNvSpPr/>
          <p:nvPr/>
        </p:nvSpPr>
        <p:spPr>
          <a:xfrm>
            <a:off x="84481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7" name="CustomShape 64"/>
          <p:cNvSpPr/>
          <p:nvPr/>
        </p:nvSpPr>
        <p:spPr>
          <a:xfrm>
            <a:off x="8760960" y="495108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8" name="CustomShape 65"/>
          <p:cNvSpPr/>
          <p:nvPr/>
        </p:nvSpPr>
        <p:spPr>
          <a:xfrm>
            <a:off x="8829000" y="50202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69" name="CustomShape 66"/>
          <p:cNvSpPr/>
          <p:nvPr/>
        </p:nvSpPr>
        <p:spPr>
          <a:xfrm>
            <a:off x="88290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0" name="CustomShape 67"/>
          <p:cNvSpPr/>
          <p:nvPr/>
        </p:nvSpPr>
        <p:spPr>
          <a:xfrm>
            <a:off x="0" y="45702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1" name="CustomShape 68"/>
          <p:cNvSpPr/>
          <p:nvPr/>
        </p:nvSpPr>
        <p:spPr>
          <a:xfrm>
            <a:off x="68400" y="46393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72" name="CustomShape 69"/>
          <p:cNvSpPr/>
          <p:nvPr/>
        </p:nvSpPr>
        <p:spPr>
          <a:xfrm>
            <a:off x="684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3" name="CustomShape 70"/>
          <p:cNvSpPr/>
          <p:nvPr/>
        </p:nvSpPr>
        <p:spPr>
          <a:xfrm>
            <a:off x="380880" y="45702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4" name="CustomShape 71"/>
          <p:cNvSpPr/>
          <p:nvPr/>
        </p:nvSpPr>
        <p:spPr>
          <a:xfrm>
            <a:off x="449280" y="46393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75" name="CustomShape 72"/>
          <p:cNvSpPr/>
          <p:nvPr/>
        </p:nvSpPr>
        <p:spPr>
          <a:xfrm>
            <a:off x="4492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6" name="CustomShape 73"/>
          <p:cNvSpPr/>
          <p:nvPr/>
        </p:nvSpPr>
        <p:spPr>
          <a:xfrm>
            <a:off x="8379720" y="45702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7" name="CustomShape 74"/>
          <p:cNvSpPr/>
          <p:nvPr/>
        </p:nvSpPr>
        <p:spPr>
          <a:xfrm>
            <a:off x="8448120" y="46393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78" name="CustomShape 75"/>
          <p:cNvSpPr/>
          <p:nvPr/>
        </p:nvSpPr>
        <p:spPr>
          <a:xfrm>
            <a:off x="84481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9" name="CustomShape 76"/>
          <p:cNvSpPr/>
          <p:nvPr/>
        </p:nvSpPr>
        <p:spPr>
          <a:xfrm>
            <a:off x="8760960" y="45702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0" name="CustomShape 77"/>
          <p:cNvSpPr/>
          <p:nvPr/>
        </p:nvSpPr>
        <p:spPr>
          <a:xfrm>
            <a:off x="8829000" y="46393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81" name="CustomShape 78"/>
          <p:cNvSpPr/>
          <p:nvPr/>
        </p:nvSpPr>
        <p:spPr>
          <a:xfrm>
            <a:off x="88290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2" name="CustomShape 79"/>
          <p:cNvSpPr/>
          <p:nvPr/>
        </p:nvSpPr>
        <p:spPr>
          <a:xfrm>
            <a:off x="0" y="41896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3" name="CustomShape 80"/>
          <p:cNvSpPr/>
          <p:nvPr/>
        </p:nvSpPr>
        <p:spPr>
          <a:xfrm>
            <a:off x="68400" y="42584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84" name="CustomShape 81"/>
          <p:cNvSpPr/>
          <p:nvPr/>
        </p:nvSpPr>
        <p:spPr>
          <a:xfrm>
            <a:off x="684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5" name="CustomShape 82"/>
          <p:cNvSpPr/>
          <p:nvPr/>
        </p:nvSpPr>
        <p:spPr>
          <a:xfrm>
            <a:off x="380880" y="41896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6" name="CustomShape 83"/>
          <p:cNvSpPr/>
          <p:nvPr/>
        </p:nvSpPr>
        <p:spPr>
          <a:xfrm>
            <a:off x="449280" y="42584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87" name="CustomShape 84"/>
          <p:cNvSpPr/>
          <p:nvPr/>
        </p:nvSpPr>
        <p:spPr>
          <a:xfrm>
            <a:off x="4492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8" name="CustomShape 85"/>
          <p:cNvSpPr/>
          <p:nvPr/>
        </p:nvSpPr>
        <p:spPr>
          <a:xfrm>
            <a:off x="8379720" y="41896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9" name="CustomShape 86"/>
          <p:cNvSpPr/>
          <p:nvPr/>
        </p:nvSpPr>
        <p:spPr>
          <a:xfrm>
            <a:off x="8448120" y="42584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90" name="CustomShape 87"/>
          <p:cNvSpPr/>
          <p:nvPr/>
        </p:nvSpPr>
        <p:spPr>
          <a:xfrm>
            <a:off x="84481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1" name="CustomShape 88"/>
          <p:cNvSpPr/>
          <p:nvPr/>
        </p:nvSpPr>
        <p:spPr>
          <a:xfrm>
            <a:off x="8760960" y="41896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2" name="CustomShape 89"/>
          <p:cNvSpPr/>
          <p:nvPr/>
        </p:nvSpPr>
        <p:spPr>
          <a:xfrm>
            <a:off x="8829000" y="42584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93" name="CustomShape 90"/>
          <p:cNvSpPr/>
          <p:nvPr/>
        </p:nvSpPr>
        <p:spPr>
          <a:xfrm>
            <a:off x="88290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4" name="CustomShape 91"/>
          <p:cNvSpPr/>
          <p:nvPr/>
        </p:nvSpPr>
        <p:spPr>
          <a:xfrm>
            <a:off x="0" y="38088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5" name="CustomShape 92"/>
          <p:cNvSpPr/>
          <p:nvPr/>
        </p:nvSpPr>
        <p:spPr>
          <a:xfrm>
            <a:off x="68400" y="38775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96" name="CustomShape 93"/>
          <p:cNvSpPr/>
          <p:nvPr/>
        </p:nvSpPr>
        <p:spPr>
          <a:xfrm>
            <a:off x="684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7" name="CustomShape 94"/>
          <p:cNvSpPr/>
          <p:nvPr/>
        </p:nvSpPr>
        <p:spPr>
          <a:xfrm>
            <a:off x="380880" y="38088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8" name="CustomShape 95"/>
          <p:cNvSpPr/>
          <p:nvPr/>
        </p:nvSpPr>
        <p:spPr>
          <a:xfrm>
            <a:off x="449280" y="38775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99" name="CustomShape 96"/>
          <p:cNvSpPr/>
          <p:nvPr/>
        </p:nvSpPr>
        <p:spPr>
          <a:xfrm>
            <a:off x="4492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0" name="CustomShape 97"/>
          <p:cNvSpPr/>
          <p:nvPr/>
        </p:nvSpPr>
        <p:spPr>
          <a:xfrm>
            <a:off x="8379720" y="38088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1" name="CustomShape 98"/>
          <p:cNvSpPr/>
          <p:nvPr/>
        </p:nvSpPr>
        <p:spPr>
          <a:xfrm>
            <a:off x="8448120" y="38775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02" name="CustomShape 99"/>
          <p:cNvSpPr/>
          <p:nvPr/>
        </p:nvSpPr>
        <p:spPr>
          <a:xfrm>
            <a:off x="84481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3" name="CustomShape 100"/>
          <p:cNvSpPr/>
          <p:nvPr/>
        </p:nvSpPr>
        <p:spPr>
          <a:xfrm>
            <a:off x="8760960" y="38088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4" name="CustomShape 101"/>
          <p:cNvSpPr/>
          <p:nvPr/>
        </p:nvSpPr>
        <p:spPr>
          <a:xfrm>
            <a:off x="8829000" y="38775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05" name="CustomShape 102"/>
          <p:cNvSpPr/>
          <p:nvPr/>
        </p:nvSpPr>
        <p:spPr>
          <a:xfrm>
            <a:off x="88290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6" name="CustomShape 103"/>
          <p:cNvSpPr/>
          <p:nvPr/>
        </p:nvSpPr>
        <p:spPr>
          <a:xfrm>
            <a:off x="0" y="34279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7" name="CustomShape 104"/>
          <p:cNvSpPr/>
          <p:nvPr/>
        </p:nvSpPr>
        <p:spPr>
          <a:xfrm>
            <a:off x="68400" y="34966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08" name="CustomShape 105"/>
          <p:cNvSpPr/>
          <p:nvPr/>
        </p:nvSpPr>
        <p:spPr>
          <a:xfrm>
            <a:off x="684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9" name="CustomShape 106"/>
          <p:cNvSpPr/>
          <p:nvPr/>
        </p:nvSpPr>
        <p:spPr>
          <a:xfrm>
            <a:off x="380880" y="34279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0" name="CustomShape 107"/>
          <p:cNvSpPr/>
          <p:nvPr/>
        </p:nvSpPr>
        <p:spPr>
          <a:xfrm>
            <a:off x="449280" y="34966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11" name="CustomShape 108"/>
          <p:cNvSpPr/>
          <p:nvPr/>
        </p:nvSpPr>
        <p:spPr>
          <a:xfrm>
            <a:off x="4492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2" name="CustomShape 109"/>
          <p:cNvSpPr/>
          <p:nvPr/>
        </p:nvSpPr>
        <p:spPr>
          <a:xfrm>
            <a:off x="8379720" y="34279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3" name="CustomShape 110"/>
          <p:cNvSpPr/>
          <p:nvPr/>
        </p:nvSpPr>
        <p:spPr>
          <a:xfrm>
            <a:off x="8448120" y="34966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14" name="CustomShape 111"/>
          <p:cNvSpPr/>
          <p:nvPr/>
        </p:nvSpPr>
        <p:spPr>
          <a:xfrm>
            <a:off x="84481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5" name="CustomShape 112"/>
          <p:cNvSpPr/>
          <p:nvPr/>
        </p:nvSpPr>
        <p:spPr>
          <a:xfrm>
            <a:off x="8760960" y="34279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6" name="CustomShape 113"/>
          <p:cNvSpPr/>
          <p:nvPr/>
        </p:nvSpPr>
        <p:spPr>
          <a:xfrm>
            <a:off x="8829000" y="34966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17" name="CustomShape 114"/>
          <p:cNvSpPr/>
          <p:nvPr/>
        </p:nvSpPr>
        <p:spPr>
          <a:xfrm>
            <a:off x="88290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8" name="CustomShape 115"/>
          <p:cNvSpPr/>
          <p:nvPr/>
        </p:nvSpPr>
        <p:spPr>
          <a:xfrm>
            <a:off x="0" y="30470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9" name="CustomShape 116"/>
          <p:cNvSpPr/>
          <p:nvPr/>
        </p:nvSpPr>
        <p:spPr>
          <a:xfrm>
            <a:off x="68400" y="31158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20" name="CustomShape 117"/>
          <p:cNvSpPr/>
          <p:nvPr/>
        </p:nvSpPr>
        <p:spPr>
          <a:xfrm>
            <a:off x="684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1" name="CustomShape 118"/>
          <p:cNvSpPr/>
          <p:nvPr/>
        </p:nvSpPr>
        <p:spPr>
          <a:xfrm>
            <a:off x="380880" y="30470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2" name="CustomShape 119"/>
          <p:cNvSpPr/>
          <p:nvPr/>
        </p:nvSpPr>
        <p:spPr>
          <a:xfrm>
            <a:off x="449280" y="31158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23" name="CustomShape 120"/>
          <p:cNvSpPr/>
          <p:nvPr/>
        </p:nvSpPr>
        <p:spPr>
          <a:xfrm>
            <a:off x="4492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4" name="CustomShape 121"/>
          <p:cNvSpPr/>
          <p:nvPr/>
        </p:nvSpPr>
        <p:spPr>
          <a:xfrm>
            <a:off x="8379720" y="30470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5" name="CustomShape 122"/>
          <p:cNvSpPr/>
          <p:nvPr/>
        </p:nvSpPr>
        <p:spPr>
          <a:xfrm>
            <a:off x="8448120" y="31158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26" name="CustomShape 123"/>
          <p:cNvSpPr/>
          <p:nvPr/>
        </p:nvSpPr>
        <p:spPr>
          <a:xfrm>
            <a:off x="84481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7" name="CustomShape 124"/>
          <p:cNvSpPr/>
          <p:nvPr/>
        </p:nvSpPr>
        <p:spPr>
          <a:xfrm>
            <a:off x="8760960" y="30470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8" name="CustomShape 125"/>
          <p:cNvSpPr/>
          <p:nvPr/>
        </p:nvSpPr>
        <p:spPr>
          <a:xfrm>
            <a:off x="8829000" y="31158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29" name="CustomShape 126"/>
          <p:cNvSpPr/>
          <p:nvPr/>
        </p:nvSpPr>
        <p:spPr>
          <a:xfrm>
            <a:off x="88290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0" name="CustomShape 127"/>
          <p:cNvSpPr/>
          <p:nvPr/>
        </p:nvSpPr>
        <p:spPr>
          <a:xfrm>
            <a:off x="0" y="26661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1" name="CustomShape 128"/>
          <p:cNvSpPr/>
          <p:nvPr/>
        </p:nvSpPr>
        <p:spPr>
          <a:xfrm>
            <a:off x="68400" y="27349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32" name="CustomShape 129"/>
          <p:cNvSpPr/>
          <p:nvPr/>
        </p:nvSpPr>
        <p:spPr>
          <a:xfrm>
            <a:off x="684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3" name="CustomShape 130"/>
          <p:cNvSpPr/>
          <p:nvPr/>
        </p:nvSpPr>
        <p:spPr>
          <a:xfrm>
            <a:off x="380880" y="26661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4" name="CustomShape 131"/>
          <p:cNvSpPr/>
          <p:nvPr/>
        </p:nvSpPr>
        <p:spPr>
          <a:xfrm>
            <a:off x="449280" y="27349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35" name="CustomShape 132"/>
          <p:cNvSpPr/>
          <p:nvPr/>
        </p:nvSpPr>
        <p:spPr>
          <a:xfrm>
            <a:off x="4492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6" name="CustomShape 133"/>
          <p:cNvSpPr/>
          <p:nvPr/>
        </p:nvSpPr>
        <p:spPr>
          <a:xfrm>
            <a:off x="8379720" y="26661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7" name="CustomShape 134"/>
          <p:cNvSpPr/>
          <p:nvPr/>
        </p:nvSpPr>
        <p:spPr>
          <a:xfrm>
            <a:off x="8448120" y="27349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38" name="CustomShape 135"/>
          <p:cNvSpPr/>
          <p:nvPr/>
        </p:nvSpPr>
        <p:spPr>
          <a:xfrm>
            <a:off x="84481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9" name="CustomShape 136"/>
          <p:cNvSpPr/>
          <p:nvPr/>
        </p:nvSpPr>
        <p:spPr>
          <a:xfrm>
            <a:off x="8760960" y="26661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0" name="CustomShape 137"/>
          <p:cNvSpPr/>
          <p:nvPr/>
        </p:nvSpPr>
        <p:spPr>
          <a:xfrm>
            <a:off x="8829000" y="27349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41" name="CustomShape 138"/>
          <p:cNvSpPr/>
          <p:nvPr/>
        </p:nvSpPr>
        <p:spPr>
          <a:xfrm>
            <a:off x="88290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2" name="CustomShape 139"/>
          <p:cNvSpPr/>
          <p:nvPr/>
        </p:nvSpPr>
        <p:spPr>
          <a:xfrm>
            <a:off x="0" y="22852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3" name="CustomShape 140"/>
          <p:cNvSpPr/>
          <p:nvPr/>
        </p:nvSpPr>
        <p:spPr>
          <a:xfrm>
            <a:off x="68400" y="23540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44" name="CustomShape 141"/>
          <p:cNvSpPr/>
          <p:nvPr/>
        </p:nvSpPr>
        <p:spPr>
          <a:xfrm>
            <a:off x="684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5" name="CustomShape 142"/>
          <p:cNvSpPr/>
          <p:nvPr/>
        </p:nvSpPr>
        <p:spPr>
          <a:xfrm>
            <a:off x="380880" y="22852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6" name="CustomShape 143"/>
          <p:cNvSpPr/>
          <p:nvPr/>
        </p:nvSpPr>
        <p:spPr>
          <a:xfrm>
            <a:off x="449280" y="23540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47" name="CustomShape 144"/>
          <p:cNvSpPr/>
          <p:nvPr/>
        </p:nvSpPr>
        <p:spPr>
          <a:xfrm>
            <a:off x="4492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8" name="CustomShape 145"/>
          <p:cNvSpPr/>
          <p:nvPr/>
        </p:nvSpPr>
        <p:spPr>
          <a:xfrm>
            <a:off x="8379720" y="22852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9" name="CustomShape 146"/>
          <p:cNvSpPr/>
          <p:nvPr/>
        </p:nvSpPr>
        <p:spPr>
          <a:xfrm>
            <a:off x="8448120" y="23540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50" name="CustomShape 147"/>
          <p:cNvSpPr/>
          <p:nvPr/>
        </p:nvSpPr>
        <p:spPr>
          <a:xfrm>
            <a:off x="84481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1" name="CustomShape 148"/>
          <p:cNvSpPr/>
          <p:nvPr/>
        </p:nvSpPr>
        <p:spPr>
          <a:xfrm>
            <a:off x="8760960" y="22852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2" name="CustomShape 149"/>
          <p:cNvSpPr/>
          <p:nvPr/>
        </p:nvSpPr>
        <p:spPr>
          <a:xfrm>
            <a:off x="8829000" y="23540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53" name="CustomShape 150"/>
          <p:cNvSpPr/>
          <p:nvPr/>
        </p:nvSpPr>
        <p:spPr>
          <a:xfrm>
            <a:off x="88290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4" name="CustomShape 151"/>
          <p:cNvSpPr/>
          <p:nvPr/>
        </p:nvSpPr>
        <p:spPr>
          <a:xfrm>
            <a:off x="0" y="19044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5" name="CustomShape 152"/>
          <p:cNvSpPr/>
          <p:nvPr/>
        </p:nvSpPr>
        <p:spPr>
          <a:xfrm>
            <a:off x="68400" y="19731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56" name="CustomShape 153"/>
          <p:cNvSpPr/>
          <p:nvPr/>
        </p:nvSpPr>
        <p:spPr>
          <a:xfrm>
            <a:off x="684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7" name="CustomShape 154"/>
          <p:cNvSpPr/>
          <p:nvPr/>
        </p:nvSpPr>
        <p:spPr>
          <a:xfrm>
            <a:off x="380880" y="19044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8" name="CustomShape 155"/>
          <p:cNvSpPr/>
          <p:nvPr/>
        </p:nvSpPr>
        <p:spPr>
          <a:xfrm>
            <a:off x="449280" y="19731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59" name="CustomShape 156"/>
          <p:cNvSpPr/>
          <p:nvPr/>
        </p:nvSpPr>
        <p:spPr>
          <a:xfrm>
            <a:off x="4492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0" name="CustomShape 157"/>
          <p:cNvSpPr/>
          <p:nvPr/>
        </p:nvSpPr>
        <p:spPr>
          <a:xfrm>
            <a:off x="8379720" y="19044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1" name="CustomShape 158"/>
          <p:cNvSpPr/>
          <p:nvPr/>
        </p:nvSpPr>
        <p:spPr>
          <a:xfrm>
            <a:off x="8448120" y="19731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62" name="CustomShape 159"/>
          <p:cNvSpPr/>
          <p:nvPr/>
        </p:nvSpPr>
        <p:spPr>
          <a:xfrm>
            <a:off x="84481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3" name="CustomShape 160"/>
          <p:cNvSpPr/>
          <p:nvPr/>
        </p:nvSpPr>
        <p:spPr>
          <a:xfrm>
            <a:off x="8760960" y="19044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4" name="CustomShape 161"/>
          <p:cNvSpPr/>
          <p:nvPr/>
        </p:nvSpPr>
        <p:spPr>
          <a:xfrm>
            <a:off x="8829000" y="19731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65" name="CustomShape 162"/>
          <p:cNvSpPr/>
          <p:nvPr/>
        </p:nvSpPr>
        <p:spPr>
          <a:xfrm>
            <a:off x="88290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6" name="CustomShape 163"/>
          <p:cNvSpPr/>
          <p:nvPr/>
        </p:nvSpPr>
        <p:spPr>
          <a:xfrm>
            <a:off x="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7" name="CustomShape 164"/>
          <p:cNvSpPr/>
          <p:nvPr/>
        </p:nvSpPr>
        <p:spPr>
          <a:xfrm>
            <a:off x="6840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68" name="CustomShape 165"/>
          <p:cNvSpPr/>
          <p:nvPr/>
        </p:nvSpPr>
        <p:spPr>
          <a:xfrm>
            <a:off x="684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9" name="CustomShape 166"/>
          <p:cNvSpPr/>
          <p:nvPr/>
        </p:nvSpPr>
        <p:spPr>
          <a:xfrm>
            <a:off x="38088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0" name="CustomShape 167"/>
          <p:cNvSpPr/>
          <p:nvPr/>
        </p:nvSpPr>
        <p:spPr>
          <a:xfrm>
            <a:off x="44928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71" name="CustomShape 168"/>
          <p:cNvSpPr/>
          <p:nvPr/>
        </p:nvSpPr>
        <p:spPr>
          <a:xfrm>
            <a:off x="4492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2" name="CustomShape 169"/>
          <p:cNvSpPr/>
          <p:nvPr/>
        </p:nvSpPr>
        <p:spPr>
          <a:xfrm>
            <a:off x="8379720" y="15235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3" name="CustomShape 170"/>
          <p:cNvSpPr/>
          <p:nvPr/>
        </p:nvSpPr>
        <p:spPr>
          <a:xfrm>
            <a:off x="8448120" y="15922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74" name="CustomShape 171"/>
          <p:cNvSpPr/>
          <p:nvPr/>
        </p:nvSpPr>
        <p:spPr>
          <a:xfrm>
            <a:off x="84481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5" name="CustomShape 172"/>
          <p:cNvSpPr/>
          <p:nvPr/>
        </p:nvSpPr>
        <p:spPr>
          <a:xfrm>
            <a:off x="8760960" y="15235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6" name="CustomShape 173"/>
          <p:cNvSpPr/>
          <p:nvPr/>
        </p:nvSpPr>
        <p:spPr>
          <a:xfrm>
            <a:off x="8829000" y="15922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77" name="CustomShape 174"/>
          <p:cNvSpPr/>
          <p:nvPr/>
        </p:nvSpPr>
        <p:spPr>
          <a:xfrm>
            <a:off x="88290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8" name="CustomShape 175"/>
          <p:cNvSpPr/>
          <p:nvPr/>
        </p:nvSpPr>
        <p:spPr>
          <a:xfrm>
            <a:off x="0" y="11426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9" name="CustomShape 176"/>
          <p:cNvSpPr/>
          <p:nvPr/>
        </p:nvSpPr>
        <p:spPr>
          <a:xfrm>
            <a:off x="68400" y="12114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80" name="CustomShape 177"/>
          <p:cNvSpPr/>
          <p:nvPr/>
        </p:nvSpPr>
        <p:spPr>
          <a:xfrm>
            <a:off x="684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1" name="CustomShape 178"/>
          <p:cNvSpPr/>
          <p:nvPr/>
        </p:nvSpPr>
        <p:spPr>
          <a:xfrm>
            <a:off x="380880" y="11426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2" name="CustomShape 179"/>
          <p:cNvSpPr/>
          <p:nvPr/>
        </p:nvSpPr>
        <p:spPr>
          <a:xfrm>
            <a:off x="449280" y="12114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83" name="CustomShape 180"/>
          <p:cNvSpPr/>
          <p:nvPr/>
        </p:nvSpPr>
        <p:spPr>
          <a:xfrm>
            <a:off x="4492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4" name="CustomShape 181"/>
          <p:cNvSpPr/>
          <p:nvPr/>
        </p:nvSpPr>
        <p:spPr>
          <a:xfrm>
            <a:off x="837972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5" name="CustomShape 182"/>
          <p:cNvSpPr/>
          <p:nvPr/>
        </p:nvSpPr>
        <p:spPr>
          <a:xfrm>
            <a:off x="844812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86" name="CustomShape 183"/>
          <p:cNvSpPr/>
          <p:nvPr/>
        </p:nvSpPr>
        <p:spPr>
          <a:xfrm>
            <a:off x="84481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7" name="CustomShape 184"/>
          <p:cNvSpPr/>
          <p:nvPr/>
        </p:nvSpPr>
        <p:spPr>
          <a:xfrm>
            <a:off x="876096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8" name="CustomShape 185"/>
          <p:cNvSpPr/>
          <p:nvPr/>
        </p:nvSpPr>
        <p:spPr>
          <a:xfrm>
            <a:off x="882900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89" name="CustomShape 186"/>
          <p:cNvSpPr/>
          <p:nvPr/>
        </p:nvSpPr>
        <p:spPr>
          <a:xfrm>
            <a:off x="88290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0" name="CustomShape 187"/>
          <p:cNvSpPr/>
          <p:nvPr/>
        </p:nvSpPr>
        <p:spPr>
          <a:xfrm>
            <a:off x="0" y="7617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1" name="CustomShape 188"/>
          <p:cNvSpPr/>
          <p:nvPr/>
        </p:nvSpPr>
        <p:spPr>
          <a:xfrm>
            <a:off x="68400" y="8305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92" name="CustomShape 189"/>
          <p:cNvSpPr/>
          <p:nvPr/>
        </p:nvSpPr>
        <p:spPr>
          <a:xfrm>
            <a:off x="684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3" name="CustomShape 190"/>
          <p:cNvSpPr/>
          <p:nvPr/>
        </p:nvSpPr>
        <p:spPr>
          <a:xfrm>
            <a:off x="380880" y="7617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4" name="CustomShape 191"/>
          <p:cNvSpPr/>
          <p:nvPr/>
        </p:nvSpPr>
        <p:spPr>
          <a:xfrm>
            <a:off x="449280" y="8305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95" name="CustomShape 192"/>
          <p:cNvSpPr/>
          <p:nvPr/>
        </p:nvSpPr>
        <p:spPr>
          <a:xfrm>
            <a:off x="4492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6" name="CustomShape 193"/>
          <p:cNvSpPr/>
          <p:nvPr/>
        </p:nvSpPr>
        <p:spPr>
          <a:xfrm>
            <a:off x="8379720" y="7617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7" name="CustomShape 194"/>
          <p:cNvSpPr/>
          <p:nvPr/>
        </p:nvSpPr>
        <p:spPr>
          <a:xfrm>
            <a:off x="8448120" y="8305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98" name="CustomShape 195"/>
          <p:cNvSpPr/>
          <p:nvPr/>
        </p:nvSpPr>
        <p:spPr>
          <a:xfrm>
            <a:off x="84481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9" name="CustomShape 196"/>
          <p:cNvSpPr/>
          <p:nvPr/>
        </p:nvSpPr>
        <p:spPr>
          <a:xfrm>
            <a:off x="876096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0" name="CustomShape 197"/>
          <p:cNvSpPr/>
          <p:nvPr/>
        </p:nvSpPr>
        <p:spPr>
          <a:xfrm>
            <a:off x="882900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01" name="CustomShape 198"/>
          <p:cNvSpPr/>
          <p:nvPr/>
        </p:nvSpPr>
        <p:spPr>
          <a:xfrm>
            <a:off x="88290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2" name="CustomShape 199"/>
          <p:cNvSpPr/>
          <p:nvPr/>
        </p:nvSpPr>
        <p:spPr>
          <a:xfrm>
            <a:off x="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3" name="CustomShape 200"/>
          <p:cNvSpPr/>
          <p:nvPr/>
        </p:nvSpPr>
        <p:spPr>
          <a:xfrm>
            <a:off x="6840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04" name="CustomShape 201"/>
          <p:cNvSpPr/>
          <p:nvPr/>
        </p:nvSpPr>
        <p:spPr>
          <a:xfrm>
            <a:off x="684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5" name="CustomShape 202"/>
          <p:cNvSpPr/>
          <p:nvPr/>
        </p:nvSpPr>
        <p:spPr>
          <a:xfrm>
            <a:off x="38088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6" name="CustomShape 203"/>
          <p:cNvSpPr/>
          <p:nvPr/>
        </p:nvSpPr>
        <p:spPr>
          <a:xfrm>
            <a:off x="44928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07" name="CustomShape 204"/>
          <p:cNvSpPr/>
          <p:nvPr/>
        </p:nvSpPr>
        <p:spPr>
          <a:xfrm>
            <a:off x="4492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8" name="CustomShape 205"/>
          <p:cNvSpPr/>
          <p:nvPr/>
        </p:nvSpPr>
        <p:spPr>
          <a:xfrm>
            <a:off x="837972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9" name="CustomShape 206"/>
          <p:cNvSpPr/>
          <p:nvPr/>
        </p:nvSpPr>
        <p:spPr>
          <a:xfrm>
            <a:off x="844812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10" name="CustomShape 207"/>
          <p:cNvSpPr/>
          <p:nvPr/>
        </p:nvSpPr>
        <p:spPr>
          <a:xfrm>
            <a:off x="84481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1" name="CustomShape 208"/>
          <p:cNvSpPr/>
          <p:nvPr/>
        </p:nvSpPr>
        <p:spPr>
          <a:xfrm>
            <a:off x="876096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2" name="CustomShape 209"/>
          <p:cNvSpPr/>
          <p:nvPr/>
        </p:nvSpPr>
        <p:spPr>
          <a:xfrm>
            <a:off x="882900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13" name="CustomShape 210"/>
          <p:cNvSpPr/>
          <p:nvPr/>
        </p:nvSpPr>
        <p:spPr>
          <a:xfrm>
            <a:off x="88290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4" name="CustomShape 211"/>
          <p:cNvSpPr/>
          <p:nvPr/>
        </p:nvSpPr>
        <p:spPr>
          <a:xfrm>
            <a:off x="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5" name="CustomShape 212"/>
          <p:cNvSpPr/>
          <p:nvPr/>
        </p:nvSpPr>
        <p:spPr>
          <a:xfrm>
            <a:off x="6840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16" name="CustomShape 213"/>
          <p:cNvSpPr/>
          <p:nvPr/>
        </p:nvSpPr>
        <p:spPr>
          <a:xfrm>
            <a:off x="684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7" name="CustomShape 214"/>
          <p:cNvSpPr/>
          <p:nvPr/>
        </p:nvSpPr>
        <p:spPr>
          <a:xfrm>
            <a:off x="38088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8" name="CustomShape 215"/>
          <p:cNvSpPr/>
          <p:nvPr/>
        </p:nvSpPr>
        <p:spPr>
          <a:xfrm>
            <a:off x="44928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19" name="CustomShape 216"/>
          <p:cNvSpPr/>
          <p:nvPr/>
        </p:nvSpPr>
        <p:spPr>
          <a:xfrm>
            <a:off x="4492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0" name="CustomShape 217"/>
          <p:cNvSpPr/>
          <p:nvPr/>
        </p:nvSpPr>
        <p:spPr>
          <a:xfrm>
            <a:off x="837972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1" name="CustomShape 218"/>
          <p:cNvSpPr/>
          <p:nvPr/>
        </p:nvSpPr>
        <p:spPr>
          <a:xfrm>
            <a:off x="844812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22" name="CustomShape 219"/>
          <p:cNvSpPr/>
          <p:nvPr/>
        </p:nvSpPr>
        <p:spPr>
          <a:xfrm>
            <a:off x="84481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3" name="CustomShape 220"/>
          <p:cNvSpPr/>
          <p:nvPr/>
        </p:nvSpPr>
        <p:spPr>
          <a:xfrm>
            <a:off x="876096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4" name="CustomShape 221"/>
          <p:cNvSpPr/>
          <p:nvPr/>
        </p:nvSpPr>
        <p:spPr>
          <a:xfrm>
            <a:off x="882900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25" name="CustomShape 222"/>
          <p:cNvSpPr/>
          <p:nvPr/>
        </p:nvSpPr>
        <p:spPr>
          <a:xfrm>
            <a:off x="88290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CustomShape 1"/>
          <p:cNvSpPr/>
          <p:nvPr/>
        </p:nvSpPr>
        <p:spPr>
          <a:xfrm rot="5400000">
            <a:off x="8485200" y="5801760"/>
            <a:ext cx="1820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© Copyright Showeet.com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1" name="PlaceHolder 2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1163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62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39556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63" name="PlaceHolder 4"/>
          <p:cNvSpPr>
            <a:spLocks noGrp="1"/>
          </p:cNvSpPr>
          <p:nvPr>
            <p:ph type="dt"/>
          </p:nvPr>
        </p:nvSpPr>
        <p:spPr>
          <a:xfrm>
            <a:off x="872280" y="599436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Date Here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4" name="PlaceHolder 5"/>
          <p:cNvSpPr>
            <a:spLocks noGrp="1"/>
          </p:cNvSpPr>
          <p:nvPr>
            <p:ph type="ftr"/>
          </p:nvPr>
        </p:nvSpPr>
        <p:spPr>
          <a:xfrm>
            <a:off x="3029040" y="599436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Footer Here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5" name="PlaceHolder 6"/>
          <p:cNvSpPr>
            <a:spLocks noGrp="1"/>
          </p:cNvSpPr>
          <p:nvPr>
            <p:ph type="sldNum"/>
          </p:nvPr>
        </p:nvSpPr>
        <p:spPr>
          <a:xfrm>
            <a:off x="6214320" y="599436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15953F3-DBB3-4F6C-8CA1-812CDEC329E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6" name="CustomShape 7"/>
          <p:cNvSpPr/>
          <p:nvPr/>
        </p:nvSpPr>
        <p:spPr>
          <a:xfrm>
            <a:off x="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7" name="CustomShape 8"/>
          <p:cNvSpPr/>
          <p:nvPr/>
        </p:nvSpPr>
        <p:spPr>
          <a:xfrm>
            <a:off x="6840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68" name="CustomShape 9"/>
          <p:cNvSpPr/>
          <p:nvPr/>
        </p:nvSpPr>
        <p:spPr>
          <a:xfrm>
            <a:off x="684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9" name="CustomShape 10"/>
          <p:cNvSpPr/>
          <p:nvPr/>
        </p:nvSpPr>
        <p:spPr>
          <a:xfrm>
            <a:off x="38088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0" name="CustomShape 11"/>
          <p:cNvSpPr/>
          <p:nvPr/>
        </p:nvSpPr>
        <p:spPr>
          <a:xfrm>
            <a:off x="44928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71" name="CustomShape 12"/>
          <p:cNvSpPr/>
          <p:nvPr/>
        </p:nvSpPr>
        <p:spPr>
          <a:xfrm>
            <a:off x="4492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2" name="CustomShape 13"/>
          <p:cNvSpPr/>
          <p:nvPr/>
        </p:nvSpPr>
        <p:spPr>
          <a:xfrm>
            <a:off x="76176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3" name="CustomShape 14"/>
          <p:cNvSpPr/>
          <p:nvPr/>
        </p:nvSpPr>
        <p:spPr>
          <a:xfrm>
            <a:off x="83016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74" name="CustomShape 15"/>
          <p:cNvSpPr/>
          <p:nvPr/>
        </p:nvSpPr>
        <p:spPr>
          <a:xfrm>
            <a:off x="8301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5" name="CustomShape 16"/>
          <p:cNvSpPr/>
          <p:nvPr/>
        </p:nvSpPr>
        <p:spPr>
          <a:xfrm>
            <a:off x="114264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6" name="CustomShape 17"/>
          <p:cNvSpPr/>
          <p:nvPr/>
        </p:nvSpPr>
        <p:spPr>
          <a:xfrm>
            <a:off x="121104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77" name="CustomShape 18"/>
          <p:cNvSpPr/>
          <p:nvPr/>
        </p:nvSpPr>
        <p:spPr>
          <a:xfrm>
            <a:off x="12110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8" name="CustomShape 19"/>
          <p:cNvSpPr/>
          <p:nvPr/>
        </p:nvSpPr>
        <p:spPr>
          <a:xfrm>
            <a:off x="152352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9" name="CustomShape 20"/>
          <p:cNvSpPr/>
          <p:nvPr/>
        </p:nvSpPr>
        <p:spPr>
          <a:xfrm>
            <a:off x="159192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80" name="CustomShape 21"/>
          <p:cNvSpPr/>
          <p:nvPr/>
        </p:nvSpPr>
        <p:spPr>
          <a:xfrm>
            <a:off x="15919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1" name="CustomShape 22"/>
          <p:cNvSpPr/>
          <p:nvPr/>
        </p:nvSpPr>
        <p:spPr>
          <a:xfrm>
            <a:off x="190440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2" name="CustomShape 23"/>
          <p:cNvSpPr/>
          <p:nvPr/>
        </p:nvSpPr>
        <p:spPr>
          <a:xfrm>
            <a:off x="197280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83" name="CustomShape 24"/>
          <p:cNvSpPr/>
          <p:nvPr/>
        </p:nvSpPr>
        <p:spPr>
          <a:xfrm>
            <a:off x="19728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4" name="CustomShape 25"/>
          <p:cNvSpPr/>
          <p:nvPr/>
        </p:nvSpPr>
        <p:spPr>
          <a:xfrm>
            <a:off x="228528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5" name="CustomShape 26"/>
          <p:cNvSpPr/>
          <p:nvPr/>
        </p:nvSpPr>
        <p:spPr>
          <a:xfrm>
            <a:off x="235368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86" name="CustomShape 27"/>
          <p:cNvSpPr/>
          <p:nvPr/>
        </p:nvSpPr>
        <p:spPr>
          <a:xfrm>
            <a:off x="2353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7" name="CustomShape 28"/>
          <p:cNvSpPr/>
          <p:nvPr/>
        </p:nvSpPr>
        <p:spPr>
          <a:xfrm>
            <a:off x="266616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8" name="CustomShape 29"/>
          <p:cNvSpPr/>
          <p:nvPr/>
        </p:nvSpPr>
        <p:spPr>
          <a:xfrm>
            <a:off x="273456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89" name="CustomShape 30"/>
          <p:cNvSpPr/>
          <p:nvPr/>
        </p:nvSpPr>
        <p:spPr>
          <a:xfrm>
            <a:off x="2734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0" name="CustomShape 31"/>
          <p:cNvSpPr/>
          <p:nvPr/>
        </p:nvSpPr>
        <p:spPr>
          <a:xfrm>
            <a:off x="304740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1" name="CustomShape 32"/>
          <p:cNvSpPr/>
          <p:nvPr/>
        </p:nvSpPr>
        <p:spPr>
          <a:xfrm>
            <a:off x="311544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92" name="CustomShape 33"/>
          <p:cNvSpPr/>
          <p:nvPr/>
        </p:nvSpPr>
        <p:spPr>
          <a:xfrm>
            <a:off x="3115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3" name="CustomShape 34"/>
          <p:cNvSpPr/>
          <p:nvPr/>
        </p:nvSpPr>
        <p:spPr>
          <a:xfrm>
            <a:off x="342828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4" name="CustomShape 35"/>
          <p:cNvSpPr/>
          <p:nvPr/>
        </p:nvSpPr>
        <p:spPr>
          <a:xfrm>
            <a:off x="349668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95" name="CustomShape 36"/>
          <p:cNvSpPr/>
          <p:nvPr/>
        </p:nvSpPr>
        <p:spPr>
          <a:xfrm>
            <a:off x="3496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6" name="CustomShape 37"/>
          <p:cNvSpPr/>
          <p:nvPr/>
        </p:nvSpPr>
        <p:spPr>
          <a:xfrm>
            <a:off x="380916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7" name="CustomShape 38"/>
          <p:cNvSpPr/>
          <p:nvPr/>
        </p:nvSpPr>
        <p:spPr>
          <a:xfrm>
            <a:off x="387756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98" name="CustomShape 39"/>
          <p:cNvSpPr/>
          <p:nvPr/>
        </p:nvSpPr>
        <p:spPr>
          <a:xfrm>
            <a:off x="3877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9" name="CustomShape 40"/>
          <p:cNvSpPr/>
          <p:nvPr/>
        </p:nvSpPr>
        <p:spPr>
          <a:xfrm>
            <a:off x="419004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0" name="CustomShape 41"/>
          <p:cNvSpPr/>
          <p:nvPr/>
        </p:nvSpPr>
        <p:spPr>
          <a:xfrm>
            <a:off x="425844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01" name="CustomShape 42"/>
          <p:cNvSpPr/>
          <p:nvPr/>
        </p:nvSpPr>
        <p:spPr>
          <a:xfrm>
            <a:off x="4258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2" name="CustomShape 43"/>
          <p:cNvSpPr/>
          <p:nvPr/>
        </p:nvSpPr>
        <p:spPr>
          <a:xfrm>
            <a:off x="457092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3" name="CustomShape 44"/>
          <p:cNvSpPr/>
          <p:nvPr/>
        </p:nvSpPr>
        <p:spPr>
          <a:xfrm>
            <a:off x="463932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04" name="CustomShape 45"/>
          <p:cNvSpPr/>
          <p:nvPr/>
        </p:nvSpPr>
        <p:spPr>
          <a:xfrm>
            <a:off x="46393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5" name="CustomShape 46"/>
          <p:cNvSpPr/>
          <p:nvPr/>
        </p:nvSpPr>
        <p:spPr>
          <a:xfrm>
            <a:off x="495180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6" name="CustomShape 47"/>
          <p:cNvSpPr/>
          <p:nvPr/>
        </p:nvSpPr>
        <p:spPr>
          <a:xfrm>
            <a:off x="502020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07" name="CustomShape 48"/>
          <p:cNvSpPr/>
          <p:nvPr/>
        </p:nvSpPr>
        <p:spPr>
          <a:xfrm>
            <a:off x="50202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8" name="CustomShape 49"/>
          <p:cNvSpPr/>
          <p:nvPr/>
        </p:nvSpPr>
        <p:spPr>
          <a:xfrm>
            <a:off x="533268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9" name="CustomShape 50"/>
          <p:cNvSpPr/>
          <p:nvPr/>
        </p:nvSpPr>
        <p:spPr>
          <a:xfrm>
            <a:off x="540108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10" name="CustomShape 51"/>
          <p:cNvSpPr/>
          <p:nvPr/>
        </p:nvSpPr>
        <p:spPr>
          <a:xfrm>
            <a:off x="54010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1" name="CustomShape 52"/>
          <p:cNvSpPr/>
          <p:nvPr/>
        </p:nvSpPr>
        <p:spPr>
          <a:xfrm>
            <a:off x="571356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2" name="CustomShape 53"/>
          <p:cNvSpPr/>
          <p:nvPr/>
        </p:nvSpPr>
        <p:spPr>
          <a:xfrm>
            <a:off x="578196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13" name="CustomShape 54"/>
          <p:cNvSpPr/>
          <p:nvPr/>
        </p:nvSpPr>
        <p:spPr>
          <a:xfrm>
            <a:off x="57819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4" name="CustomShape 55"/>
          <p:cNvSpPr/>
          <p:nvPr/>
        </p:nvSpPr>
        <p:spPr>
          <a:xfrm>
            <a:off x="609444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5" name="CustomShape 56"/>
          <p:cNvSpPr/>
          <p:nvPr/>
        </p:nvSpPr>
        <p:spPr>
          <a:xfrm>
            <a:off x="616284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16" name="CustomShape 57"/>
          <p:cNvSpPr/>
          <p:nvPr/>
        </p:nvSpPr>
        <p:spPr>
          <a:xfrm>
            <a:off x="61628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7" name="CustomShape 58"/>
          <p:cNvSpPr/>
          <p:nvPr/>
        </p:nvSpPr>
        <p:spPr>
          <a:xfrm>
            <a:off x="647532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8" name="CustomShape 59"/>
          <p:cNvSpPr/>
          <p:nvPr/>
        </p:nvSpPr>
        <p:spPr>
          <a:xfrm>
            <a:off x="654372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19" name="CustomShape 60"/>
          <p:cNvSpPr/>
          <p:nvPr/>
        </p:nvSpPr>
        <p:spPr>
          <a:xfrm>
            <a:off x="65437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0" name="CustomShape 61"/>
          <p:cNvSpPr/>
          <p:nvPr/>
        </p:nvSpPr>
        <p:spPr>
          <a:xfrm>
            <a:off x="685620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1" name="CustomShape 62"/>
          <p:cNvSpPr/>
          <p:nvPr/>
        </p:nvSpPr>
        <p:spPr>
          <a:xfrm>
            <a:off x="692460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22" name="CustomShape 63"/>
          <p:cNvSpPr/>
          <p:nvPr/>
        </p:nvSpPr>
        <p:spPr>
          <a:xfrm>
            <a:off x="69246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3" name="CustomShape 64"/>
          <p:cNvSpPr/>
          <p:nvPr/>
        </p:nvSpPr>
        <p:spPr>
          <a:xfrm>
            <a:off x="723708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4" name="CustomShape 65"/>
          <p:cNvSpPr/>
          <p:nvPr/>
        </p:nvSpPr>
        <p:spPr>
          <a:xfrm>
            <a:off x="730548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25" name="CustomShape 66"/>
          <p:cNvSpPr/>
          <p:nvPr/>
        </p:nvSpPr>
        <p:spPr>
          <a:xfrm>
            <a:off x="73054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6" name="CustomShape 67"/>
          <p:cNvSpPr/>
          <p:nvPr/>
        </p:nvSpPr>
        <p:spPr>
          <a:xfrm>
            <a:off x="761796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7" name="CustomShape 68"/>
          <p:cNvSpPr/>
          <p:nvPr/>
        </p:nvSpPr>
        <p:spPr>
          <a:xfrm>
            <a:off x="768636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28" name="CustomShape 69"/>
          <p:cNvSpPr/>
          <p:nvPr/>
        </p:nvSpPr>
        <p:spPr>
          <a:xfrm>
            <a:off x="76863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9" name="CustomShape 70"/>
          <p:cNvSpPr/>
          <p:nvPr/>
        </p:nvSpPr>
        <p:spPr>
          <a:xfrm>
            <a:off x="799884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0" name="CustomShape 71"/>
          <p:cNvSpPr/>
          <p:nvPr/>
        </p:nvSpPr>
        <p:spPr>
          <a:xfrm>
            <a:off x="806724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31" name="CustomShape 72"/>
          <p:cNvSpPr/>
          <p:nvPr/>
        </p:nvSpPr>
        <p:spPr>
          <a:xfrm>
            <a:off x="80672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2" name="CustomShape 73"/>
          <p:cNvSpPr/>
          <p:nvPr/>
        </p:nvSpPr>
        <p:spPr>
          <a:xfrm>
            <a:off x="837972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3" name="CustomShape 74"/>
          <p:cNvSpPr/>
          <p:nvPr/>
        </p:nvSpPr>
        <p:spPr>
          <a:xfrm>
            <a:off x="844812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34" name="CustomShape 75"/>
          <p:cNvSpPr/>
          <p:nvPr/>
        </p:nvSpPr>
        <p:spPr>
          <a:xfrm>
            <a:off x="84481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5" name="CustomShape 76"/>
          <p:cNvSpPr/>
          <p:nvPr/>
        </p:nvSpPr>
        <p:spPr>
          <a:xfrm>
            <a:off x="876096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6" name="CustomShape 77"/>
          <p:cNvSpPr/>
          <p:nvPr/>
        </p:nvSpPr>
        <p:spPr>
          <a:xfrm>
            <a:off x="882900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37" name="CustomShape 78"/>
          <p:cNvSpPr/>
          <p:nvPr/>
        </p:nvSpPr>
        <p:spPr>
          <a:xfrm>
            <a:off x="88290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8" name="CustomShape 79"/>
          <p:cNvSpPr/>
          <p:nvPr/>
        </p:nvSpPr>
        <p:spPr>
          <a:xfrm>
            <a:off x="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9" name="CustomShape 80"/>
          <p:cNvSpPr/>
          <p:nvPr/>
        </p:nvSpPr>
        <p:spPr>
          <a:xfrm>
            <a:off x="6840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40" name="CustomShape 81"/>
          <p:cNvSpPr/>
          <p:nvPr/>
        </p:nvSpPr>
        <p:spPr>
          <a:xfrm>
            <a:off x="684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1" name="CustomShape 82"/>
          <p:cNvSpPr/>
          <p:nvPr/>
        </p:nvSpPr>
        <p:spPr>
          <a:xfrm>
            <a:off x="876096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2" name="CustomShape 83"/>
          <p:cNvSpPr/>
          <p:nvPr/>
        </p:nvSpPr>
        <p:spPr>
          <a:xfrm>
            <a:off x="882900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43" name="CustomShape 84"/>
          <p:cNvSpPr/>
          <p:nvPr/>
        </p:nvSpPr>
        <p:spPr>
          <a:xfrm>
            <a:off x="88290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4" name="CustomShape 85"/>
          <p:cNvSpPr/>
          <p:nvPr/>
        </p:nvSpPr>
        <p:spPr>
          <a:xfrm>
            <a:off x="0" y="57128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5" name="CustomShape 86"/>
          <p:cNvSpPr/>
          <p:nvPr/>
        </p:nvSpPr>
        <p:spPr>
          <a:xfrm>
            <a:off x="68400" y="57816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46" name="CustomShape 87"/>
          <p:cNvSpPr/>
          <p:nvPr/>
        </p:nvSpPr>
        <p:spPr>
          <a:xfrm>
            <a:off x="684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7" name="CustomShape 88"/>
          <p:cNvSpPr/>
          <p:nvPr/>
        </p:nvSpPr>
        <p:spPr>
          <a:xfrm>
            <a:off x="876096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8" name="CustomShape 89"/>
          <p:cNvSpPr/>
          <p:nvPr/>
        </p:nvSpPr>
        <p:spPr>
          <a:xfrm>
            <a:off x="882900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49" name="CustomShape 90"/>
          <p:cNvSpPr/>
          <p:nvPr/>
        </p:nvSpPr>
        <p:spPr>
          <a:xfrm>
            <a:off x="88290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0" name="CustomShape 91"/>
          <p:cNvSpPr/>
          <p:nvPr/>
        </p:nvSpPr>
        <p:spPr>
          <a:xfrm>
            <a:off x="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1" name="CustomShape 92"/>
          <p:cNvSpPr/>
          <p:nvPr/>
        </p:nvSpPr>
        <p:spPr>
          <a:xfrm>
            <a:off x="6840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52" name="CustomShape 93"/>
          <p:cNvSpPr/>
          <p:nvPr/>
        </p:nvSpPr>
        <p:spPr>
          <a:xfrm>
            <a:off x="684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3" name="CustomShape 94"/>
          <p:cNvSpPr/>
          <p:nvPr/>
        </p:nvSpPr>
        <p:spPr>
          <a:xfrm>
            <a:off x="876096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4" name="CustomShape 95"/>
          <p:cNvSpPr/>
          <p:nvPr/>
        </p:nvSpPr>
        <p:spPr>
          <a:xfrm>
            <a:off x="882900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55" name="CustomShape 96"/>
          <p:cNvSpPr/>
          <p:nvPr/>
        </p:nvSpPr>
        <p:spPr>
          <a:xfrm>
            <a:off x="88290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6" name="CustomShape 97"/>
          <p:cNvSpPr/>
          <p:nvPr/>
        </p:nvSpPr>
        <p:spPr>
          <a:xfrm>
            <a:off x="0" y="49510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7" name="CustomShape 98"/>
          <p:cNvSpPr/>
          <p:nvPr/>
        </p:nvSpPr>
        <p:spPr>
          <a:xfrm>
            <a:off x="68400" y="50202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58" name="CustomShape 99"/>
          <p:cNvSpPr/>
          <p:nvPr/>
        </p:nvSpPr>
        <p:spPr>
          <a:xfrm>
            <a:off x="684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9" name="CustomShape 100"/>
          <p:cNvSpPr/>
          <p:nvPr/>
        </p:nvSpPr>
        <p:spPr>
          <a:xfrm>
            <a:off x="8760960" y="495108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0" name="CustomShape 101"/>
          <p:cNvSpPr/>
          <p:nvPr/>
        </p:nvSpPr>
        <p:spPr>
          <a:xfrm>
            <a:off x="8829000" y="50202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61" name="CustomShape 102"/>
          <p:cNvSpPr/>
          <p:nvPr/>
        </p:nvSpPr>
        <p:spPr>
          <a:xfrm>
            <a:off x="88290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2" name="CustomShape 103"/>
          <p:cNvSpPr/>
          <p:nvPr/>
        </p:nvSpPr>
        <p:spPr>
          <a:xfrm>
            <a:off x="0" y="45702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3" name="CustomShape 104"/>
          <p:cNvSpPr/>
          <p:nvPr/>
        </p:nvSpPr>
        <p:spPr>
          <a:xfrm>
            <a:off x="68400" y="46393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64" name="CustomShape 105"/>
          <p:cNvSpPr/>
          <p:nvPr/>
        </p:nvSpPr>
        <p:spPr>
          <a:xfrm>
            <a:off x="684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5" name="CustomShape 106"/>
          <p:cNvSpPr/>
          <p:nvPr/>
        </p:nvSpPr>
        <p:spPr>
          <a:xfrm>
            <a:off x="8760960" y="45702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6" name="CustomShape 107"/>
          <p:cNvSpPr/>
          <p:nvPr/>
        </p:nvSpPr>
        <p:spPr>
          <a:xfrm>
            <a:off x="8829000" y="46393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67" name="CustomShape 108"/>
          <p:cNvSpPr/>
          <p:nvPr/>
        </p:nvSpPr>
        <p:spPr>
          <a:xfrm>
            <a:off x="88290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8" name="CustomShape 109"/>
          <p:cNvSpPr/>
          <p:nvPr/>
        </p:nvSpPr>
        <p:spPr>
          <a:xfrm>
            <a:off x="0" y="41896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9" name="CustomShape 110"/>
          <p:cNvSpPr/>
          <p:nvPr/>
        </p:nvSpPr>
        <p:spPr>
          <a:xfrm>
            <a:off x="68400" y="42584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70" name="CustomShape 111"/>
          <p:cNvSpPr/>
          <p:nvPr/>
        </p:nvSpPr>
        <p:spPr>
          <a:xfrm>
            <a:off x="684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1" name="CustomShape 112"/>
          <p:cNvSpPr/>
          <p:nvPr/>
        </p:nvSpPr>
        <p:spPr>
          <a:xfrm>
            <a:off x="8760960" y="41896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2" name="CustomShape 113"/>
          <p:cNvSpPr/>
          <p:nvPr/>
        </p:nvSpPr>
        <p:spPr>
          <a:xfrm>
            <a:off x="8829000" y="42584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73" name="CustomShape 114"/>
          <p:cNvSpPr/>
          <p:nvPr/>
        </p:nvSpPr>
        <p:spPr>
          <a:xfrm>
            <a:off x="88290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4" name="CustomShape 115"/>
          <p:cNvSpPr/>
          <p:nvPr/>
        </p:nvSpPr>
        <p:spPr>
          <a:xfrm>
            <a:off x="0" y="38088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5" name="CustomShape 116"/>
          <p:cNvSpPr/>
          <p:nvPr/>
        </p:nvSpPr>
        <p:spPr>
          <a:xfrm>
            <a:off x="68400" y="38775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76" name="CustomShape 117"/>
          <p:cNvSpPr/>
          <p:nvPr/>
        </p:nvSpPr>
        <p:spPr>
          <a:xfrm>
            <a:off x="684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7" name="CustomShape 118"/>
          <p:cNvSpPr/>
          <p:nvPr/>
        </p:nvSpPr>
        <p:spPr>
          <a:xfrm>
            <a:off x="8760960" y="38088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8" name="CustomShape 119"/>
          <p:cNvSpPr/>
          <p:nvPr/>
        </p:nvSpPr>
        <p:spPr>
          <a:xfrm>
            <a:off x="8829000" y="38775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79" name="CustomShape 120"/>
          <p:cNvSpPr/>
          <p:nvPr/>
        </p:nvSpPr>
        <p:spPr>
          <a:xfrm>
            <a:off x="88290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0" name="CustomShape 121"/>
          <p:cNvSpPr/>
          <p:nvPr/>
        </p:nvSpPr>
        <p:spPr>
          <a:xfrm>
            <a:off x="0" y="34279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1" name="CustomShape 122"/>
          <p:cNvSpPr/>
          <p:nvPr/>
        </p:nvSpPr>
        <p:spPr>
          <a:xfrm>
            <a:off x="68400" y="34966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82" name="CustomShape 123"/>
          <p:cNvSpPr/>
          <p:nvPr/>
        </p:nvSpPr>
        <p:spPr>
          <a:xfrm>
            <a:off x="684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3" name="CustomShape 124"/>
          <p:cNvSpPr/>
          <p:nvPr/>
        </p:nvSpPr>
        <p:spPr>
          <a:xfrm>
            <a:off x="8760960" y="34279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4" name="CustomShape 125"/>
          <p:cNvSpPr/>
          <p:nvPr/>
        </p:nvSpPr>
        <p:spPr>
          <a:xfrm>
            <a:off x="8829000" y="34966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85" name="CustomShape 126"/>
          <p:cNvSpPr/>
          <p:nvPr/>
        </p:nvSpPr>
        <p:spPr>
          <a:xfrm>
            <a:off x="88290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6" name="CustomShape 127"/>
          <p:cNvSpPr/>
          <p:nvPr/>
        </p:nvSpPr>
        <p:spPr>
          <a:xfrm>
            <a:off x="0" y="30470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7" name="CustomShape 128"/>
          <p:cNvSpPr/>
          <p:nvPr/>
        </p:nvSpPr>
        <p:spPr>
          <a:xfrm>
            <a:off x="68400" y="31158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88" name="CustomShape 129"/>
          <p:cNvSpPr/>
          <p:nvPr/>
        </p:nvSpPr>
        <p:spPr>
          <a:xfrm>
            <a:off x="684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9" name="CustomShape 130"/>
          <p:cNvSpPr/>
          <p:nvPr/>
        </p:nvSpPr>
        <p:spPr>
          <a:xfrm>
            <a:off x="8760960" y="30470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0" name="CustomShape 131"/>
          <p:cNvSpPr/>
          <p:nvPr/>
        </p:nvSpPr>
        <p:spPr>
          <a:xfrm>
            <a:off x="8829000" y="31158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91" name="CustomShape 132"/>
          <p:cNvSpPr/>
          <p:nvPr/>
        </p:nvSpPr>
        <p:spPr>
          <a:xfrm>
            <a:off x="88290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2" name="CustomShape 133"/>
          <p:cNvSpPr/>
          <p:nvPr/>
        </p:nvSpPr>
        <p:spPr>
          <a:xfrm>
            <a:off x="0" y="26661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3" name="CustomShape 134"/>
          <p:cNvSpPr/>
          <p:nvPr/>
        </p:nvSpPr>
        <p:spPr>
          <a:xfrm>
            <a:off x="68400" y="27349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94" name="CustomShape 135"/>
          <p:cNvSpPr/>
          <p:nvPr/>
        </p:nvSpPr>
        <p:spPr>
          <a:xfrm>
            <a:off x="684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5" name="CustomShape 136"/>
          <p:cNvSpPr/>
          <p:nvPr/>
        </p:nvSpPr>
        <p:spPr>
          <a:xfrm>
            <a:off x="8760960" y="26661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6" name="CustomShape 137"/>
          <p:cNvSpPr/>
          <p:nvPr/>
        </p:nvSpPr>
        <p:spPr>
          <a:xfrm>
            <a:off x="8829000" y="27349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97" name="CustomShape 138"/>
          <p:cNvSpPr/>
          <p:nvPr/>
        </p:nvSpPr>
        <p:spPr>
          <a:xfrm>
            <a:off x="88290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8" name="CustomShape 139"/>
          <p:cNvSpPr/>
          <p:nvPr/>
        </p:nvSpPr>
        <p:spPr>
          <a:xfrm>
            <a:off x="0" y="22852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9" name="CustomShape 140"/>
          <p:cNvSpPr/>
          <p:nvPr/>
        </p:nvSpPr>
        <p:spPr>
          <a:xfrm>
            <a:off x="68400" y="23540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00" name="CustomShape 141"/>
          <p:cNvSpPr/>
          <p:nvPr/>
        </p:nvSpPr>
        <p:spPr>
          <a:xfrm>
            <a:off x="684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1" name="CustomShape 142"/>
          <p:cNvSpPr/>
          <p:nvPr/>
        </p:nvSpPr>
        <p:spPr>
          <a:xfrm>
            <a:off x="8760960" y="22852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2" name="CustomShape 143"/>
          <p:cNvSpPr/>
          <p:nvPr/>
        </p:nvSpPr>
        <p:spPr>
          <a:xfrm>
            <a:off x="8829000" y="23540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03" name="CustomShape 144"/>
          <p:cNvSpPr/>
          <p:nvPr/>
        </p:nvSpPr>
        <p:spPr>
          <a:xfrm>
            <a:off x="88290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4" name="CustomShape 145"/>
          <p:cNvSpPr/>
          <p:nvPr/>
        </p:nvSpPr>
        <p:spPr>
          <a:xfrm>
            <a:off x="0" y="19044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5" name="CustomShape 146"/>
          <p:cNvSpPr/>
          <p:nvPr/>
        </p:nvSpPr>
        <p:spPr>
          <a:xfrm>
            <a:off x="68400" y="19731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06" name="CustomShape 147"/>
          <p:cNvSpPr/>
          <p:nvPr/>
        </p:nvSpPr>
        <p:spPr>
          <a:xfrm>
            <a:off x="684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7" name="CustomShape 148"/>
          <p:cNvSpPr/>
          <p:nvPr/>
        </p:nvSpPr>
        <p:spPr>
          <a:xfrm>
            <a:off x="8760960" y="19044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8" name="CustomShape 149"/>
          <p:cNvSpPr/>
          <p:nvPr/>
        </p:nvSpPr>
        <p:spPr>
          <a:xfrm>
            <a:off x="8829000" y="19731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09" name="CustomShape 150"/>
          <p:cNvSpPr/>
          <p:nvPr/>
        </p:nvSpPr>
        <p:spPr>
          <a:xfrm>
            <a:off x="88290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0" name="CustomShape 151"/>
          <p:cNvSpPr/>
          <p:nvPr/>
        </p:nvSpPr>
        <p:spPr>
          <a:xfrm>
            <a:off x="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1" name="CustomShape 152"/>
          <p:cNvSpPr/>
          <p:nvPr/>
        </p:nvSpPr>
        <p:spPr>
          <a:xfrm>
            <a:off x="6840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12" name="CustomShape 153"/>
          <p:cNvSpPr/>
          <p:nvPr/>
        </p:nvSpPr>
        <p:spPr>
          <a:xfrm>
            <a:off x="684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3" name="CustomShape 154"/>
          <p:cNvSpPr/>
          <p:nvPr/>
        </p:nvSpPr>
        <p:spPr>
          <a:xfrm>
            <a:off x="8760960" y="15235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4" name="CustomShape 155"/>
          <p:cNvSpPr/>
          <p:nvPr/>
        </p:nvSpPr>
        <p:spPr>
          <a:xfrm>
            <a:off x="8829000" y="15922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15" name="CustomShape 156"/>
          <p:cNvSpPr/>
          <p:nvPr/>
        </p:nvSpPr>
        <p:spPr>
          <a:xfrm>
            <a:off x="88290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6" name="CustomShape 157"/>
          <p:cNvSpPr/>
          <p:nvPr/>
        </p:nvSpPr>
        <p:spPr>
          <a:xfrm>
            <a:off x="0" y="11426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7" name="CustomShape 158"/>
          <p:cNvSpPr/>
          <p:nvPr/>
        </p:nvSpPr>
        <p:spPr>
          <a:xfrm>
            <a:off x="68400" y="12114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18" name="CustomShape 159"/>
          <p:cNvSpPr/>
          <p:nvPr/>
        </p:nvSpPr>
        <p:spPr>
          <a:xfrm>
            <a:off x="684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9" name="CustomShape 160"/>
          <p:cNvSpPr/>
          <p:nvPr/>
        </p:nvSpPr>
        <p:spPr>
          <a:xfrm>
            <a:off x="876096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0" name="CustomShape 161"/>
          <p:cNvSpPr/>
          <p:nvPr/>
        </p:nvSpPr>
        <p:spPr>
          <a:xfrm>
            <a:off x="882900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21" name="CustomShape 162"/>
          <p:cNvSpPr/>
          <p:nvPr/>
        </p:nvSpPr>
        <p:spPr>
          <a:xfrm>
            <a:off x="88290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2" name="CustomShape 163"/>
          <p:cNvSpPr/>
          <p:nvPr/>
        </p:nvSpPr>
        <p:spPr>
          <a:xfrm>
            <a:off x="0" y="7617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3" name="CustomShape 164"/>
          <p:cNvSpPr/>
          <p:nvPr/>
        </p:nvSpPr>
        <p:spPr>
          <a:xfrm>
            <a:off x="68400" y="8305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24" name="CustomShape 165"/>
          <p:cNvSpPr/>
          <p:nvPr/>
        </p:nvSpPr>
        <p:spPr>
          <a:xfrm>
            <a:off x="684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5" name="CustomShape 166"/>
          <p:cNvSpPr/>
          <p:nvPr/>
        </p:nvSpPr>
        <p:spPr>
          <a:xfrm>
            <a:off x="876096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6" name="CustomShape 167"/>
          <p:cNvSpPr/>
          <p:nvPr/>
        </p:nvSpPr>
        <p:spPr>
          <a:xfrm>
            <a:off x="882900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27" name="CustomShape 168"/>
          <p:cNvSpPr/>
          <p:nvPr/>
        </p:nvSpPr>
        <p:spPr>
          <a:xfrm>
            <a:off x="88290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8" name="CustomShape 169"/>
          <p:cNvSpPr/>
          <p:nvPr/>
        </p:nvSpPr>
        <p:spPr>
          <a:xfrm>
            <a:off x="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9" name="CustomShape 170"/>
          <p:cNvSpPr/>
          <p:nvPr/>
        </p:nvSpPr>
        <p:spPr>
          <a:xfrm>
            <a:off x="6840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30" name="CustomShape 171"/>
          <p:cNvSpPr/>
          <p:nvPr/>
        </p:nvSpPr>
        <p:spPr>
          <a:xfrm>
            <a:off x="684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1" name="CustomShape 172"/>
          <p:cNvSpPr/>
          <p:nvPr/>
        </p:nvSpPr>
        <p:spPr>
          <a:xfrm>
            <a:off x="876096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2" name="CustomShape 173"/>
          <p:cNvSpPr/>
          <p:nvPr/>
        </p:nvSpPr>
        <p:spPr>
          <a:xfrm>
            <a:off x="882900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33" name="CustomShape 174"/>
          <p:cNvSpPr/>
          <p:nvPr/>
        </p:nvSpPr>
        <p:spPr>
          <a:xfrm>
            <a:off x="88290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4" name="CustomShape 175"/>
          <p:cNvSpPr/>
          <p:nvPr/>
        </p:nvSpPr>
        <p:spPr>
          <a:xfrm>
            <a:off x="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5" name="CustomShape 176"/>
          <p:cNvSpPr/>
          <p:nvPr/>
        </p:nvSpPr>
        <p:spPr>
          <a:xfrm>
            <a:off x="6840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36" name="CustomShape 177"/>
          <p:cNvSpPr/>
          <p:nvPr/>
        </p:nvSpPr>
        <p:spPr>
          <a:xfrm>
            <a:off x="684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7" name="CustomShape 178"/>
          <p:cNvSpPr/>
          <p:nvPr/>
        </p:nvSpPr>
        <p:spPr>
          <a:xfrm>
            <a:off x="38088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8" name="CustomShape 179"/>
          <p:cNvSpPr/>
          <p:nvPr/>
        </p:nvSpPr>
        <p:spPr>
          <a:xfrm>
            <a:off x="44928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39" name="CustomShape 180"/>
          <p:cNvSpPr/>
          <p:nvPr/>
        </p:nvSpPr>
        <p:spPr>
          <a:xfrm>
            <a:off x="4492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0" name="CustomShape 181"/>
          <p:cNvSpPr/>
          <p:nvPr/>
        </p:nvSpPr>
        <p:spPr>
          <a:xfrm>
            <a:off x="76176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1" name="CustomShape 182"/>
          <p:cNvSpPr/>
          <p:nvPr/>
        </p:nvSpPr>
        <p:spPr>
          <a:xfrm>
            <a:off x="83016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42" name="CustomShape 183"/>
          <p:cNvSpPr/>
          <p:nvPr/>
        </p:nvSpPr>
        <p:spPr>
          <a:xfrm>
            <a:off x="8301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3" name="CustomShape 184"/>
          <p:cNvSpPr/>
          <p:nvPr/>
        </p:nvSpPr>
        <p:spPr>
          <a:xfrm>
            <a:off x="114264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4" name="CustomShape 185"/>
          <p:cNvSpPr/>
          <p:nvPr/>
        </p:nvSpPr>
        <p:spPr>
          <a:xfrm>
            <a:off x="121104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45" name="CustomShape 186"/>
          <p:cNvSpPr/>
          <p:nvPr/>
        </p:nvSpPr>
        <p:spPr>
          <a:xfrm>
            <a:off x="12110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6" name="CustomShape 187"/>
          <p:cNvSpPr/>
          <p:nvPr/>
        </p:nvSpPr>
        <p:spPr>
          <a:xfrm>
            <a:off x="152352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7" name="CustomShape 188"/>
          <p:cNvSpPr/>
          <p:nvPr/>
        </p:nvSpPr>
        <p:spPr>
          <a:xfrm>
            <a:off x="159192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48" name="CustomShape 189"/>
          <p:cNvSpPr/>
          <p:nvPr/>
        </p:nvSpPr>
        <p:spPr>
          <a:xfrm>
            <a:off x="15919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9" name="CustomShape 190"/>
          <p:cNvSpPr/>
          <p:nvPr/>
        </p:nvSpPr>
        <p:spPr>
          <a:xfrm>
            <a:off x="190440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0" name="CustomShape 191"/>
          <p:cNvSpPr/>
          <p:nvPr/>
        </p:nvSpPr>
        <p:spPr>
          <a:xfrm>
            <a:off x="197280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51" name="CustomShape 192"/>
          <p:cNvSpPr/>
          <p:nvPr/>
        </p:nvSpPr>
        <p:spPr>
          <a:xfrm>
            <a:off x="19728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2" name="CustomShape 193"/>
          <p:cNvSpPr/>
          <p:nvPr/>
        </p:nvSpPr>
        <p:spPr>
          <a:xfrm>
            <a:off x="228528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3" name="CustomShape 194"/>
          <p:cNvSpPr/>
          <p:nvPr/>
        </p:nvSpPr>
        <p:spPr>
          <a:xfrm>
            <a:off x="235368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54" name="CustomShape 195"/>
          <p:cNvSpPr/>
          <p:nvPr/>
        </p:nvSpPr>
        <p:spPr>
          <a:xfrm>
            <a:off x="2353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5" name="CustomShape 196"/>
          <p:cNvSpPr/>
          <p:nvPr/>
        </p:nvSpPr>
        <p:spPr>
          <a:xfrm>
            <a:off x="266616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6" name="CustomShape 197"/>
          <p:cNvSpPr/>
          <p:nvPr/>
        </p:nvSpPr>
        <p:spPr>
          <a:xfrm>
            <a:off x="273456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57" name="CustomShape 198"/>
          <p:cNvSpPr/>
          <p:nvPr/>
        </p:nvSpPr>
        <p:spPr>
          <a:xfrm>
            <a:off x="2734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8" name="CustomShape 199"/>
          <p:cNvSpPr/>
          <p:nvPr/>
        </p:nvSpPr>
        <p:spPr>
          <a:xfrm>
            <a:off x="304740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9" name="CustomShape 200"/>
          <p:cNvSpPr/>
          <p:nvPr/>
        </p:nvSpPr>
        <p:spPr>
          <a:xfrm>
            <a:off x="311544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60" name="CustomShape 201"/>
          <p:cNvSpPr/>
          <p:nvPr/>
        </p:nvSpPr>
        <p:spPr>
          <a:xfrm>
            <a:off x="3115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1" name="CustomShape 202"/>
          <p:cNvSpPr/>
          <p:nvPr/>
        </p:nvSpPr>
        <p:spPr>
          <a:xfrm>
            <a:off x="342828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2" name="CustomShape 203"/>
          <p:cNvSpPr/>
          <p:nvPr/>
        </p:nvSpPr>
        <p:spPr>
          <a:xfrm>
            <a:off x="349668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63" name="CustomShape 204"/>
          <p:cNvSpPr/>
          <p:nvPr/>
        </p:nvSpPr>
        <p:spPr>
          <a:xfrm>
            <a:off x="3496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4" name="CustomShape 205"/>
          <p:cNvSpPr/>
          <p:nvPr/>
        </p:nvSpPr>
        <p:spPr>
          <a:xfrm>
            <a:off x="380916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5" name="CustomShape 206"/>
          <p:cNvSpPr/>
          <p:nvPr/>
        </p:nvSpPr>
        <p:spPr>
          <a:xfrm>
            <a:off x="387756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66" name="CustomShape 207"/>
          <p:cNvSpPr/>
          <p:nvPr/>
        </p:nvSpPr>
        <p:spPr>
          <a:xfrm>
            <a:off x="3877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7" name="CustomShape 208"/>
          <p:cNvSpPr/>
          <p:nvPr/>
        </p:nvSpPr>
        <p:spPr>
          <a:xfrm>
            <a:off x="419004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8" name="CustomShape 209"/>
          <p:cNvSpPr/>
          <p:nvPr/>
        </p:nvSpPr>
        <p:spPr>
          <a:xfrm>
            <a:off x="425844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69" name="CustomShape 210"/>
          <p:cNvSpPr/>
          <p:nvPr/>
        </p:nvSpPr>
        <p:spPr>
          <a:xfrm>
            <a:off x="4258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0" name="CustomShape 211"/>
          <p:cNvSpPr/>
          <p:nvPr/>
        </p:nvSpPr>
        <p:spPr>
          <a:xfrm>
            <a:off x="457092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1" name="CustomShape 212"/>
          <p:cNvSpPr/>
          <p:nvPr/>
        </p:nvSpPr>
        <p:spPr>
          <a:xfrm>
            <a:off x="463932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72" name="CustomShape 213"/>
          <p:cNvSpPr/>
          <p:nvPr/>
        </p:nvSpPr>
        <p:spPr>
          <a:xfrm>
            <a:off x="46393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3" name="CustomShape 214"/>
          <p:cNvSpPr/>
          <p:nvPr/>
        </p:nvSpPr>
        <p:spPr>
          <a:xfrm>
            <a:off x="495180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4" name="CustomShape 215"/>
          <p:cNvSpPr/>
          <p:nvPr/>
        </p:nvSpPr>
        <p:spPr>
          <a:xfrm>
            <a:off x="502020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75" name="CustomShape 216"/>
          <p:cNvSpPr/>
          <p:nvPr/>
        </p:nvSpPr>
        <p:spPr>
          <a:xfrm>
            <a:off x="50202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6" name="CustomShape 217"/>
          <p:cNvSpPr/>
          <p:nvPr/>
        </p:nvSpPr>
        <p:spPr>
          <a:xfrm>
            <a:off x="5332680" y="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7" name="CustomShape 218"/>
          <p:cNvSpPr/>
          <p:nvPr/>
        </p:nvSpPr>
        <p:spPr>
          <a:xfrm>
            <a:off x="5401080" y="687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78" name="CustomShape 219"/>
          <p:cNvSpPr/>
          <p:nvPr/>
        </p:nvSpPr>
        <p:spPr>
          <a:xfrm>
            <a:off x="54010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9" name="CustomShape 220"/>
          <p:cNvSpPr/>
          <p:nvPr/>
        </p:nvSpPr>
        <p:spPr>
          <a:xfrm>
            <a:off x="5713560" y="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0" name="CustomShape 221"/>
          <p:cNvSpPr/>
          <p:nvPr/>
        </p:nvSpPr>
        <p:spPr>
          <a:xfrm>
            <a:off x="5781960" y="687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81" name="CustomShape 222"/>
          <p:cNvSpPr/>
          <p:nvPr/>
        </p:nvSpPr>
        <p:spPr>
          <a:xfrm>
            <a:off x="57819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2" name="CustomShape 223"/>
          <p:cNvSpPr/>
          <p:nvPr/>
        </p:nvSpPr>
        <p:spPr>
          <a:xfrm>
            <a:off x="6094440" y="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3" name="CustomShape 224"/>
          <p:cNvSpPr/>
          <p:nvPr/>
        </p:nvSpPr>
        <p:spPr>
          <a:xfrm>
            <a:off x="6162840" y="687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84" name="CustomShape 225"/>
          <p:cNvSpPr/>
          <p:nvPr/>
        </p:nvSpPr>
        <p:spPr>
          <a:xfrm>
            <a:off x="61628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5" name="CustomShape 226"/>
          <p:cNvSpPr/>
          <p:nvPr/>
        </p:nvSpPr>
        <p:spPr>
          <a:xfrm>
            <a:off x="647532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6" name="CustomShape 227"/>
          <p:cNvSpPr/>
          <p:nvPr/>
        </p:nvSpPr>
        <p:spPr>
          <a:xfrm>
            <a:off x="654372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87" name="CustomShape 228"/>
          <p:cNvSpPr/>
          <p:nvPr/>
        </p:nvSpPr>
        <p:spPr>
          <a:xfrm>
            <a:off x="65437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8" name="CustomShape 229"/>
          <p:cNvSpPr/>
          <p:nvPr/>
        </p:nvSpPr>
        <p:spPr>
          <a:xfrm>
            <a:off x="685620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9" name="CustomShape 230"/>
          <p:cNvSpPr/>
          <p:nvPr/>
        </p:nvSpPr>
        <p:spPr>
          <a:xfrm>
            <a:off x="692460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90" name="CustomShape 231"/>
          <p:cNvSpPr/>
          <p:nvPr/>
        </p:nvSpPr>
        <p:spPr>
          <a:xfrm>
            <a:off x="69246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1" name="CustomShape 232"/>
          <p:cNvSpPr/>
          <p:nvPr/>
        </p:nvSpPr>
        <p:spPr>
          <a:xfrm>
            <a:off x="723708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2" name="CustomShape 233"/>
          <p:cNvSpPr/>
          <p:nvPr/>
        </p:nvSpPr>
        <p:spPr>
          <a:xfrm>
            <a:off x="730548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93" name="CustomShape 234"/>
          <p:cNvSpPr/>
          <p:nvPr/>
        </p:nvSpPr>
        <p:spPr>
          <a:xfrm>
            <a:off x="73054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4" name="CustomShape 235"/>
          <p:cNvSpPr/>
          <p:nvPr/>
        </p:nvSpPr>
        <p:spPr>
          <a:xfrm>
            <a:off x="761796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5" name="CustomShape 236"/>
          <p:cNvSpPr/>
          <p:nvPr/>
        </p:nvSpPr>
        <p:spPr>
          <a:xfrm>
            <a:off x="768636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96" name="CustomShape 237"/>
          <p:cNvSpPr/>
          <p:nvPr/>
        </p:nvSpPr>
        <p:spPr>
          <a:xfrm>
            <a:off x="76863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7" name="CustomShape 238"/>
          <p:cNvSpPr/>
          <p:nvPr/>
        </p:nvSpPr>
        <p:spPr>
          <a:xfrm>
            <a:off x="799884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8" name="CustomShape 239"/>
          <p:cNvSpPr/>
          <p:nvPr/>
        </p:nvSpPr>
        <p:spPr>
          <a:xfrm>
            <a:off x="806724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99" name="CustomShape 240"/>
          <p:cNvSpPr/>
          <p:nvPr/>
        </p:nvSpPr>
        <p:spPr>
          <a:xfrm>
            <a:off x="80672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0" name="CustomShape 241"/>
          <p:cNvSpPr/>
          <p:nvPr/>
        </p:nvSpPr>
        <p:spPr>
          <a:xfrm>
            <a:off x="837972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1" name="CustomShape 242"/>
          <p:cNvSpPr/>
          <p:nvPr/>
        </p:nvSpPr>
        <p:spPr>
          <a:xfrm>
            <a:off x="844812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02" name="CustomShape 243"/>
          <p:cNvSpPr/>
          <p:nvPr/>
        </p:nvSpPr>
        <p:spPr>
          <a:xfrm>
            <a:off x="84481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3" name="CustomShape 244"/>
          <p:cNvSpPr/>
          <p:nvPr/>
        </p:nvSpPr>
        <p:spPr>
          <a:xfrm>
            <a:off x="876096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4" name="CustomShape 245"/>
          <p:cNvSpPr/>
          <p:nvPr/>
        </p:nvSpPr>
        <p:spPr>
          <a:xfrm>
            <a:off x="882900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05" name="CustomShape 246"/>
          <p:cNvSpPr/>
          <p:nvPr/>
        </p:nvSpPr>
        <p:spPr>
          <a:xfrm>
            <a:off x="88290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CustomShape 1"/>
          <p:cNvSpPr/>
          <p:nvPr/>
        </p:nvSpPr>
        <p:spPr>
          <a:xfrm rot="5400000">
            <a:off x="8485200" y="5801760"/>
            <a:ext cx="1820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© Copyright Showeet.com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1" name="PlaceHolder 2"/>
          <p:cNvSpPr>
            <a:spLocks noGrp="1"/>
          </p:cNvSpPr>
          <p:nvPr>
            <p:ph type="title"/>
          </p:nvPr>
        </p:nvSpPr>
        <p:spPr>
          <a:xfrm>
            <a:off x="628560" y="527040"/>
            <a:ext cx="7886520" cy="85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42" name="PlaceHolder 3"/>
          <p:cNvSpPr>
            <a:spLocks noGrp="1"/>
          </p:cNvSpPr>
          <p:nvPr>
            <p:ph type="body"/>
          </p:nvPr>
        </p:nvSpPr>
        <p:spPr>
          <a:xfrm>
            <a:off x="628560" y="2218680"/>
            <a:ext cx="7886520" cy="3562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43" name="PlaceHolder 4"/>
          <p:cNvSpPr>
            <a:spLocks noGrp="1"/>
          </p:cNvSpPr>
          <p:nvPr>
            <p:ph type="dt"/>
          </p:nvPr>
        </p:nvSpPr>
        <p:spPr>
          <a:xfrm>
            <a:off x="628560" y="599436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Date Here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44" name="PlaceHolder 5"/>
          <p:cNvSpPr>
            <a:spLocks noGrp="1"/>
          </p:cNvSpPr>
          <p:nvPr>
            <p:ph type="ftr"/>
          </p:nvPr>
        </p:nvSpPr>
        <p:spPr>
          <a:xfrm>
            <a:off x="3029040" y="599436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Footer Here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45" name="PlaceHolder 6"/>
          <p:cNvSpPr>
            <a:spLocks noGrp="1"/>
          </p:cNvSpPr>
          <p:nvPr>
            <p:ph type="sldNum"/>
          </p:nvPr>
        </p:nvSpPr>
        <p:spPr>
          <a:xfrm>
            <a:off x="6458040" y="599436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63FE97D-244E-489B-8B2A-DB9C9A15A2C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46" name="CustomShape 7"/>
          <p:cNvSpPr/>
          <p:nvPr/>
        </p:nvSpPr>
        <p:spPr>
          <a:xfrm>
            <a:off x="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7" name="CustomShape 8"/>
          <p:cNvSpPr/>
          <p:nvPr/>
        </p:nvSpPr>
        <p:spPr>
          <a:xfrm>
            <a:off x="6840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48" name="CustomShape 9"/>
          <p:cNvSpPr/>
          <p:nvPr/>
        </p:nvSpPr>
        <p:spPr>
          <a:xfrm>
            <a:off x="684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9" name="CustomShape 10"/>
          <p:cNvSpPr/>
          <p:nvPr/>
        </p:nvSpPr>
        <p:spPr>
          <a:xfrm>
            <a:off x="38088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0" name="CustomShape 11"/>
          <p:cNvSpPr/>
          <p:nvPr/>
        </p:nvSpPr>
        <p:spPr>
          <a:xfrm>
            <a:off x="44928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51" name="CustomShape 12"/>
          <p:cNvSpPr/>
          <p:nvPr/>
        </p:nvSpPr>
        <p:spPr>
          <a:xfrm>
            <a:off x="4492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2" name="CustomShape 13"/>
          <p:cNvSpPr/>
          <p:nvPr/>
        </p:nvSpPr>
        <p:spPr>
          <a:xfrm>
            <a:off x="76176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3" name="CustomShape 14"/>
          <p:cNvSpPr/>
          <p:nvPr/>
        </p:nvSpPr>
        <p:spPr>
          <a:xfrm>
            <a:off x="83016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54" name="CustomShape 15"/>
          <p:cNvSpPr/>
          <p:nvPr/>
        </p:nvSpPr>
        <p:spPr>
          <a:xfrm>
            <a:off x="8301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5" name="CustomShape 16"/>
          <p:cNvSpPr/>
          <p:nvPr/>
        </p:nvSpPr>
        <p:spPr>
          <a:xfrm>
            <a:off x="114264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6" name="CustomShape 17"/>
          <p:cNvSpPr/>
          <p:nvPr/>
        </p:nvSpPr>
        <p:spPr>
          <a:xfrm>
            <a:off x="121104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57" name="CustomShape 18"/>
          <p:cNvSpPr/>
          <p:nvPr/>
        </p:nvSpPr>
        <p:spPr>
          <a:xfrm>
            <a:off x="12110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8" name="CustomShape 19"/>
          <p:cNvSpPr/>
          <p:nvPr/>
        </p:nvSpPr>
        <p:spPr>
          <a:xfrm>
            <a:off x="152352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9" name="CustomShape 20"/>
          <p:cNvSpPr/>
          <p:nvPr/>
        </p:nvSpPr>
        <p:spPr>
          <a:xfrm>
            <a:off x="159192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60" name="CustomShape 21"/>
          <p:cNvSpPr/>
          <p:nvPr/>
        </p:nvSpPr>
        <p:spPr>
          <a:xfrm>
            <a:off x="15919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1" name="CustomShape 22"/>
          <p:cNvSpPr/>
          <p:nvPr/>
        </p:nvSpPr>
        <p:spPr>
          <a:xfrm>
            <a:off x="190440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2" name="CustomShape 23"/>
          <p:cNvSpPr/>
          <p:nvPr/>
        </p:nvSpPr>
        <p:spPr>
          <a:xfrm>
            <a:off x="197280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63" name="CustomShape 24"/>
          <p:cNvSpPr/>
          <p:nvPr/>
        </p:nvSpPr>
        <p:spPr>
          <a:xfrm>
            <a:off x="19728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4" name="CustomShape 25"/>
          <p:cNvSpPr/>
          <p:nvPr/>
        </p:nvSpPr>
        <p:spPr>
          <a:xfrm>
            <a:off x="228528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5" name="CustomShape 26"/>
          <p:cNvSpPr/>
          <p:nvPr/>
        </p:nvSpPr>
        <p:spPr>
          <a:xfrm>
            <a:off x="235368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66" name="CustomShape 27"/>
          <p:cNvSpPr/>
          <p:nvPr/>
        </p:nvSpPr>
        <p:spPr>
          <a:xfrm>
            <a:off x="2353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7" name="CustomShape 28"/>
          <p:cNvSpPr/>
          <p:nvPr/>
        </p:nvSpPr>
        <p:spPr>
          <a:xfrm>
            <a:off x="266616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8" name="CustomShape 29"/>
          <p:cNvSpPr/>
          <p:nvPr/>
        </p:nvSpPr>
        <p:spPr>
          <a:xfrm>
            <a:off x="273456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69" name="CustomShape 30"/>
          <p:cNvSpPr/>
          <p:nvPr/>
        </p:nvSpPr>
        <p:spPr>
          <a:xfrm>
            <a:off x="2734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0" name="CustomShape 31"/>
          <p:cNvSpPr/>
          <p:nvPr/>
        </p:nvSpPr>
        <p:spPr>
          <a:xfrm>
            <a:off x="304740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1" name="CustomShape 32"/>
          <p:cNvSpPr/>
          <p:nvPr/>
        </p:nvSpPr>
        <p:spPr>
          <a:xfrm>
            <a:off x="311544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72" name="CustomShape 33"/>
          <p:cNvSpPr/>
          <p:nvPr/>
        </p:nvSpPr>
        <p:spPr>
          <a:xfrm>
            <a:off x="3115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3" name="CustomShape 34"/>
          <p:cNvSpPr/>
          <p:nvPr/>
        </p:nvSpPr>
        <p:spPr>
          <a:xfrm>
            <a:off x="342828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4" name="CustomShape 35"/>
          <p:cNvSpPr/>
          <p:nvPr/>
        </p:nvSpPr>
        <p:spPr>
          <a:xfrm>
            <a:off x="349668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75" name="CustomShape 36"/>
          <p:cNvSpPr/>
          <p:nvPr/>
        </p:nvSpPr>
        <p:spPr>
          <a:xfrm>
            <a:off x="3496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6" name="CustomShape 37"/>
          <p:cNvSpPr/>
          <p:nvPr/>
        </p:nvSpPr>
        <p:spPr>
          <a:xfrm>
            <a:off x="380916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7" name="CustomShape 38"/>
          <p:cNvSpPr/>
          <p:nvPr/>
        </p:nvSpPr>
        <p:spPr>
          <a:xfrm>
            <a:off x="387756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78" name="CustomShape 39"/>
          <p:cNvSpPr/>
          <p:nvPr/>
        </p:nvSpPr>
        <p:spPr>
          <a:xfrm>
            <a:off x="3877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9" name="CustomShape 40"/>
          <p:cNvSpPr/>
          <p:nvPr/>
        </p:nvSpPr>
        <p:spPr>
          <a:xfrm>
            <a:off x="419004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0" name="CustomShape 41"/>
          <p:cNvSpPr/>
          <p:nvPr/>
        </p:nvSpPr>
        <p:spPr>
          <a:xfrm>
            <a:off x="425844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81" name="CustomShape 42"/>
          <p:cNvSpPr/>
          <p:nvPr/>
        </p:nvSpPr>
        <p:spPr>
          <a:xfrm>
            <a:off x="4258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2" name="CustomShape 43"/>
          <p:cNvSpPr/>
          <p:nvPr/>
        </p:nvSpPr>
        <p:spPr>
          <a:xfrm>
            <a:off x="457092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3" name="CustomShape 44"/>
          <p:cNvSpPr/>
          <p:nvPr/>
        </p:nvSpPr>
        <p:spPr>
          <a:xfrm>
            <a:off x="463932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84" name="CustomShape 45"/>
          <p:cNvSpPr/>
          <p:nvPr/>
        </p:nvSpPr>
        <p:spPr>
          <a:xfrm>
            <a:off x="46393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5" name="CustomShape 46"/>
          <p:cNvSpPr/>
          <p:nvPr/>
        </p:nvSpPr>
        <p:spPr>
          <a:xfrm>
            <a:off x="495180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6" name="CustomShape 47"/>
          <p:cNvSpPr/>
          <p:nvPr/>
        </p:nvSpPr>
        <p:spPr>
          <a:xfrm>
            <a:off x="502020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87" name="CustomShape 48"/>
          <p:cNvSpPr/>
          <p:nvPr/>
        </p:nvSpPr>
        <p:spPr>
          <a:xfrm>
            <a:off x="50202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8" name="CustomShape 49"/>
          <p:cNvSpPr/>
          <p:nvPr/>
        </p:nvSpPr>
        <p:spPr>
          <a:xfrm>
            <a:off x="533268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9" name="CustomShape 50"/>
          <p:cNvSpPr/>
          <p:nvPr/>
        </p:nvSpPr>
        <p:spPr>
          <a:xfrm>
            <a:off x="540108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90" name="CustomShape 51"/>
          <p:cNvSpPr/>
          <p:nvPr/>
        </p:nvSpPr>
        <p:spPr>
          <a:xfrm>
            <a:off x="54010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1" name="CustomShape 52"/>
          <p:cNvSpPr/>
          <p:nvPr/>
        </p:nvSpPr>
        <p:spPr>
          <a:xfrm>
            <a:off x="571356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2" name="CustomShape 53"/>
          <p:cNvSpPr/>
          <p:nvPr/>
        </p:nvSpPr>
        <p:spPr>
          <a:xfrm>
            <a:off x="578196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93" name="CustomShape 54"/>
          <p:cNvSpPr/>
          <p:nvPr/>
        </p:nvSpPr>
        <p:spPr>
          <a:xfrm>
            <a:off x="57819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4" name="CustomShape 55"/>
          <p:cNvSpPr/>
          <p:nvPr/>
        </p:nvSpPr>
        <p:spPr>
          <a:xfrm>
            <a:off x="609444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5" name="CustomShape 56"/>
          <p:cNvSpPr/>
          <p:nvPr/>
        </p:nvSpPr>
        <p:spPr>
          <a:xfrm>
            <a:off x="616284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96" name="CustomShape 57"/>
          <p:cNvSpPr/>
          <p:nvPr/>
        </p:nvSpPr>
        <p:spPr>
          <a:xfrm>
            <a:off x="61628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7" name="CustomShape 58"/>
          <p:cNvSpPr/>
          <p:nvPr/>
        </p:nvSpPr>
        <p:spPr>
          <a:xfrm>
            <a:off x="647532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8" name="CustomShape 59"/>
          <p:cNvSpPr/>
          <p:nvPr/>
        </p:nvSpPr>
        <p:spPr>
          <a:xfrm>
            <a:off x="654372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99" name="CustomShape 60"/>
          <p:cNvSpPr/>
          <p:nvPr/>
        </p:nvSpPr>
        <p:spPr>
          <a:xfrm>
            <a:off x="65437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0" name="CustomShape 61"/>
          <p:cNvSpPr/>
          <p:nvPr/>
        </p:nvSpPr>
        <p:spPr>
          <a:xfrm>
            <a:off x="685620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1" name="CustomShape 62"/>
          <p:cNvSpPr/>
          <p:nvPr/>
        </p:nvSpPr>
        <p:spPr>
          <a:xfrm>
            <a:off x="692460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02" name="CustomShape 63"/>
          <p:cNvSpPr/>
          <p:nvPr/>
        </p:nvSpPr>
        <p:spPr>
          <a:xfrm>
            <a:off x="69246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3" name="CustomShape 64"/>
          <p:cNvSpPr/>
          <p:nvPr/>
        </p:nvSpPr>
        <p:spPr>
          <a:xfrm>
            <a:off x="723708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4" name="CustomShape 65"/>
          <p:cNvSpPr/>
          <p:nvPr/>
        </p:nvSpPr>
        <p:spPr>
          <a:xfrm>
            <a:off x="730548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05" name="CustomShape 66"/>
          <p:cNvSpPr/>
          <p:nvPr/>
        </p:nvSpPr>
        <p:spPr>
          <a:xfrm>
            <a:off x="73054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6" name="CustomShape 67"/>
          <p:cNvSpPr/>
          <p:nvPr/>
        </p:nvSpPr>
        <p:spPr>
          <a:xfrm>
            <a:off x="761796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7" name="CustomShape 68"/>
          <p:cNvSpPr/>
          <p:nvPr/>
        </p:nvSpPr>
        <p:spPr>
          <a:xfrm>
            <a:off x="768636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08" name="CustomShape 69"/>
          <p:cNvSpPr/>
          <p:nvPr/>
        </p:nvSpPr>
        <p:spPr>
          <a:xfrm>
            <a:off x="76863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9" name="CustomShape 70"/>
          <p:cNvSpPr/>
          <p:nvPr/>
        </p:nvSpPr>
        <p:spPr>
          <a:xfrm>
            <a:off x="799884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0" name="CustomShape 71"/>
          <p:cNvSpPr/>
          <p:nvPr/>
        </p:nvSpPr>
        <p:spPr>
          <a:xfrm>
            <a:off x="806724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11" name="CustomShape 72"/>
          <p:cNvSpPr/>
          <p:nvPr/>
        </p:nvSpPr>
        <p:spPr>
          <a:xfrm>
            <a:off x="80672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2" name="CustomShape 73"/>
          <p:cNvSpPr/>
          <p:nvPr/>
        </p:nvSpPr>
        <p:spPr>
          <a:xfrm>
            <a:off x="837972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3" name="CustomShape 74"/>
          <p:cNvSpPr/>
          <p:nvPr/>
        </p:nvSpPr>
        <p:spPr>
          <a:xfrm>
            <a:off x="844812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14" name="CustomShape 75"/>
          <p:cNvSpPr/>
          <p:nvPr/>
        </p:nvSpPr>
        <p:spPr>
          <a:xfrm>
            <a:off x="84481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5" name="CustomShape 76"/>
          <p:cNvSpPr/>
          <p:nvPr/>
        </p:nvSpPr>
        <p:spPr>
          <a:xfrm>
            <a:off x="876096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6" name="CustomShape 77"/>
          <p:cNvSpPr/>
          <p:nvPr/>
        </p:nvSpPr>
        <p:spPr>
          <a:xfrm>
            <a:off x="882900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17" name="CustomShape 78"/>
          <p:cNvSpPr/>
          <p:nvPr/>
        </p:nvSpPr>
        <p:spPr>
          <a:xfrm>
            <a:off x="88290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8" name="CustomShape 79"/>
          <p:cNvSpPr/>
          <p:nvPr/>
        </p:nvSpPr>
        <p:spPr>
          <a:xfrm>
            <a:off x="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9" name="CustomShape 80"/>
          <p:cNvSpPr/>
          <p:nvPr/>
        </p:nvSpPr>
        <p:spPr>
          <a:xfrm>
            <a:off x="6840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20" name="CustomShape 81"/>
          <p:cNvSpPr/>
          <p:nvPr/>
        </p:nvSpPr>
        <p:spPr>
          <a:xfrm>
            <a:off x="684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1" name="CustomShape 82"/>
          <p:cNvSpPr/>
          <p:nvPr/>
        </p:nvSpPr>
        <p:spPr>
          <a:xfrm>
            <a:off x="876096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2" name="CustomShape 83"/>
          <p:cNvSpPr/>
          <p:nvPr/>
        </p:nvSpPr>
        <p:spPr>
          <a:xfrm>
            <a:off x="882900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23" name="CustomShape 84"/>
          <p:cNvSpPr/>
          <p:nvPr/>
        </p:nvSpPr>
        <p:spPr>
          <a:xfrm>
            <a:off x="88290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4" name="CustomShape 85"/>
          <p:cNvSpPr/>
          <p:nvPr/>
        </p:nvSpPr>
        <p:spPr>
          <a:xfrm>
            <a:off x="0" y="57128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5" name="CustomShape 86"/>
          <p:cNvSpPr/>
          <p:nvPr/>
        </p:nvSpPr>
        <p:spPr>
          <a:xfrm>
            <a:off x="68400" y="57816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26" name="CustomShape 87"/>
          <p:cNvSpPr/>
          <p:nvPr/>
        </p:nvSpPr>
        <p:spPr>
          <a:xfrm>
            <a:off x="684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7" name="CustomShape 88"/>
          <p:cNvSpPr/>
          <p:nvPr/>
        </p:nvSpPr>
        <p:spPr>
          <a:xfrm>
            <a:off x="876096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8" name="CustomShape 89"/>
          <p:cNvSpPr/>
          <p:nvPr/>
        </p:nvSpPr>
        <p:spPr>
          <a:xfrm>
            <a:off x="882900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29" name="CustomShape 90"/>
          <p:cNvSpPr/>
          <p:nvPr/>
        </p:nvSpPr>
        <p:spPr>
          <a:xfrm>
            <a:off x="88290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0" name="CustomShape 91"/>
          <p:cNvSpPr/>
          <p:nvPr/>
        </p:nvSpPr>
        <p:spPr>
          <a:xfrm>
            <a:off x="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1" name="CustomShape 92"/>
          <p:cNvSpPr/>
          <p:nvPr/>
        </p:nvSpPr>
        <p:spPr>
          <a:xfrm>
            <a:off x="6840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32" name="CustomShape 93"/>
          <p:cNvSpPr/>
          <p:nvPr/>
        </p:nvSpPr>
        <p:spPr>
          <a:xfrm>
            <a:off x="684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3" name="CustomShape 94"/>
          <p:cNvSpPr/>
          <p:nvPr/>
        </p:nvSpPr>
        <p:spPr>
          <a:xfrm>
            <a:off x="876096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4" name="CustomShape 95"/>
          <p:cNvSpPr/>
          <p:nvPr/>
        </p:nvSpPr>
        <p:spPr>
          <a:xfrm>
            <a:off x="882900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35" name="CustomShape 96"/>
          <p:cNvSpPr/>
          <p:nvPr/>
        </p:nvSpPr>
        <p:spPr>
          <a:xfrm>
            <a:off x="88290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6" name="CustomShape 97"/>
          <p:cNvSpPr/>
          <p:nvPr/>
        </p:nvSpPr>
        <p:spPr>
          <a:xfrm>
            <a:off x="0" y="49510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7" name="CustomShape 98"/>
          <p:cNvSpPr/>
          <p:nvPr/>
        </p:nvSpPr>
        <p:spPr>
          <a:xfrm>
            <a:off x="68400" y="50202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38" name="CustomShape 99"/>
          <p:cNvSpPr/>
          <p:nvPr/>
        </p:nvSpPr>
        <p:spPr>
          <a:xfrm>
            <a:off x="684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9" name="CustomShape 100"/>
          <p:cNvSpPr/>
          <p:nvPr/>
        </p:nvSpPr>
        <p:spPr>
          <a:xfrm>
            <a:off x="8760960" y="495108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0" name="CustomShape 101"/>
          <p:cNvSpPr/>
          <p:nvPr/>
        </p:nvSpPr>
        <p:spPr>
          <a:xfrm>
            <a:off x="8829000" y="50202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41" name="CustomShape 102"/>
          <p:cNvSpPr/>
          <p:nvPr/>
        </p:nvSpPr>
        <p:spPr>
          <a:xfrm>
            <a:off x="88290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2" name="CustomShape 103"/>
          <p:cNvSpPr/>
          <p:nvPr/>
        </p:nvSpPr>
        <p:spPr>
          <a:xfrm>
            <a:off x="0" y="45702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3" name="CustomShape 104"/>
          <p:cNvSpPr/>
          <p:nvPr/>
        </p:nvSpPr>
        <p:spPr>
          <a:xfrm>
            <a:off x="68400" y="46393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44" name="CustomShape 105"/>
          <p:cNvSpPr/>
          <p:nvPr/>
        </p:nvSpPr>
        <p:spPr>
          <a:xfrm>
            <a:off x="684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5" name="CustomShape 106"/>
          <p:cNvSpPr/>
          <p:nvPr/>
        </p:nvSpPr>
        <p:spPr>
          <a:xfrm>
            <a:off x="8760960" y="45702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6" name="CustomShape 107"/>
          <p:cNvSpPr/>
          <p:nvPr/>
        </p:nvSpPr>
        <p:spPr>
          <a:xfrm>
            <a:off x="8829000" y="46393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47" name="CustomShape 108"/>
          <p:cNvSpPr/>
          <p:nvPr/>
        </p:nvSpPr>
        <p:spPr>
          <a:xfrm>
            <a:off x="88290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8" name="CustomShape 109"/>
          <p:cNvSpPr/>
          <p:nvPr/>
        </p:nvSpPr>
        <p:spPr>
          <a:xfrm>
            <a:off x="0" y="41896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9" name="CustomShape 110"/>
          <p:cNvSpPr/>
          <p:nvPr/>
        </p:nvSpPr>
        <p:spPr>
          <a:xfrm>
            <a:off x="68400" y="42584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50" name="CustomShape 111"/>
          <p:cNvSpPr/>
          <p:nvPr/>
        </p:nvSpPr>
        <p:spPr>
          <a:xfrm>
            <a:off x="684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1" name="CustomShape 112"/>
          <p:cNvSpPr/>
          <p:nvPr/>
        </p:nvSpPr>
        <p:spPr>
          <a:xfrm>
            <a:off x="8760960" y="41896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2" name="CustomShape 113"/>
          <p:cNvSpPr/>
          <p:nvPr/>
        </p:nvSpPr>
        <p:spPr>
          <a:xfrm>
            <a:off x="8829000" y="42584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53" name="CustomShape 114"/>
          <p:cNvSpPr/>
          <p:nvPr/>
        </p:nvSpPr>
        <p:spPr>
          <a:xfrm>
            <a:off x="88290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4" name="CustomShape 115"/>
          <p:cNvSpPr/>
          <p:nvPr/>
        </p:nvSpPr>
        <p:spPr>
          <a:xfrm>
            <a:off x="0" y="38088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5" name="CustomShape 116"/>
          <p:cNvSpPr/>
          <p:nvPr/>
        </p:nvSpPr>
        <p:spPr>
          <a:xfrm>
            <a:off x="68400" y="38775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56" name="CustomShape 117"/>
          <p:cNvSpPr/>
          <p:nvPr/>
        </p:nvSpPr>
        <p:spPr>
          <a:xfrm>
            <a:off x="684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7" name="CustomShape 118"/>
          <p:cNvSpPr/>
          <p:nvPr/>
        </p:nvSpPr>
        <p:spPr>
          <a:xfrm>
            <a:off x="8760960" y="38088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8" name="CustomShape 119"/>
          <p:cNvSpPr/>
          <p:nvPr/>
        </p:nvSpPr>
        <p:spPr>
          <a:xfrm>
            <a:off x="8829000" y="38775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59" name="CustomShape 120"/>
          <p:cNvSpPr/>
          <p:nvPr/>
        </p:nvSpPr>
        <p:spPr>
          <a:xfrm>
            <a:off x="88290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0" name="CustomShape 121"/>
          <p:cNvSpPr/>
          <p:nvPr/>
        </p:nvSpPr>
        <p:spPr>
          <a:xfrm>
            <a:off x="0" y="34279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1" name="CustomShape 122"/>
          <p:cNvSpPr/>
          <p:nvPr/>
        </p:nvSpPr>
        <p:spPr>
          <a:xfrm>
            <a:off x="68400" y="34966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62" name="CustomShape 123"/>
          <p:cNvSpPr/>
          <p:nvPr/>
        </p:nvSpPr>
        <p:spPr>
          <a:xfrm>
            <a:off x="684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3" name="CustomShape 124"/>
          <p:cNvSpPr/>
          <p:nvPr/>
        </p:nvSpPr>
        <p:spPr>
          <a:xfrm>
            <a:off x="8760960" y="34279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4" name="CustomShape 125"/>
          <p:cNvSpPr/>
          <p:nvPr/>
        </p:nvSpPr>
        <p:spPr>
          <a:xfrm>
            <a:off x="8829000" y="34966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65" name="CustomShape 126"/>
          <p:cNvSpPr/>
          <p:nvPr/>
        </p:nvSpPr>
        <p:spPr>
          <a:xfrm>
            <a:off x="88290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6" name="CustomShape 127"/>
          <p:cNvSpPr/>
          <p:nvPr/>
        </p:nvSpPr>
        <p:spPr>
          <a:xfrm>
            <a:off x="0" y="30470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7" name="CustomShape 128"/>
          <p:cNvSpPr/>
          <p:nvPr/>
        </p:nvSpPr>
        <p:spPr>
          <a:xfrm>
            <a:off x="68400" y="31158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68" name="CustomShape 129"/>
          <p:cNvSpPr/>
          <p:nvPr/>
        </p:nvSpPr>
        <p:spPr>
          <a:xfrm>
            <a:off x="684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9" name="CustomShape 130"/>
          <p:cNvSpPr/>
          <p:nvPr/>
        </p:nvSpPr>
        <p:spPr>
          <a:xfrm>
            <a:off x="8760960" y="30470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0" name="CustomShape 131"/>
          <p:cNvSpPr/>
          <p:nvPr/>
        </p:nvSpPr>
        <p:spPr>
          <a:xfrm>
            <a:off x="8829000" y="31158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71" name="CustomShape 132"/>
          <p:cNvSpPr/>
          <p:nvPr/>
        </p:nvSpPr>
        <p:spPr>
          <a:xfrm>
            <a:off x="88290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2" name="CustomShape 133"/>
          <p:cNvSpPr/>
          <p:nvPr/>
        </p:nvSpPr>
        <p:spPr>
          <a:xfrm>
            <a:off x="0" y="26661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3" name="CustomShape 134"/>
          <p:cNvSpPr/>
          <p:nvPr/>
        </p:nvSpPr>
        <p:spPr>
          <a:xfrm>
            <a:off x="68400" y="27349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74" name="CustomShape 135"/>
          <p:cNvSpPr/>
          <p:nvPr/>
        </p:nvSpPr>
        <p:spPr>
          <a:xfrm>
            <a:off x="684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5" name="CustomShape 136"/>
          <p:cNvSpPr/>
          <p:nvPr/>
        </p:nvSpPr>
        <p:spPr>
          <a:xfrm>
            <a:off x="8760960" y="26661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6" name="CustomShape 137"/>
          <p:cNvSpPr/>
          <p:nvPr/>
        </p:nvSpPr>
        <p:spPr>
          <a:xfrm>
            <a:off x="8829000" y="27349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77" name="CustomShape 138"/>
          <p:cNvSpPr/>
          <p:nvPr/>
        </p:nvSpPr>
        <p:spPr>
          <a:xfrm>
            <a:off x="88290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8" name="CustomShape 139"/>
          <p:cNvSpPr/>
          <p:nvPr/>
        </p:nvSpPr>
        <p:spPr>
          <a:xfrm>
            <a:off x="0" y="22852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9" name="CustomShape 140"/>
          <p:cNvSpPr/>
          <p:nvPr/>
        </p:nvSpPr>
        <p:spPr>
          <a:xfrm>
            <a:off x="68400" y="23540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80" name="CustomShape 141"/>
          <p:cNvSpPr/>
          <p:nvPr/>
        </p:nvSpPr>
        <p:spPr>
          <a:xfrm>
            <a:off x="684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1" name="CustomShape 142"/>
          <p:cNvSpPr/>
          <p:nvPr/>
        </p:nvSpPr>
        <p:spPr>
          <a:xfrm>
            <a:off x="8760960" y="22852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2" name="CustomShape 143"/>
          <p:cNvSpPr/>
          <p:nvPr/>
        </p:nvSpPr>
        <p:spPr>
          <a:xfrm>
            <a:off x="8829000" y="23540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83" name="CustomShape 144"/>
          <p:cNvSpPr/>
          <p:nvPr/>
        </p:nvSpPr>
        <p:spPr>
          <a:xfrm>
            <a:off x="88290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4" name="CustomShape 145"/>
          <p:cNvSpPr/>
          <p:nvPr/>
        </p:nvSpPr>
        <p:spPr>
          <a:xfrm>
            <a:off x="0" y="19044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5" name="CustomShape 146"/>
          <p:cNvSpPr/>
          <p:nvPr/>
        </p:nvSpPr>
        <p:spPr>
          <a:xfrm>
            <a:off x="68400" y="19731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86" name="CustomShape 147"/>
          <p:cNvSpPr/>
          <p:nvPr/>
        </p:nvSpPr>
        <p:spPr>
          <a:xfrm>
            <a:off x="684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7" name="CustomShape 148"/>
          <p:cNvSpPr/>
          <p:nvPr/>
        </p:nvSpPr>
        <p:spPr>
          <a:xfrm>
            <a:off x="8760960" y="19044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8" name="CustomShape 149"/>
          <p:cNvSpPr/>
          <p:nvPr/>
        </p:nvSpPr>
        <p:spPr>
          <a:xfrm>
            <a:off x="8829000" y="19731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89" name="CustomShape 150"/>
          <p:cNvSpPr/>
          <p:nvPr/>
        </p:nvSpPr>
        <p:spPr>
          <a:xfrm>
            <a:off x="88290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0" name="CustomShape 151"/>
          <p:cNvSpPr/>
          <p:nvPr/>
        </p:nvSpPr>
        <p:spPr>
          <a:xfrm>
            <a:off x="0" y="11426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1" name="CustomShape 152"/>
          <p:cNvSpPr/>
          <p:nvPr/>
        </p:nvSpPr>
        <p:spPr>
          <a:xfrm>
            <a:off x="68400" y="12114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92" name="CustomShape 153"/>
          <p:cNvSpPr/>
          <p:nvPr/>
        </p:nvSpPr>
        <p:spPr>
          <a:xfrm>
            <a:off x="684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3" name="CustomShape 154"/>
          <p:cNvSpPr/>
          <p:nvPr/>
        </p:nvSpPr>
        <p:spPr>
          <a:xfrm>
            <a:off x="876096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4" name="CustomShape 155"/>
          <p:cNvSpPr/>
          <p:nvPr/>
        </p:nvSpPr>
        <p:spPr>
          <a:xfrm>
            <a:off x="882900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95" name="CustomShape 156"/>
          <p:cNvSpPr/>
          <p:nvPr/>
        </p:nvSpPr>
        <p:spPr>
          <a:xfrm>
            <a:off x="88290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6" name="CustomShape 157"/>
          <p:cNvSpPr/>
          <p:nvPr/>
        </p:nvSpPr>
        <p:spPr>
          <a:xfrm>
            <a:off x="0" y="7617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7" name="CustomShape 158"/>
          <p:cNvSpPr/>
          <p:nvPr/>
        </p:nvSpPr>
        <p:spPr>
          <a:xfrm>
            <a:off x="68400" y="8305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98" name="CustomShape 159"/>
          <p:cNvSpPr/>
          <p:nvPr/>
        </p:nvSpPr>
        <p:spPr>
          <a:xfrm>
            <a:off x="684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9" name="CustomShape 160"/>
          <p:cNvSpPr/>
          <p:nvPr/>
        </p:nvSpPr>
        <p:spPr>
          <a:xfrm>
            <a:off x="876096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0" name="CustomShape 161"/>
          <p:cNvSpPr/>
          <p:nvPr/>
        </p:nvSpPr>
        <p:spPr>
          <a:xfrm>
            <a:off x="882900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01" name="CustomShape 162"/>
          <p:cNvSpPr/>
          <p:nvPr/>
        </p:nvSpPr>
        <p:spPr>
          <a:xfrm>
            <a:off x="88290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2" name="CustomShape 163"/>
          <p:cNvSpPr/>
          <p:nvPr/>
        </p:nvSpPr>
        <p:spPr>
          <a:xfrm>
            <a:off x="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3" name="CustomShape 164"/>
          <p:cNvSpPr/>
          <p:nvPr/>
        </p:nvSpPr>
        <p:spPr>
          <a:xfrm>
            <a:off x="6840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04" name="CustomShape 165"/>
          <p:cNvSpPr/>
          <p:nvPr/>
        </p:nvSpPr>
        <p:spPr>
          <a:xfrm>
            <a:off x="684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5" name="CustomShape 166"/>
          <p:cNvSpPr/>
          <p:nvPr/>
        </p:nvSpPr>
        <p:spPr>
          <a:xfrm>
            <a:off x="876096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6" name="CustomShape 167"/>
          <p:cNvSpPr/>
          <p:nvPr/>
        </p:nvSpPr>
        <p:spPr>
          <a:xfrm>
            <a:off x="882900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07" name="CustomShape 168"/>
          <p:cNvSpPr/>
          <p:nvPr/>
        </p:nvSpPr>
        <p:spPr>
          <a:xfrm>
            <a:off x="88290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8" name="CustomShape 169"/>
          <p:cNvSpPr/>
          <p:nvPr/>
        </p:nvSpPr>
        <p:spPr>
          <a:xfrm>
            <a:off x="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9" name="CustomShape 170"/>
          <p:cNvSpPr/>
          <p:nvPr/>
        </p:nvSpPr>
        <p:spPr>
          <a:xfrm>
            <a:off x="6840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10" name="CustomShape 171"/>
          <p:cNvSpPr/>
          <p:nvPr/>
        </p:nvSpPr>
        <p:spPr>
          <a:xfrm>
            <a:off x="684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1" name="CustomShape 172"/>
          <p:cNvSpPr/>
          <p:nvPr/>
        </p:nvSpPr>
        <p:spPr>
          <a:xfrm>
            <a:off x="38088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2" name="CustomShape 173"/>
          <p:cNvSpPr/>
          <p:nvPr/>
        </p:nvSpPr>
        <p:spPr>
          <a:xfrm>
            <a:off x="44928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13" name="CustomShape 174"/>
          <p:cNvSpPr/>
          <p:nvPr/>
        </p:nvSpPr>
        <p:spPr>
          <a:xfrm>
            <a:off x="4492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4" name="CustomShape 175"/>
          <p:cNvSpPr/>
          <p:nvPr/>
        </p:nvSpPr>
        <p:spPr>
          <a:xfrm>
            <a:off x="76176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5" name="CustomShape 176"/>
          <p:cNvSpPr/>
          <p:nvPr/>
        </p:nvSpPr>
        <p:spPr>
          <a:xfrm>
            <a:off x="83016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16" name="CustomShape 177"/>
          <p:cNvSpPr/>
          <p:nvPr/>
        </p:nvSpPr>
        <p:spPr>
          <a:xfrm>
            <a:off x="8301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7" name="CustomShape 178"/>
          <p:cNvSpPr/>
          <p:nvPr/>
        </p:nvSpPr>
        <p:spPr>
          <a:xfrm>
            <a:off x="114264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8" name="CustomShape 179"/>
          <p:cNvSpPr/>
          <p:nvPr/>
        </p:nvSpPr>
        <p:spPr>
          <a:xfrm>
            <a:off x="121104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19" name="CustomShape 180"/>
          <p:cNvSpPr/>
          <p:nvPr/>
        </p:nvSpPr>
        <p:spPr>
          <a:xfrm>
            <a:off x="12110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0" name="CustomShape 181"/>
          <p:cNvSpPr/>
          <p:nvPr/>
        </p:nvSpPr>
        <p:spPr>
          <a:xfrm>
            <a:off x="152352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1" name="CustomShape 182"/>
          <p:cNvSpPr/>
          <p:nvPr/>
        </p:nvSpPr>
        <p:spPr>
          <a:xfrm>
            <a:off x="159192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22" name="CustomShape 183"/>
          <p:cNvSpPr/>
          <p:nvPr/>
        </p:nvSpPr>
        <p:spPr>
          <a:xfrm>
            <a:off x="15919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3" name="CustomShape 184"/>
          <p:cNvSpPr/>
          <p:nvPr/>
        </p:nvSpPr>
        <p:spPr>
          <a:xfrm>
            <a:off x="190440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4" name="CustomShape 185"/>
          <p:cNvSpPr/>
          <p:nvPr/>
        </p:nvSpPr>
        <p:spPr>
          <a:xfrm>
            <a:off x="197280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25" name="CustomShape 186"/>
          <p:cNvSpPr/>
          <p:nvPr/>
        </p:nvSpPr>
        <p:spPr>
          <a:xfrm>
            <a:off x="19728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6" name="CustomShape 187"/>
          <p:cNvSpPr/>
          <p:nvPr/>
        </p:nvSpPr>
        <p:spPr>
          <a:xfrm>
            <a:off x="228528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7" name="CustomShape 188"/>
          <p:cNvSpPr/>
          <p:nvPr/>
        </p:nvSpPr>
        <p:spPr>
          <a:xfrm>
            <a:off x="235368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28" name="CustomShape 189"/>
          <p:cNvSpPr/>
          <p:nvPr/>
        </p:nvSpPr>
        <p:spPr>
          <a:xfrm>
            <a:off x="2353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9" name="CustomShape 190"/>
          <p:cNvSpPr/>
          <p:nvPr/>
        </p:nvSpPr>
        <p:spPr>
          <a:xfrm>
            <a:off x="266616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0" name="CustomShape 191"/>
          <p:cNvSpPr/>
          <p:nvPr/>
        </p:nvSpPr>
        <p:spPr>
          <a:xfrm>
            <a:off x="273456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31" name="CustomShape 192"/>
          <p:cNvSpPr/>
          <p:nvPr/>
        </p:nvSpPr>
        <p:spPr>
          <a:xfrm>
            <a:off x="2734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2" name="CustomShape 193"/>
          <p:cNvSpPr/>
          <p:nvPr/>
        </p:nvSpPr>
        <p:spPr>
          <a:xfrm>
            <a:off x="304740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3" name="CustomShape 194"/>
          <p:cNvSpPr/>
          <p:nvPr/>
        </p:nvSpPr>
        <p:spPr>
          <a:xfrm>
            <a:off x="311544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34" name="CustomShape 195"/>
          <p:cNvSpPr/>
          <p:nvPr/>
        </p:nvSpPr>
        <p:spPr>
          <a:xfrm>
            <a:off x="3115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5" name="CustomShape 196"/>
          <p:cNvSpPr/>
          <p:nvPr/>
        </p:nvSpPr>
        <p:spPr>
          <a:xfrm>
            <a:off x="342828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6" name="CustomShape 197"/>
          <p:cNvSpPr/>
          <p:nvPr/>
        </p:nvSpPr>
        <p:spPr>
          <a:xfrm>
            <a:off x="349668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37" name="CustomShape 198"/>
          <p:cNvSpPr/>
          <p:nvPr/>
        </p:nvSpPr>
        <p:spPr>
          <a:xfrm>
            <a:off x="3496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8" name="CustomShape 199"/>
          <p:cNvSpPr/>
          <p:nvPr/>
        </p:nvSpPr>
        <p:spPr>
          <a:xfrm>
            <a:off x="380916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9" name="CustomShape 200"/>
          <p:cNvSpPr/>
          <p:nvPr/>
        </p:nvSpPr>
        <p:spPr>
          <a:xfrm>
            <a:off x="387756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40" name="CustomShape 201"/>
          <p:cNvSpPr/>
          <p:nvPr/>
        </p:nvSpPr>
        <p:spPr>
          <a:xfrm>
            <a:off x="3877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1" name="CustomShape 202"/>
          <p:cNvSpPr/>
          <p:nvPr/>
        </p:nvSpPr>
        <p:spPr>
          <a:xfrm>
            <a:off x="419004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2" name="CustomShape 203"/>
          <p:cNvSpPr/>
          <p:nvPr/>
        </p:nvSpPr>
        <p:spPr>
          <a:xfrm>
            <a:off x="425844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43" name="CustomShape 204"/>
          <p:cNvSpPr/>
          <p:nvPr/>
        </p:nvSpPr>
        <p:spPr>
          <a:xfrm>
            <a:off x="4258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4" name="CustomShape 205"/>
          <p:cNvSpPr/>
          <p:nvPr/>
        </p:nvSpPr>
        <p:spPr>
          <a:xfrm>
            <a:off x="457092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5" name="CustomShape 206"/>
          <p:cNvSpPr/>
          <p:nvPr/>
        </p:nvSpPr>
        <p:spPr>
          <a:xfrm>
            <a:off x="463932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46" name="CustomShape 207"/>
          <p:cNvSpPr/>
          <p:nvPr/>
        </p:nvSpPr>
        <p:spPr>
          <a:xfrm>
            <a:off x="46393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7" name="CustomShape 208"/>
          <p:cNvSpPr/>
          <p:nvPr/>
        </p:nvSpPr>
        <p:spPr>
          <a:xfrm>
            <a:off x="495180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8" name="CustomShape 209"/>
          <p:cNvSpPr/>
          <p:nvPr/>
        </p:nvSpPr>
        <p:spPr>
          <a:xfrm>
            <a:off x="502020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49" name="CustomShape 210"/>
          <p:cNvSpPr/>
          <p:nvPr/>
        </p:nvSpPr>
        <p:spPr>
          <a:xfrm>
            <a:off x="50202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0" name="CustomShape 211"/>
          <p:cNvSpPr/>
          <p:nvPr/>
        </p:nvSpPr>
        <p:spPr>
          <a:xfrm>
            <a:off x="5332680" y="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1" name="CustomShape 212"/>
          <p:cNvSpPr/>
          <p:nvPr/>
        </p:nvSpPr>
        <p:spPr>
          <a:xfrm>
            <a:off x="5401080" y="687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52" name="CustomShape 213"/>
          <p:cNvSpPr/>
          <p:nvPr/>
        </p:nvSpPr>
        <p:spPr>
          <a:xfrm>
            <a:off x="54010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3" name="CustomShape 214"/>
          <p:cNvSpPr/>
          <p:nvPr/>
        </p:nvSpPr>
        <p:spPr>
          <a:xfrm>
            <a:off x="5713560" y="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4" name="CustomShape 215"/>
          <p:cNvSpPr/>
          <p:nvPr/>
        </p:nvSpPr>
        <p:spPr>
          <a:xfrm>
            <a:off x="5781960" y="687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55" name="CustomShape 216"/>
          <p:cNvSpPr/>
          <p:nvPr/>
        </p:nvSpPr>
        <p:spPr>
          <a:xfrm>
            <a:off x="57819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6" name="CustomShape 217"/>
          <p:cNvSpPr/>
          <p:nvPr/>
        </p:nvSpPr>
        <p:spPr>
          <a:xfrm>
            <a:off x="6094440" y="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7" name="CustomShape 218"/>
          <p:cNvSpPr/>
          <p:nvPr/>
        </p:nvSpPr>
        <p:spPr>
          <a:xfrm>
            <a:off x="6162840" y="687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58" name="CustomShape 219"/>
          <p:cNvSpPr/>
          <p:nvPr/>
        </p:nvSpPr>
        <p:spPr>
          <a:xfrm>
            <a:off x="61628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9" name="CustomShape 220"/>
          <p:cNvSpPr/>
          <p:nvPr/>
        </p:nvSpPr>
        <p:spPr>
          <a:xfrm>
            <a:off x="647532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0" name="CustomShape 221"/>
          <p:cNvSpPr/>
          <p:nvPr/>
        </p:nvSpPr>
        <p:spPr>
          <a:xfrm>
            <a:off x="654372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61" name="CustomShape 222"/>
          <p:cNvSpPr/>
          <p:nvPr/>
        </p:nvSpPr>
        <p:spPr>
          <a:xfrm>
            <a:off x="65437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2" name="CustomShape 223"/>
          <p:cNvSpPr/>
          <p:nvPr/>
        </p:nvSpPr>
        <p:spPr>
          <a:xfrm>
            <a:off x="685620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3" name="CustomShape 224"/>
          <p:cNvSpPr/>
          <p:nvPr/>
        </p:nvSpPr>
        <p:spPr>
          <a:xfrm>
            <a:off x="692460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64" name="CustomShape 225"/>
          <p:cNvSpPr/>
          <p:nvPr/>
        </p:nvSpPr>
        <p:spPr>
          <a:xfrm>
            <a:off x="69246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5" name="CustomShape 226"/>
          <p:cNvSpPr/>
          <p:nvPr/>
        </p:nvSpPr>
        <p:spPr>
          <a:xfrm>
            <a:off x="723708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6" name="CustomShape 227"/>
          <p:cNvSpPr/>
          <p:nvPr/>
        </p:nvSpPr>
        <p:spPr>
          <a:xfrm>
            <a:off x="730548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67" name="CustomShape 228"/>
          <p:cNvSpPr/>
          <p:nvPr/>
        </p:nvSpPr>
        <p:spPr>
          <a:xfrm>
            <a:off x="73054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8" name="CustomShape 229"/>
          <p:cNvSpPr/>
          <p:nvPr/>
        </p:nvSpPr>
        <p:spPr>
          <a:xfrm>
            <a:off x="761796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9" name="CustomShape 230"/>
          <p:cNvSpPr/>
          <p:nvPr/>
        </p:nvSpPr>
        <p:spPr>
          <a:xfrm>
            <a:off x="768636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70" name="CustomShape 231"/>
          <p:cNvSpPr/>
          <p:nvPr/>
        </p:nvSpPr>
        <p:spPr>
          <a:xfrm>
            <a:off x="76863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1" name="CustomShape 232"/>
          <p:cNvSpPr/>
          <p:nvPr/>
        </p:nvSpPr>
        <p:spPr>
          <a:xfrm>
            <a:off x="799884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2" name="CustomShape 233"/>
          <p:cNvSpPr/>
          <p:nvPr/>
        </p:nvSpPr>
        <p:spPr>
          <a:xfrm>
            <a:off x="806724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73" name="CustomShape 234"/>
          <p:cNvSpPr/>
          <p:nvPr/>
        </p:nvSpPr>
        <p:spPr>
          <a:xfrm>
            <a:off x="80672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4" name="CustomShape 235"/>
          <p:cNvSpPr/>
          <p:nvPr/>
        </p:nvSpPr>
        <p:spPr>
          <a:xfrm>
            <a:off x="837972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5" name="CustomShape 236"/>
          <p:cNvSpPr/>
          <p:nvPr/>
        </p:nvSpPr>
        <p:spPr>
          <a:xfrm>
            <a:off x="844812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76" name="CustomShape 237"/>
          <p:cNvSpPr/>
          <p:nvPr/>
        </p:nvSpPr>
        <p:spPr>
          <a:xfrm>
            <a:off x="84481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7" name="CustomShape 238"/>
          <p:cNvSpPr/>
          <p:nvPr/>
        </p:nvSpPr>
        <p:spPr>
          <a:xfrm>
            <a:off x="876096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8" name="CustomShape 239"/>
          <p:cNvSpPr/>
          <p:nvPr/>
        </p:nvSpPr>
        <p:spPr>
          <a:xfrm>
            <a:off x="882900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79" name="CustomShape 240"/>
          <p:cNvSpPr/>
          <p:nvPr/>
        </p:nvSpPr>
        <p:spPr>
          <a:xfrm>
            <a:off x="88290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0" name="CustomShape 241"/>
          <p:cNvSpPr/>
          <p:nvPr/>
        </p:nvSpPr>
        <p:spPr>
          <a:xfrm>
            <a:off x="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1" name="CustomShape 242"/>
          <p:cNvSpPr/>
          <p:nvPr/>
        </p:nvSpPr>
        <p:spPr>
          <a:xfrm>
            <a:off x="6840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82" name="CustomShape 243"/>
          <p:cNvSpPr/>
          <p:nvPr/>
        </p:nvSpPr>
        <p:spPr>
          <a:xfrm>
            <a:off x="684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3" name="CustomShape 244"/>
          <p:cNvSpPr/>
          <p:nvPr/>
        </p:nvSpPr>
        <p:spPr>
          <a:xfrm>
            <a:off x="38088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4" name="CustomShape 245"/>
          <p:cNvSpPr/>
          <p:nvPr/>
        </p:nvSpPr>
        <p:spPr>
          <a:xfrm>
            <a:off x="44928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85" name="CustomShape 246"/>
          <p:cNvSpPr/>
          <p:nvPr/>
        </p:nvSpPr>
        <p:spPr>
          <a:xfrm>
            <a:off x="4492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6" name="CustomShape 247"/>
          <p:cNvSpPr/>
          <p:nvPr/>
        </p:nvSpPr>
        <p:spPr>
          <a:xfrm>
            <a:off x="761760" y="15235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7" name="CustomShape 248"/>
          <p:cNvSpPr/>
          <p:nvPr/>
        </p:nvSpPr>
        <p:spPr>
          <a:xfrm>
            <a:off x="830160" y="15922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88" name="CustomShape 249"/>
          <p:cNvSpPr/>
          <p:nvPr/>
        </p:nvSpPr>
        <p:spPr>
          <a:xfrm>
            <a:off x="8301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9" name="CustomShape 250"/>
          <p:cNvSpPr/>
          <p:nvPr/>
        </p:nvSpPr>
        <p:spPr>
          <a:xfrm>
            <a:off x="1142640" y="15235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0" name="CustomShape 251"/>
          <p:cNvSpPr/>
          <p:nvPr/>
        </p:nvSpPr>
        <p:spPr>
          <a:xfrm>
            <a:off x="1211040" y="15922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91" name="CustomShape 252"/>
          <p:cNvSpPr/>
          <p:nvPr/>
        </p:nvSpPr>
        <p:spPr>
          <a:xfrm>
            <a:off x="12110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2" name="CustomShape 253"/>
          <p:cNvSpPr/>
          <p:nvPr/>
        </p:nvSpPr>
        <p:spPr>
          <a:xfrm>
            <a:off x="1523520" y="15235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3" name="CustomShape 254"/>
          <p:cNvSpPr/>
          <p:nvPr/>
        </p:nvSpPr>
        <p:spPr>
          <a:xfrm>
            <a:off x="1591920" y="15922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94" name="CustomShape 255"/>
          <p:cNvSpPr/>
          <p:nvPr/>
        </p:nvSpPr>
        <p:spPr>
          <a:xfrm>
            <a:off x="15919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5" name="CustomShape 256"/>
          <p:cNvSpPr/>
          <p:nvPr/>
        </p:nvSpPr>
        <p:spPr>
          <a:xfrm>
            <a:off x="1904400" y="15235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6" name="CustomShape 257"/>
          <p:cNvSpPr/>
          <p:nvPr/>
        </p:nvSpPr>
        <p:spPr>
          <a:xfrm>
            <a:off x="1972800" y="15922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97" name="CustomShape 258"/>
          <p:cNvSpPr/>
          <p:nvPr/>
        </p:nvSpPr>
        <p:spPr>
          <a:xfrm>
            <a:off x="19728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8" name="CustomShape 259"/>
          <p:cNvSpPr/>
          <p:nvPr/>
        </p:nvSpPr>
        <p:spPr>
          <a:xfrm>
            <a:off x="2285280" y="15235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9" name="CustomShape 260"/>
          <p:cNvSpPr/>
          <p:nvPr/>
        </p:nvSpPr>
        <p:spPr>
          <a:xfrm>
            <a:off x="2353680" y="15922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00" name="CustomShape 261"/>
          <p:cNvSpPr/>
          <p:nvPr/>
        </p:nvSpPr>
        <p:spPr>
          <a:xfrm>
            <a:off x="23536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1" name="CustomShape 262"/>
          <p:cNvSpPr/>
          <p:nvPr/>
        </p:nvSpPr>
        <p:spPr>
          <a:xfrm>
            <a:off x="2666160" y="15235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2" name="CustomShape 263"/>
          <p:cNvSpPr/>
          <p:nvPr/>
        </p:nvSpPr>
        <p:spPr>
          <a:xfrm>
            <a:off x="2734560" y="15922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03" name="CustomShape 264"/>
          <p:cNvSpPr/>
          <p:nvPr/>
        </p:nvSpPr>
        <p:spPr>
          <a:xfrm>
            <a:off x="27345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4" name="CustomShape 265"/>
          <p:cNvSpPr/>
          <p:nvPr/>
        </p:nvSpPr>
        <p:spPr>
          <a:xfrm>
            <a:off x="3047400" y="15235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5" name="CustomShape 266"/>
          <p:cNvSpPr/>
          <p:nvPr/>
        </p:nvSpPr>
        <p:spPr>
          <a:xfrm>
            <a:off x="3115440" y="15922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06" name="CustomShape 267"/>
          <p:cNvSpPr/>
          <p:nvPr/>
        </p:nvSpPr>
        <p:spPr>
          <a:xfrm>
            <a:off x="31154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7" name="CustomShape 268"/>
          <p:cNvSpPr/>
          <p:nvPr/>
        </p:nvSpPr>
        <p:spPr>
          <a:xfrm>
            <a:off x="3428280" y="15235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8" name="CustomShape 269"/>
          <p:cNvSpPr/>
          <p:nvPr/>
        </p:nvSpPr>
        <p:spPr>
          <a:xfrm>
            <a:off x="3496680" y="15922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09" name="CustomShape 270"/>
          <p:cNvSpPr/>
          <p:nvPr/>
        </p:nvSpPr>
        <p:spPr>
          <a:xfrm>
            <a:off x="34966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0" name="CustomShape 271"/>
          <p:cNvSpPr/>
          <p:nvPr/>
        </p:nvSpPr>
        <p:spPr>
          <a:xfrm>
            <a:off x="3809160" y="15235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1" name="CustomShape 272"/>
          <p:cNvSpPr/>
          <p:nvPr/>
        </p:nvSpPr>
        <p:spPr>
          <a:xfrm>
            <a:off x="3877560" y="15922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12" name="CustomShape 273"/>
          <p:cNvSpPr/>
          <p:nvPr/>
        </p:nvSpPr>
        <p:spPr>
          <a:xfrm>
            <a:off x="38775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3" name="CustomShape 274"/>
          <p:cNvSpPr/>
          <p:nvPr/>
        </p:nvSpPr>
        <p:spPr>
          <a:xfrm>
            <a:off x="4190040" y="15235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4" name="CustomShape 275"/>
          <p:cNvSpPr/>
          <p:nvPr/>
        </p:nvSpPr>
        <p:spPr>
          <a:xfrm>
            <a:off x="4258440" y="15922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15" name="CustomShape 276"/>
          <p:cNvSpPr/>
          <p:nvPr/>
        </p:nvSpPr>
        <p:spPr>
          <a:xfrm>
            <a:off x="42584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6" name="CustomShape 277"/>
          <p:cNvSpPr/>
          <p:nvPr/>
        </p:nvSpPr>
        <p:spPr>
          <a:xfrm>
            <a:off x="4570920" y="15235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7" name="CustomShape 278"/>
          <p:cNvSpPr/>
          <p:nvPr/>
        </p:nvSpPr>
        <p:spPr>
          <a:xfrm>
            <a:off x="4639320" y="15922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18" name="CustomShape 279"/>
          <p:cNvSpPr/>
          <p:nvPr/>
        </p:nvSpPr>
        <p:spPr>
          <a:xfrm>
            <a:off x="46393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9" name="CustomShape 280"/>
          <p:cNvSpPr/>
          <p:nvPr/>
        </p:nvSpPr>
        <p:spPr>
          <a:xfrm>
            <a:off x="495180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0" name="CustomShape 281"/>
          <p:cNvSpPr/>
          <p:nvPr/>
        </p:nvSpPr>
        <p:spPr>
          <a:xfrm>
            <a:off x="502020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21" name="CustomShape 282"/>
          <p:cNvSpPr/>
          <p:nvPr/>
        </p:nvSpPr>
        <p:spPr>
          <a:xfrm>
            <a:off x="50202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2" name="CustomShape 283"/>
          <p:cNvSpPr/>
          <p:nvPr/>
        </p:nvSpPr>
        <p:spPr>
          <a:xfrm>
            <a:off x="533268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3" name="CustomShape 284"/>
          <p:cNvSpPr/>
          <p:nvPr/>
        </p:nvSpPr>
        <p:spPr>
          <a:xfrm>
            <a:off x="540108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24" name="CustomShape 285"/>
          <p:cNvSpPr/>
          <p:nvPr/>
        </p:nvSpPr>
        <p:spPr>
          <a:xfrm>
            <a:off x="54010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5" name="CustomShape 286"/>
          <p:cNvSpPr/>
          <p:nvPr/>
        </p:nvSpPr>
        <p:spPr>
          <a:xfrm>
            <a:off x="571356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6" name="CustomShape 287"/>
          <p:cNvSpPr/>
          <p:nvPr/>
        </p:nvSpPr>
        <p:spPr>
          <a:xfrm>
            <a:off x="578196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27" name="CustomShape 288"/>
          <p:cNvSpPr/>
          <p:nvPr/>
        </p:nvSpPr>
        <p:spPr>
          <a:xfrm>
            <a:off x="57819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8" name="CustomShape 289"/>
          <p:cNvSpPr/>
          <p:nvPr/>
        </p:nvSpPr>
        <p:spPr>
          <a:xfrm>
            <a:off x="6094440" y="15235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9" name="CustomShape 290"/>
          <p:cNvSpPr/>
          <p:nvPr/>
        </p:nvSpPr>
        <p:spPr>
          <a:xfrm>
            <a:off x="6162840" y="15922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30" name="CustomShape 291"/>
          <p:cNvSpPr/>
          <p:nvPr/>
        </p:nvSpPr>
        <p:spPr>
          <a:xfrm>
            <a:off x="61628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1" name="CustomShape 292"/>
          <p:cNvSpPr/>
          <p:nvPr/>
        </p:nvSpPr>
        <p:spPr>
          <a:xfrm>
            <a:off x="6475320" y="15235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2" name="CustomShape 293"/>
          <p:cNvSpPr/>
          <p:nvPr/>
        </p:nvSpPr>
        <p:spPr>
          <a:xfrm>
            <a:off x="6543720" y="15922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33" name="CustomShape 294"/>
          <p:cNvSpPr/>
          <p:nvPr/>
        </p:nvSpPr>
        <p:spPr>
          <a:xfrm>
            <a:off x="65437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4" name="CustomShape 295"/>
          <p:cNvSpPr/>
          <p:nvPr/>
        </p:nvSpPr>
        <p:spPr>
          <a:xfrm>
            <a:off x="6856200" y="15235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5" name="CustomShape 296"/>
          <p:cNvSpPr/>
          <p:nvPr/>
        </p:nvSpPr>
        <p:spPr>
          <a:xfrm>
            <a:off x="6924600" y="15922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36" name="CustomShape 297"/>
          <p:cNvSpPr/>
          <p:nvPr/>
        </p:nvSpPr>
        <p:spPr>
          <a:xfrm>
            <a:off x="69246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7" name="CustomShape 298"/>
          <p:cNvSpPr/>
          <p:nvPr/>
        </p:nvSpPr>
        <p:spPr>
          <a:xfrm>
            <a:off x="723708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8" name="CustomShape 299"/>
          <p:cNvSpPr/>
          <p:nvPr/>
        </p:nvSpPr>
        <p:spPr>
          <a:xfrm>
            <a:off x="730548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39" name="CustomShape 300"/>
          <p:cNvSpPr/>
          <p:nvPr/>
        </p:nvSpPr>
        <p:spPr>
          <a:xfrm>
            <a:off x="73054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0" name="CustomShape 301"/>
          <p:cNvSpPr/>
          <p:nvPr/>
        </p:nvSpPr>
        <p:spPr>
          <a:xfrm>
            <a:off x="761796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1" name="CustomShape 302"/>
          <p:cNvSpPr/>
          <p:nvPr/>
        </p:nvSpPr>
        <p:spPr>
          <a:xfrm>
            <a:off x="768636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42" name="CustomShape 303"/>
          <p:cNvSpPr/>
          <p:nvPr/>
        </p:nvSpPr>
        <p:spPr>
          <a:xfrm>
            <a:off x="768636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3" name="CustomShape 304"/>
          <p:cNvSpPr/>
          <p:nvPr/>
        </p:nvSpPr>
        <p:spPr>
          <a:xfrm>
            <a:off x="7998840" y="15235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4" name="CustomShape 305"/>
          <p:cNvSpPr/>
          <p:nvPr/>
        </p:nvSpPr>
        <p:spPr>
          <a:xfrm>
            <a:off x="8067240" y="15922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45" name="CustomShape 306"/>
          <p:cNvSpPr/>
          <p:nvPr/>
        </p:nvSpPr>
        <p:spPr>
          <a:xfrm>
            <a:off x="806724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6" name="CustomShape 307"/>
          <p:cNvSpPr/>
          <p:nvPr/>
        </p:nvSpPr>
        <p:spPr>
          <a:xfrm>
            <a:off x="8379720" y="15235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7" name="CustomShape 308"/>
          <p:cNvSpPr/>
          <p:nvPr/>
        </p:nvSpPr>
        <p:spPr>
          <a:xfrm>
            <a:off x="8448120" y="15922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48" name="CustomShape 309"/>
          <p:cNvSpPr/>
          <p:nvPr/>
        </p:nvSpPr>
        <p:spPr>
          <a:xfrm>
            <a:off x="84481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9" name="CustomShape 310"/>
          <p:cNvSpPr/>
          <p:nvPr/>
        </p:nvSpPr>
        <p:spPr>
          <a:xfrm>
            <a:off x="8760960" y="15235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0" name="CustomShape 311"/>
          <p:cNvSpPr/>
          <p:nvPr/>
        </p:nvSpPr>
        <p:spPr>
          <a:xfrm>
            <a:off x="8829000" y="15922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51" name="CustomShape 312"/>
          <p:cNvSpPr/>
          <p:nvPr/>
        </p:nvSpPr>
        <p:spPr>
          <a:xfrm>
            <a:off x="88290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CustomShape 1"/>
          <p:cNvSpPr/>
          <p:nvPr/>
        </p:nvSpPr>
        <p:spPr>
          <a:xfrm rot="5400000">
            <a:off x="8485200" y="5801760"/>
            <a:ext cx="1820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© Copyright Showeet.com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7" name="PlaceHolder 2"/>
          <p:cNvSpPr>
            <a:spLocks noGrp="1"/>
          </p:cNvSpPr>
          <p:nvPr>
            <p:ph type="title"/>
          </p:nvPr>
        </p:nvSpPr>
        <p:spPr>
          <a:xfrm>
            <a:off x="872280" y="893520"/>
            <a:ext cx="7399440" cy="796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88" name="PlaceHolder 3"/>
          <p:cNvSpPr>
            <a:spLocks noGrp="1"/>
          </p:cNvSpPr>
          <p:nvPr>
            <p:ph type="body"/>
          </p:nvPr>
        </p:nvSpPr>
        <p:spPr>
          <a:xfrm>
            <a:off x="872280" y="1890360"/>
            <a:ext cx="7399440" cy="34398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89" name="PlaceHolder 4"/>
          <p:cNvSpPr>
            <a:spLocks noGrp="1"/>
          </p:cNvSpPr>
          <p:nvPr>
            <p:ph type="dt"/>
          </p:nvPr>
        </p:nvSpPr>
        <p:spPr>
          <a:xfrm>
            <a:off x="872280" y="55303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Date Here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90" name="PlaceHolder 5"/>
          <p:cNvSpPr>
            <a:spLocks noGrp="1"/>
          </p:cNvSpPr>
          <p:nvPr>
            <p:ph type="ftr"/>
          </p:nvPr>
        </p:nvSpPr>
        <p:spPr>
          <a:xfrm>
            <a:off x="3029040" y="55303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Footer Here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91" name="PlaceHolder 6"/>
          <p:cNvSpPr>
            <a:spLocks noGrp="1"/>
          </p:cNvSpPr>
          <p:nvPr>
            <p:ph type="sldNum"/>
          </p:nvPr>
        </p:nvSpPr>
        <p:spPr>
          <a:xfrm>
            <a:off x="6214320" y="55303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C52AC91-5334-450B-B4EF-92144B0CE0D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92" name="CustomShape 7"/>
          <p:cNvSpPr/>
          <p:nvPr/>
        </p:nvSpPr>
        <p:spPr>
          <a:xfrm>
            <a:off x="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3" name="CustomShape 8"/>
          <p:cNvSpPr/>
          <p:nvPr/>
        </p:nvSpPr>
        <p:spPr>
          <a:xfrm>
            <a:off x="6840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94" name="CustomShape 9"/>
          <p:cNvSpPr/>
          <p:nvPr/>
        </p:nvSpPr>
        <p:spPr>
          <a:xfrm>
            <a:off x="684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5" name="CustomShape 10"/>
          <p:cNvSpPr/>
          <p:nvPr/>
        </p:nvSpPr>
        <p:spPr>
          <a:xfrm>
            <a:off x="38088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6" name="CustomShape 11"/>
          <p:cNvSpPr/>
          <p:nvPr/>
        </p:nvSpPr>
        <p:spPr>
          <a:xfrm>
            <a:off x="44928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97" name="CustomShape 12"/>
          <p:cNvSpPr/>
          <p:nvPr/>
        </p:nvSpPr>
        <p:spPr>
          <a:xfrm>
            <a:off x="4492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8" name="CustomShape 13"/>
          <p:cNvSpPr/>
          <p:nvPr/>
        </p:nvSpPr>
        <p:spPr>
          <a:xfrm>
            <a:off x="837972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9" name="CustomShape 14"/>
          <p:cNvSpPr/>
          <p:nvPr/>
        </p:nvSpPr>
        <p:spPr>
          <a:xfrm>
            <a:off x="844812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00" name="CustomShape 15"/>
          <p:cNvSpPr/>
          <p:nvPr/>
        </p:nvSpPr>
        <p:spPr>
          <a:xfrm>
            <a:off x="84481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1" name="CustomShape 16"/>
          <p:cNvSpPr/>
          <p:nvPr/>
        </p:nvSpPr>
        <p:spPr>
          <a:xfrm>
            <a:off x="876096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2" name="CustomShape 17"/>
          <p:cNvSpPr/>
          <p:nvPr/>
        </p:nvSpPr>
        <p:spPr>
          <a:xfrm>
            <a:off x="882900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03" name="CustomShape 18"/>
          <p:cNvSpPr/>
          <p:nvPr/>
        </p:nvSpPr>
        <p:spPr>
          <a:xfrm>
            <a:off x="88290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4" name="CustomShape 19"/>
          <p:cNvSpPr/>
          <p:nvPr/>
        </p:nvSpPr>
        <p:spPr>
          <a:xfrm>
            <a:off x="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5" name="CustomShape 20"/>
          <p:cNvSpPr/>
          <p:nvPr/>
        </p:nvSpPr>
        <p:spPr>
          <a:xfrm>
            <a:off x="6840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06" name="CustomShape 21"/>
          <p:cNvSpPr/>
          <p:nvPr/>
        </p:nvSpPr>
        <p:spPr>
          <a:xfrm>
            <a:off x="684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7" name="CustomShape 22"/>
          <p:cNvSpPr/>
          <p:nvPr/>
        </p:nvSpPr>
        <p:spPr>
          <a:xfrm>
            <a:off x="380880" y="60937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8" name="CustomShape 23"/>
          <p:cNvSpPr/>
          <p:nvPr/>
        </p:nvSpPr>
        <p:spPr>
          <a:xfrm>
            <a:off x="449280" y="61624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09" name="CustomShape 24"/>
          <p:cNvSpPr/>
          <p:nvPr/>
        </p:nvSpPr>
        <p:spPr>
          <a:xfrm>
            <a:off x="4492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0" name="CustomShape 25"/>
          <p:cNvSpPr/>
          <p:nvPr/>
        </p:nvSpPr>
        <p:spPr>
          <a:xfrm>
            <a:off x="837972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1" name="CustomShape 26"/>
          <p:cNvSpPr/>
          <p:nvPr/>
        </p:nvSpPr>
        <p:spPr>
          <a:xfrm>
            <a:off x="844812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12" name="CustomShape 27"/>
          <p:cNvSpPr/>
          <p:nvPr/>
        </p:nvSpPr>
        <p:spPr>
          <a:xfrm>
            <a:off x="84481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3" name="CustomShape 28"/>
          <p:cNvSpPr/>
          <p:nvPr/>
        </p:nvSpPr>
        <p:spPr>
          <a:xfrm>
            <a:off x="876096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4" name="CustomShape 29"/>
          <p:cNvSpPr/>
          <p:nvPr/>
        </p:nvSpPr>
        <p:spPr>
          <a:xfrm>
            <a:off x="882900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15" name="CustomShape 30"/>
          <p:cNvSpPr/>
          <p:nvPr/>
        </p:nvSpPr>
        <p:spPr>
          <a:xfrm>
            <a:off x="88290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6" name="CustomShape 31"/>
          <p:cNvSpPr/>
          <p:nvPr/>
        </p:nvSpPr>
        <p:spPr>
          <a:xfrm>
            <a:off x="0" y="57128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7" name="CustomShape 32"/>
          <p:cNvSpPr/>
          <p:nvPr/>
        </p:nvSpPr>
        <p:spPr>
          <a:xfrm>
            <a:off x="68400" y="57816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18" name="CustomShape 33"/>
          <p:cNvSpPr/>
          <p:nvPr/>
        </p:nvSpPr>
        <p:spPr>
          <a:xfrm>
            <a:off x="684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9" name="CustomShape 34"/>
          <p:cNvSpPr/>
          <p:nvPr/>
        </p:nvSpPr>
        <p:spPr>
          <a:xfrm>
            <a:off x="38088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0" name="CustomShape 35"/>
          <p:cNvSpPr/>
          <p:nvPr/>
        </p:nvSpPr>
        <p:spPr>
          <a:xfrm>
            <a:off x="44928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21" name="CustomShape 36"/>
          <p:cNvSpPr/>
          <p:nvPr/>
        </p:nvSpPr>
        <p:spPr>
          <a:xfrm>
            <a:off x="44928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2" name="CustomShape 37"/>
          <p:cNvSpPr/>
          <p:nvPr/>
        </p:nvSpPr>
        <p:spPr>
          <a:xfrm>
            <a:off x="837972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3" name="CustomShape 38"/>
          <p:cNvSpPr/>
          <p:nvPr/>
        </p:nvSpPr>
        <p:spPr>
          <a:xfrm>
            <a:off x="844812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24" name="CustomShape 39"/>
          <p:cNvSpPr/>
          <p:nvPr/>
        </p:nvSpPr>
        <p:spPr>
          <a:xfrm>
            <a:off x="844812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5" name="CustomShape 40"/>
          <p:cNvSpPr/>
          <p:nvPr/>
        </p:nvSpPr>
        <p:spPr>
          <a:xfrm>
            <a:off x="8760960" y="57128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6" name="CustomShape 41"/>
          <p:cNvSpPr/>
          <p:nvPr/>
        </p:nvSpPr>
        <p:spPr>
          <a:xfrm>
            <a:off x="8829000" y="57816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27" name="CustomShape 42"/>
          <p:cNvSpPr/>
          <p:nvPr/>
        </p:nvSpPr>
        <p:spPr>
          <a:xfrm>
            <a:off x="8829000" y="57816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8" name="CustomShape 43"/>
          <p:cNvSpPr/>
          <p:nvPr/>
        </p:nvSpPr>
        <p:spPr>
          <a:xfrm>
            <a:off x="0" y="53319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9" name="CustomShape 44"/>
          <p:cNvSpPr/>
          <p:nvPr/>
        </p:nvSpPr>
        <p:spPr>
          <a:xfrm>
            <a:off x="68400" y="54010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30" name="CustomShape 45"/>
          <p:cNvSpPr/>
          <p:nvPr/>
        </p:nvSpPr>
        <p:spPr>
          <a:xfrm>
            <a:off x="684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1" name="CustomShape 46"/>
          <p:cNvSpPr/>
          <p:nvPr/>
        </p:nvSpPr>
        <p:spPr>
          <a:xfrm>
            <a:off x="380880" y="53319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2" name="CustomShape 47"/>
          <p:cNvSpPr/>
          <p:nvPr/>
        </p:nvSpPr>
        <p:spPr>
          <a:xfrm>
            <a:off x="449280" y="54010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33" name="CustomShape 48"/>
          <p:cNvSpPr/>
          <p:nvPr/>
        </p:nvSpPr>
        <p:spPr>
          <a:xfrm>
            <a:off x="44928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4" name="CustomShape 49"/>
          <p:cNvSpPr/>
          <p:nvPr/>
        </p:nvSpPr>
        <p:spPr>
          <a:xfrm>
            <a:off x="837972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5" name="CustomShape 50"/>
          <p:cNvSpPr/>
          <p:nvPr/>
        </p:nvSpPr>
        <p:spPr>
          <a:xfrm>
            <a:off x="844812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36" name="CustomShape 51"/>
          <p:cNvSpPr/>
          <p:nvPr/>
        </p:nvSpPr>
        <p:spPr>
          <a:xfrm>
            <a:off x="844812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7" name="CustomShape 52"/>
          <p:cNvSpPr/>
          <p:nvPr/>
        </p:nvSpPr>
        <p:spPr>
          <a:xfrm>
            <a:off x="8760960" y="53319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8" name="CustomShape 53"/>
          <p:cNvSpPr/>
          <p:nvPr/>
        </p:nvSpPr>
        <p:spPr>
          <a:xfrm>
            <a:off x="8829000" y="54010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39" name="CustomShape 54"/>
          <p:cNvSpPr/>
          <p:nvPr/>
        </p:nvSpPr>
        <p:spPr>
          <a:xfrm>
            <a:off x="8829000" y="54010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0" name="CustomShape 55"/>
          <p:cNvSpPr/>
          <p:nvPr/>
        </p:nvSpPr>
        <p:spPr>
          <a:xfrm>
            <a:off x="0" y="49510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1" name="CustomShape 56"/>
          <p:cNvSpPr/>
          <p:nvPr/>
        </p:nvSpPr>
        <p:spPr>
          <a:xfrm>
            <a:off x="68400" y="50202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42" name="CustomShape 57"/>
          <p:cNvSpPr/>
          <p:nvPr/>
        </p:nvSpPr>
        <p:spPr>
          <a:xfrm>
            <a:off x="684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3" name="CustomShape 58"/>
          <p:cNvSpPr/>
          <p:nvPr/>
        </p:nvSpPr>
        <p:spPr>
          <a:xfrm>
            <a:off x="380880" y="49510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4" name="CustomShape 59"/>
          <p:cNvSpPr/>
          <p:nvPr/>
        </p:nvSpPr>
        <p:spPr>
          <a:xfrm>
            <a:off x="449280" y="50202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45" name="CustomShape 60"/>
          <p:cNvSpPr/>
          <p:nvPr/>
        </p:nvSpPr>
        <p:spPr>
          <a:xfrm>
            <a:off x="44928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6" name="CustomShape 61"/>
          <p:cNvSpPr/>
          <p:nvPr/>
        </p:nvSpPr>
        <p:spPr>
          <a:xfrm>
            <a:off x="8379720" y="495108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7" name="CustomShape 62"/>
          <p:cNvSpPr/>
          <p:nvPr/>
        </p:nvSpPr>
        <p:spPr>
          <a:xfrm>
            <a:off x="8448120" y="50202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48" name="CustomShape 63"/>
          <p:cNvSpPr/>
          <p:nvPr/>
        </p:nvSpPr>
        <p:spPr>
          <a:xfrm>
            <a:off x="844812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9" name="CustomShape 64"/>
          <p:cNvSpPr/>
          <p:nvPr/>
        </p:nvSpPr>
        <p:spPr>
          <a:xfrm>
            <a:off x="8760960" y="495108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0" name="CustomShape 65"/>
          <p:cNvSpPr/>
          <p:nvPr/>
        </p:nvSpPr>
        <p:spPr>
          <a:xfrm>
            <a:off x="8829000" y="502020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51" name="CustomShape 66"/>
          <p:cNvSpPr/>
          <p:nvPr/>
        </p:nvSpPr>
        <p:spPr>
          <a:xfrm>
            <a:off x="8829000" y="50202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2" name="CustomShape 67"/>
          <p:cNvSpPr/>
          <p:nvPr/>
        </p:nvSpPr>
        <p:spPr>
          <a:xfrm>
            <a:off x="0" y="45702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3" name="CustomShape 68"/>
          <p:cNvSpPr/>
          <p:nvPr/>
        </p:nvSpPr>
        <p:spPr>
          <a:xfrm>
            <a:off x="68400" y="46393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54" name="CustomShape 69"/>
          <p:cNvSpPr/>
          <p:nvPr/>
        </p:nvSpPr>
        <p:spPr>
          <a:xfrm>
            <a:off x="684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5" name="CustomShape 70"/>
          <p:cNvSpPr/>
          <p:nvPr/>
        </p:nvSpPr>
        <p:spPr>
          <a:xfrm>
            <a:off x="380880" y="45702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6" name="CustomShape 71"/>
          <p:cNvSpPr/>
          <p:nvPr/>
        </p:nvSpPr>
        <p:spPr>
          <a:xfrm>
            <a:off x="449280" y="46393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57" name="CustomShape 72"/>
          <p:cNvSpPr/>
          <p:nvPr/>
        </p:nvSpPr>
        <p:spPr>
          <a:xfrm>
            <a:off x="44928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8" name="CustomShape 73"/>
          <p:cNvSpPr/>
          <p:nvPr/>
        </p:nvSpPr>
        <p:spPr>
          <a:xfrm>
            <a:off x="8379720" y="45702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9" name="CustomShape 74"/>
          <p:cNvSpPr/>
          <p:nvPr/>
        </p:nvSpPr>
        <p:spPr>
          <a:xfrm>
            <a:off x="8448120" y="46393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60" name="CustomShape 75"/>
          <p:cNvSpPr/>
          <p:nvPr/>
        </p:nvSpPr>
        <p:spPr>
          <a:xfrm>
            <a:off x="844812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1" name="CustomShape 76"/>
          <p:cNvSpPr/>
          <p:nvPr/>
        </p:nvSpPr>
        <p:spPr>
          <a:xfrm>
            <a:off x="8760960" y="45702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2" name="CustomShape 77"/>
          <p:cNvSpPr/>
          <p:nvPr/>
        </p:nvSpPr>
        <p:spPr>
          <a:xfrm>
            <a:off x="8829000" y="46393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63" name="CustomShape 78"/>
          <p:cNvSpPr/>
          <p:nvPr/>
        </p:nvSpPr>
        <p:spPr>
          <a:xfrm>
            <a:off x="8829000" y="46393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4" name="CustomShape 79"/>
          <p:cNvSpPr/>
          <p:nvPr/>
        </p:nvSpPr>
        <p:spPr>
          <a:xfrm>
            <a:off x="0" y="41896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5" name="CustomShape 80"/>
          <p:cNvSpPr/>
          <p:nvPr/>
        </p:nvSpPr>
        <p:spPr>
          <a:xfrm>
            <a:off x="68400" y="42584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66" name="CustomShape 81"/>
          <p:cNvSpPr/>
          <p:nvPr/>
        </p:nvSpPr>
        <p:spPr>
          <a:xfrm>
            <a:off x="684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7" name="CustomShape 82"/>
          <p:cNvSpPr/>
          <p:nvPr/>
        </p:nvSpPr>
        <p:spPr>
          <a:xfrm>
            <a:off x="380880" y="41896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8" name="CustomShape 83"/>
          <p:cNvSpPr/>
          <p:nvPr/>
        </p:nvSpPr>
        <p:spPr>
          <a:xfrm>
            <a:off x="449280" y="42584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69" name="CustomShape 84"/>
          <p:cNvSpPr/>
          <p:nvPr/>
        </p:nvSpPr>
        <p:spPr>
          <a:xfrm>
            <a:off x="44928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0" name="CustomShape 85"/>
          <p:cNvSpPr/>
          <p:nvPr/>
        </p:nvSpPr>
        <p:spPr>
          <a:xfrm>
            <a:off x="8379720" y="41896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1" name="CustomShape 86"/>
          <p:cNvSpPr/>
          <p:nvPr/>
        </p:nvSpPr>
        <p:spPr>
          <a:xfrm>
            <a:off x="8448120" y="42584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72" name="CustomShape 87"/>
          <p:cNvSpPr/>
          <p:nvPr/>
        </p:nvSpPr>
        <p:spPr>
          <a:xfrm>
            <a:off x="844812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3" name="CustomShape 88"/>
          <p:cNvSpPr/>
          <p:nvPr/>
        </p:nvSpPr>
        <p:spPr>
          <a:xfrm>
            <a:off x="8760960" y="41896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4" name="CustomShape 89"/>
          <p:cNvSpPr/>
          <p:nvPr/>
        </p:nvSpPr>
        <p:spPr>
          <a:xfrm>
            <a:off x="8829000" y="42584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75" name="CustomShape 90"/>
          <p:cNvSpPr/>
          <p:nvPr/>
        </p:nvSpPr>
        <p:spPr>
          <a:xfrm>
            <a:off x="8829000" y="42584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6" name="CustomShape 91"/>
          <p:cNvSpPr/>
          <p:nvPr/>
        </p:nvSpPr>
        <p:spPr>
          <a:xfrm>
            <a:off x="0" y="38088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7" name="CustomShape 92"/>
          <p:cNvSpPr/>
          <p:nvPr/>
        </p:nvSpPr>
        <p:spPr>
          <a:xfrm>
            <a:off x="68400" y="38775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78" name="CustomShape 93"/>
          <p:cNvSpPr/>
          <p:nvPr/>
        </p:nvSpPr>
        <p:spPr>
          <a:xfrm>
            <a:off x="684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9" name="CustomShape 94"/>
          <p:cNvSpPr/>
          <p:nvPr/>
        </p:nvSpPr>
        <p:spPr>
          <a:xfrm>
            <a:off x="380880" y="38088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0" name="CustomShape 95"/>
          <p:cNvSpPr/>
          <p:nvPr/>
        </p:nvSpPr>
        <p:spPr>
          <a:xfrm>
            <a:off x="449280" y="38775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81" name="CustomShape 96"/>
          <p:cNvSpPr/>
          <p:nvPr/>
        </p:nvSpPr>
        <p:spPr>
          <a:xfrm>
            <a:off x="44928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2" name="CustomShape 97"/>
          <p:cNvSpPr/>
          <p:nvPr/>
        </p:nvSpPr>
        <p:spPr>
          <a:xfrm>
            <a:off x="8379720" y="38088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3" name="CustomShape 98"/>
          <p:cNvSpPr/>
          <p:nvPr/>
        </p:nvSpPr>
        <p:spPr>
          <a:xfrm>
            <a:off x="8448120" y="38775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84" name="CustomShape 99"/>
          <p:cNvSpPr/>
          <p:nvPr/>
        </p:nvSpPr>
        <p:spPr>
          <a:xfrm>
            <a:off x="844812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5" name="CustomShape 100"/>
          <p:cNvSpPr/>
          <p:nvPr/>
        </p:nvSpPr>
        <p:spPr>
          <a:xfrm>
            <a:off x="8760960" y="38088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6" name="CustomShape 101"/>
          <p:cNvSpPr/>
          <p:nvPr/>
        </p:nvSpPr>
        <p:spPr>
          <a:xfrm>
            <a:off x="8829000" y="38775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87" name="CustomShape 102"/>
          <p:cNvSpPr/>
          <p:nvPr/>
        </p:nvSpPr>
        <p:spPr>
          <a:xfrm>
            <a:off x="8829000" y="38775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8" name="CustomShape 103"/>
          <p:cNvSpPr/>
          <p:nvPr/>
        </p:nvSpPr>
        <p:spPr>
          <a:xfrm>
            <a:off x="0" y="34279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9" name="CustomShape 104"/>
          <p:cNvSpPr/>
          <p:nvPr/>
        </p:nvSpPr>
        <p:spPr>
          <a:xfrm>
            <a:off x="68400" y="34966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90" name="CustomShape 105"/>
          <p:cNvSpPr/>
          <p:nvPr/>
        </p:nvSpPr>
        <p:spPr>
          <a:xfrm>
            <a:off x="684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1" name="CustomShape 106"/>
          <p:cNvSpPr/>
          <p:nvPr/>
        </p:nvSpPr>
        <p:spPr>
          <a:xfrm>
            <a:off x="380880" y="34279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2" name="CustomShape 107"/>
          <p:cNvSpPr/>
          <p:nvPr/>
        </p:nvSpPr>
        <p:spPr>
          <a:xfrm>
            <a:off x="449280" y="34966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93" name="CustomShape 108"/>
          <p:cNvSpPr/>
          <p:nvPr/>
        </p:nvSpPr>
        <p:spPr>
          <a:xfrm>
            <a:off x="44928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4" name="CustomShape 109"/>
          <p:cNvSpPr/>
          <p:nvPr/>
        </p:nvSpPr>
        <p:spPr>
          <a:xfrm>
            <a:off x="8379720" y="34279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5" name="CustomShape 110"/>
          <p:cNvSpPr/>
          <p:nvPr/>
        </p:nvSpPr>
        <p:spPr>
          <a:xfrm>
            <a:off x="8448120" y="34966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96" name="CustomShape 111"/>
          <p:cNvSpPr/>
          <p:nvPr/>
        </p:nvSpPr>
        <p:spPr>
          <a:xfrm>
            <a:off x="844812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7" name="CustomShape 112"/>
          <p:cNvSpPr/>
          <p:nvPr/>
        </p:nvSpPr>
        <p:spPr>
          <a:xfrm>
            <a:off x="8760960" y="34279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8" name="CustomShape 113"/>
          <p:cNvSpPr/>
          <p:nvPr/>
        </p:nvSpPr>
        <p:spPr>
          <a:xfrm>
            <a:off x="8829000" y="34966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99" name="CustomShape 114"/>
          <p:cNvSpPr/>
          <p:nvPr/>
        </p:nvSpPr>
        <p:spPr>
          <a:xfrm>
            <a:off x="8829000" y="34966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0" name="CustomShape 115"/>
          <p:cNvSpPr/>
          <p:nvPr/>
        </p:nvSpPr>
        <p:spPr>
          <a:xfrm>
            <a:off x="0" y="304704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1" name="CustomShape 116"/>
          <p:cNvSpPr/>
          <p:nvPr/>
        </p:nvSpPr>
        <p:spPr>
          <a:xfrm>
            <a:off x="68400" y="311580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02" name="CustomShape 117"/>
          <p:cNvSpPr/>
          <p:nvPr/>
        </p:nvSpPr>
        <p:spPr>
          <a:xfrm>
            <a:off x="684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3" name="CustomShape 118"/>
          <p:cNvSpPr/>
          <p:nvPr/>
        </p:nvSpPr>
        <p:spPr>
          <a:xfrm>
            <a:off x="380880" y="304704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4" name="CustomShape 119"/>
          <p:cNvSpPr/>
          <p:nvPr/>
        </p:nvSpPr>
        <p:spPr>
          <a:xfrm>
            <a:off x="449280" y="311580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05" name="CustomShape 120"/>
          <p:cNvSpPr/>
          <p:nvPr/>
        </p:nvSpPr>
        <p:spPr>
          <a:xfrm>
            <a:off x="44928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6" name="CustomShape 121"/>
          <p:cNvSpPr/>
          <p:nvPr/>
        </p:nvSpPr>
        <p:spPr>
          <a:xfrm>
            <a:off x="8379720" y="30470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7" name="CustomShape 122"/>
          <p:cNvSpPr/>
          <p:nvPr/>
        </p:nvSpPr>
        <p:spPr>
          <a:xfrm>
            <a:off x="8448120" y="31158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08" name="CustomShape 123"/>
          <p:cNvSpPr/>
          <p:nvPr/>
        </p:nvSpPr>
        <p:spPr>
          <a:xfrm>
            <a:off x="844812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9" name="CustomShape 124"/>
          <p:cNvSpPr/>
          <p:nvPr/>
        </p:nvSpPr>
        <p:spPr>
          <a:xfrm>
            <a:off x="8760960" y="30470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0" name="CustomShape 125"/>
          <p:cNvSpPr/>
          <p:nvPr/>
        </p:nvSpPr>
        <p:spPr>
          <a:xfrm>
            <a:off x="8829000" y="31158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11" name="CustomShape 126"/>
          <p:cNvSpPr/>
          <p:nvPr/>
        </p:nvSpPr>
        <p:spPr>
          <a:xfrm>
            <a:off x="8829000" y="31158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2" name="CustomShape 127"/>
          <p:cNvSpPr/>
          <p:nvPr/>
        </p:nvSpPr>
        <p:spPr>
          <a:xfrm>
            <a:off x="0" y="26661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3" name="CustomShape 128"/>
          <p:cNvSpPr/>
          <p:nvPr/>
        </p:nvSpPr>
        <p:spPr>
          <a:xfrm>
            <a:off x="68400" y="27349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14" name="CustomShape 129"/>
          <p:cNvSpPr/>
          <p:nvPr/>
        </p:nvSpPr>
        <p:spPr>
          <a:xfrm>
            <a:off x="684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5" name="CustomShape 130"/>
          <p:cNvSpPr/>
          <p:nvPr/>
        </p:nvSpPr>
        <p:spPr>
          <a:xfrm>
            <a:off x="380880" y="26661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6" name="CustomShape 131"/>
          <p:cNvSpPr/>
          <p:nvPr/>
        </p:nvSpPr>
        <p:spPr>
          <a:xfrm>
            <a:off x="449280" y="27349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17" name="CustomShape 132"/>
          <p:cNvSpPr/>
          <p:nvPr/>
        </p:nvSpPr>
        <p:spPr>
          <a:xfrm>
            <a:off x="44928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8" name="CustomShape 133"/>
          <p:cNvSpPr/>
          <p:nvPr/>
        </p:nvSpPr>
        <p:spPr>
          <a:xfrm>
            <a:off x="8379720" y="26661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9" name="CustomShape 134"/>
          <p:cNvSpPr/>
          <p:nvPr/>
        </p:nvSpPr>
        <p:spPr>
          <a:xfrm>
            <a:off x="8448120" y="27349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20" name="CustomShape 135"/>
          <p:cNvSpPr/>
          <p:nvPr/>
        </p:nvSpPr>
        <p:spPr>
          <a:xfrm>
            <a:off x="844812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1" name="CustomShape 136"/>
          <p:cNvSpPr/>
          <p:nvPr/>
        </p:nvSpPr>
        <p:spPr>
          <a:xfrm>
            <a:off x="8760960" y="26661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2" name="CustomShape 137"/>
          <p:cNvSpPr/>
          <p:nvPr/>
        </p:nvSpPr>
        <p:spPr>
          <a:xfrm>
            <a:off x="8829000" y="27349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23" name="CustomShape 138"/>
          <p:cNvSpPr/>
          <p:nvPr/>
        </p:nvSpPr>
        <p:spPr>
          <a:xfrm>
            <a:off x="8829000" y="27349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4" name="CustomShape 139"/>
          <p:cNvSpPr/>
          <p:nvPr/>
        </p:nvSpPr>
        <p:spPr>
          <a:xfrm>
            <a:off x="0" y="22852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5" name="CustomShape 140"/>
          <p:cNvSpPr/>
          <p:nvPr/>
        </p:nvSpPr>
        <p:spPr>
          <a:xfrm>
            <a:off x="68400" y="23540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26" name="CustomShape 141"/>
          <p:cNvSpPr/>
          <p:nvPr/>
        </p:nvSpPr>
        <p:spPr>
          <a:xfrm>
            <a:off x="684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7" name="CustomShape 142"/>
          <p:cNvSpPr/>
          <p:nvPr/>
        </p:nvSpPr>
        <p:spPr>
          <a:xfrm>
            <a:off x="380880" y="22852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8" name="CustomShape 143"/>
          <p:cNvSpPr/>
          <p:nvPr/>
        </p:nvSpPr>
        <p:spPr>
          <a:xfrm>
            <a:off x="449280" y="23540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29" name="CustomShape 144"/>
          <p:cNvSpPr/>
          <p:nvPr/>
        </p:nvSpPr>
        <p:spPr>
          <a:xfrm>
            <a:off x="44928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0" name="CustomShape 145"/>
          <p:cNvSpPr/>
          <p:nvPr/>
        </p:nvSpPr>
        <p:spPr>
          <a:xfrm>
            <a:off x="8379720" y="22852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1" name="CustomShape 146"/>
          <p:cNvSpPr/>
          <p:nvPr/>
        </p:nvSpPr>
        <p:spPr>
          <a:xfrm>
            <a:off x="8448120" y="23540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32" name="CustomShape 147"/>
          <p:cNvSpPr/>
          <p:nvPr/>
        </p:nvSpPr>
        <p:spPr>
          <a:xfrm>
            <a:off x="844812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3" name="CustomShape 148"/>
          <p:cNvSpPr/>
          <p:nvPr/>
        </p:nvSpPr>
        <p:spPr>
          <a:xfrm>
            <a:off x="8760960" y="22852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4" name="CustomShape 149"/>
          <p:cNvSpPr/>
          <p:nvPr/>
        </p:nvSpPr>
        <p:spPr>
          <a:xfrm>
            <a:off x="8829000" y="23540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35" name="CustomShape 150"/>
          <p:cNvSpPr/>
          <p:nvPr/>
        </p:nvSpPr>
        <p:spPr>
          <a:xfrm>
            <a:off x="8829000" y="23540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6" name="CustomShape 151"/>
          <p:cNvSpPr/>
          <p:nvPr/>
        </p:nvSpPr>
        <p:spPr>
          <a:xfrm>
            <a:off x="0" y="19044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7" name="CustomShape 152"/>
          <p:cNvSpPr/>
          <p:nvPr/>
        </p:nvSpPr>
        <p:spPr>
          <a:xfrm>
            <a:off x="68400" y="19731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38" name="CustomShape 153"/>
          <p:cNvSpPr/>
          <p:nvPr/>
        </p:nvSpPr>
        <p:spPr>
          <a:xfrm>
            <a:off x="684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9" name="CustomShape 154"/>
          <p:cNvSpPr/>
          <p:nvPr/>
        </p:nvSpPr>
        <p:spPr>
          <a:xfrm>
            <a:off x="380880" y="19044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0" name="CustomShape 155"/>
          <p:cNvSpPr/>
          <p:nvPr/>
        </p:nvSpPr>
        <p:spPr>
          <a:xfrm>
            <a:off x="449280" y="19731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41" name="CustomShape 156"/>
          <p:cNvSpPr/>
          <p:nvPr/>
        </p:nvSpPr>
        <p:spPr>
          <a:xfrm>
            <a:off x="44928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2" name="CustomShape 157"/>
          <p:cNvSpPr/>
          <p:nvPr/>
        </p:nvSpPr>
        <p:spPr>
          <a:xfrm>
            <a:off x="8379720" y="19044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3" name="CustomShape 158"/>
          <p:cNvSpPr/>
          <p:nvPr/>
        </p:nvSpPr>
        <p:spPr>
          <a:xfrm>
            <a:off x="8448120" y="19731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44" name="CustomShape 159"/>
          <p:cNvSpPr/>
          <p:nvPr/>
        </p:nvSpPr>
        <p:spPr>
          <a:xfrm>
            <a:off x="844812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5" name="CustomShape 160"/>
          <p:cNvSpPr/>
          <p:nvPr/>
        </p:nvSpPr>
        <p:spPr>
          <a:xfrm>
            <a:off x="8760960" y="19044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6" name="CustomShape 161"/>
          <p:cNvSpPr/>
          <p:nvPr/>
        </p:nvSpPr>
        <p:spPr>
          <a:xfrm>
            <a:off x="8829000" y="19731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47" name="CustomShape 162"/>
          <p:cNvSpPr/>
          <p:nvPr/>
        </p:nvSpPr>
        <p:spPr>
          <a:xfrm>
            <a:off x="8829000" y="19731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8" name="CustomShape 163"/>
          <p:cNvSpPr/>
          <p:nvPr/>
        </p:nvSpPr>
        <p:spPr>
          <a:xfrm>
            <a:off x="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9" name="CustomShape 164"/>
          <p:cNvSpPr/>
          <p:nvPr/>
        </p:nvSpPr>
        <p:spPr>
          <a:xfrm>
            <a:off x="6840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50" name="CustomShape 165"/>
          <p:cNvSpPr/>
          <p:nvPr/>
        </p:nvSpPr>
        <p:spPr>
          <a:xfrm>
            <a:off x="684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1" name="CustomShape 166"/>
          <p:cNvSpPr/>
          <p:nvPr/>
        </p:nvSpPr>
        <p:spPr>
          <a:xfrm>
            <a:off x="38088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2" name="CustomShape 167"/>
          <p:cNvSpPr/>
          <p:nvPr/>
        </p:nvSpPr>
        <p:spPr>
          <a:xfrm>
            <a:off x="44928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53" name="CustomShape 168"/>
          <p:cNvSpPr/>
          <p:nvPr/>
        </p:nvSpPr>
        <p:spPr>
          <a:xfrm>
            <a:off x="4492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4" name="CustomShape 169"/>
          <p:cNvSpPr/>
          <p:nvPr/>
        </p:nvSpPr>
        <p:spPr>
          <a:xfrm>
            <a:off x="8379720" y="15235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5" name="CustomShape 170"/>
          <p:cNvSpPr/>
          <p:nvPr/>
        </p:nvSpPr>
        <p:spPr>
          <a:xfrm>
            <a:off x="8448120" y="15922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56" name="CustomShape 171"/>
          <p:cNvSpPr/>
          <p:nvPr/>
        </p:nvSpPr>
        <p:spPr>
          <a:xfrm>
            <a:off x="844812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7" name="CustomShape 172"/>
          <p:cNvSpPr/>
          <p:nvPr/>
        </p:nvSpPr>
        <p:spPr>
          <a:xfrm>
            <a:off x="8760960" y="15235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8" name="CustomShape 173"/>
          <p:cNvSpPr/>
          <p:nvPr/>
        </p:nvSpPr>
        <p:spPr>
          <a:xfrm>
            <a:off x="8829000" y="15922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59" name="CustomShape 174"/>
          <p:cNvSpPr/>
          <p:nvPr/>
        </p:nvSpPr>
        <p:spPr>
          <a:xfrm>
            <a:off x="88290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0" name="CustomShape 175"/>
          <p:cNvSpPr/>
          <p:nvPr/>
        </p:nvSpPr>
        <p:spPr>
          <a:xfrm>
            <a:off x="0" y="11426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1" name="CustomShape 176"/>
          <p:cNvSpPr/>
          <p:nvPr/>
        </p:nvSpPr>
        <p:spPr>
          <a:xfrm>
            <a:off x="68400" y="12114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62" name="CustomShape 177"/>
          <p:cNvSpPr/>
          <p:nvPr/>
        </p:nvSpPr>
        <p:spPr>
          <a:xfrm>
            <a:off x="684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3" name="CustomShape 178"/>
          <p:cNvSpPr/>
          <p:nvPr/>
        </p:nvSpPr>
        <p:spPr>
          <a:xfrm>
            <a:off x="380880" y="11426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4" name="CustomShape 179"/>
          <p:cNvSpPr/>
          <p:nvPr/>
        </p:nvSpPr>
        <p:spPr>
          <a:xfrm>
            <a:off x="449280" y="12114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65" name="CustomShape 180"/>
          <p:cNvSpPr/>
          <p:nvPr/>
        </p:nvSpPr>
        <p:spPr>
          <a:xfrm>
            <a:off x="4492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6" name="CustomShape 181"/>
          <p:cNvSpPr/>
          <p:nvPr/>
        </p:nvSpPr>
        <p:spPr>
          <a:xfrm>
            <a:off x="837972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7" name="CustomShape 182"/>
          <p:cNvSpPr/>
          <p:nvPr/>
        </p:nvSpPr>
        <p:spPr>
          <a:xfrm>
            <a:off x="844812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68" name="CustomShape 183"/>
          <p:cNvSpPr/>
          <p:nvPr/>
        </p:nvSpPr>
        <p:spPr>
          <a:xfrm>
            <a:off x="844812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9" name="CustomShape 184"/>
          <p:cNvSpPr/>
          <p:nvPr/>
        </p:nvSpPr>
        <p:spPr>
          <a:xfrm>
            <a:off x="876096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0" name="CustomShape 185"/>
          <p:cNvSpPr/>
          <p:nvPr/>
        </p:nvSpPr>
        <p:spPr>
          <a:xfrm>
            <a:off x="882900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71" name="CustomShape 186"/>
          <p:cNvSpPr/>
          <p:nvPr/>
        </p:nvSpPr>
        <p:spPr>
          <a:xfrm>
            <a:off x="88290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2" name="CustomShape 187"/>
          <p:cNvSpPr/>
          <p:nvPr/>
        </p:nvSpPr>
        <p:spPr>
          <a:xfrm>
            <a:off x="0" y="7617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3" name="CustomShape 188"/>
          <p:cNvSpPr/>
          <p:nvPr/>
        </p:nvSpPr>
        <p:spPr>
          <a:xfrm>
            <a:off x="68400" y="8305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74" name="CustomShape 189"/>
          <p:cNvSpPr/>
          <p:nvPr/>
        </p:nvSpPr>
        <p:spPr>
          <a:xfrm>
            <a:off x="684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5" name="CustomShape 190"/>
          <p:cNvSpPr/>
          <p:nvPr/>
        </p:nvSpPr>
        <p:spPr>
          <a:xfrm>
            <a:off x="380880" y="7617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6" name="CustomShape 191"/>
          <p:cNvSpPr/>
          <p:nvPr/>
        </p:nvSpPr>
        <p:spPr>
          <a:xfrm>
            <a:off x="449280" y="8305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77" name="CustomShape 192"/>
          <p:cNvSpPr/>
          <p:nvPr/>
        </p:nvSpPr>
        <p:spPr>
          <a:xfrm>
            <a:off x="4492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8" name="CustomShape 193"/>
          <p:cNvSpPr/>
          <p:nvPr/>
        </p:nvSpPr>
        <p:spPr>
          <a:xfrm>
            <a:off x="8379720" y="76176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9" name="CustomShape 194"/>
          <p:cNvSpPr/>
          <p:nvPr/>
        </p:nvSpPr>
        <p:spPr>
          <a:xfrm>
            <a:off x="8448120" y="83052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80" name="CustomShape 195"/>
          <p:cNvSpPr/>
          <p:nvPr/>
        </p:nvSpPr>
        <p:spPr>
          <a:xfrm>
            <a:off x="844812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1" name="CustomShape 196"/>
          <p:cNvSpPr/>
          <p:nvPr/>
        </p:nvSpPr>
        <p:spPr>
          <a:xfrm>
            <a:off x="8760960" y="76176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2" name="CustomShape 197"/>
          <p:cNvSpPr/>
          <p:nvPr/>
        </p:nvSpPr>
        <p:spPr>
          <a:xfrm>
            <a:off x="8829000" y="83052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83" name="CustomShape 198"/>
          <p:cNvSpPr/>
          <p:nvPr/>
        </p:nvSpPr>
        <p:spPr>
          <a:xfrm>
            <a:off x="88290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4" name="CustomShape 199"/>
          <p:cNvSpPr/>
          <p:nvPr/>
        </p:nvSpPr>
        <p:spPr>
          <a:xfrm>
            <a:off x="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5" name="CustomShape 200"/>
          <p:cNvSpPr/>
          <p:nvPr/>
        </p:nvSpPr>
        <p:spPr>
          <a:xfrm>
            <a:off x="6840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86" name="CustomShape 201"/>
          <p:cNvSpPr/>
          <p:nvPr/>
        </p:nvSpPr>
        <p:spPr>
          <a:xfrm>
            <a:off x="684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7" name="CustomShape 202"/>
          <p:cNvSpPr/>
          <p:nvPr/>
        </p:nvSpPr>
        <p:spPr>
          <a:xfrm>
            <a:off x="38088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8" name="CustomShape 203"/>
          <p:cNvSpPr/>
          <p:nvPr/>
        </p:nvSpPr>
        <p:spPr>
          <a:xfrm>
            <a:off x="44928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89" name="CustomShape 204"/>
          <p:cNvSpPr/>
          <p:nvPr/>
        </p:nvSpPr>
        <p:spPr>
          <a:xfrm>
            <a:off x="4492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0" name="CustomShape 205"/>
          <p:cNvSpPr/>
          <p:nvPr/>
        </p:nvSpPr>
        <p:spPr>
          <a:xfrm>
            <a:off x="837972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1" name="CustomShape 206"/>
          <p:cNvSpPr/>
          <p:nvPr/>
        </p:nvSpPr>
        <p:spPr>
          <a:xfrm>
            <a:off x="844812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92" name="CustomShape 207"/>
          <p:cNvSpPr/>
          <p:nvPr/>
        </p:nvSpPr>
        <p:spPr>
          <a:xfrm>
            <a:off x="84481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3" name="CustomShape 208"/>
          <p:cNvSpPr/>
          <p:nvPr/>
        </p:nvSpPr>
        <p:spPr>
          <a:xfrm>
            <a:off x="876096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4" name="CustomShape 209"/>
          <p:cNvSpPr/>
          <p:nvPr/>
        </p:nvSpPr>
        <p:spPr>
          <a:xfrm>
            <a:off x="882900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95" name="CustomShape 210"/>
          <p:cNvSpPr/>
          <p:nvPr/>
        </p:nvSpPr>
        <p:spPr>
          <a:xfrm>
            <a:off x="88290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6" name="CustomShape 211"/>
          <p:cNvSpPr/>
          <p:nvPr/>
        </p:nvSpPr>
        <p:spPr>
          <a:xfrm>
            <a:off x="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7" name="CustomShape 212"/>
          <p:cNvSpPr/>
          <p:nvPr/>
        </p:nvSpPr>
        <p:spPr>
          <a:xfrm>
            <a:off x="6840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98" name="CustomShape 213"/>
          <p:cNvSpPr/>
          <p:nvPr/>
        </p:nvSpPr>
        <p:spPr>
          <a:xfrm>
            <a:off x="684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9" name="CustomShape 214"/>
          <p:cNvSpPr/>
          <p:nvPr/>
        </p:nvSpPr>
        <p:spPr>
          <a:xfrm>
            <a:off x="38088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0" name="CustomShape 215"/>
          <p:cNvSpPr/>
          <p:nvPr/>
        </p:nvSpPr>
        <p:spPr>
          <a:xfrm>
            <a:off x="44928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01" name="CustomShape 216"/>
          <p:cNvSpPr/>
          <p:nvPr/>
        </p:nvSpPr>
        <p:spPr>
          <a:xfrm>
            <a:off x="4492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2" name="CustomShape 217"/>
          <p:cNvSpPr/>
          <p:nvPr/>
        </p:nvSpPr>
        <p:spPr>
          <a:xfrm>
            <a:off x="837972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3" name="CustomShape 218"/>
          <p:cNvSpPr/>
          <p:nvPr/>
        </p:nvSpPr>
        <p:spPr>
          <a:xfrm>
            <a:off x="844812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04" name="CustomShape 219"/>
          <p:cNvSpPr/>
          <p:nvPr/>
        </p:nvSpPr>
        <p:spPr>
          <a:xfrm>
            <a:off x="84481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5" name="CustomShape 220"/>
          <p:cNvSpPr/>
          <p:nvPr/>
        </p:nvSpPr>
        <p:spPr>
          <a:xfrm>
            <a:off x="876096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6" name="CustomShape 221"/>
          <p:cNvSpPr/>
          <p:nvPr/>
        </p:nvSpPr>
        <p:spPr>
          <a:xfrm>
            <a:off x="882900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07" name="CustomShape 222"/>
          <p:cNvSpPr/>
          <p:nvPr/>
        </p:nvSpPr>
        <p:spPr>
          <a:xfrm>
            <a:off x="88290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8" name="CustomShape 223"/>
          <p:cNvSpPr/>
          <p:nvPr/>
        </p:nvSpPr>
        <p:spPr>
          <a:xfrm>
            <a:off x="76176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9" name="CustomShape 224"/>
          <p:cNvSpPr/>
          <p:nvPr/>
        </p:nvSpPr>
        <p:spPr>
          <a:xfrm>
            <a:off x="83016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10" name="CustomShape 225"/>
          <p:cNvSpPr/>
          <p:nvPr/>
        </p:nvSpPr>
        <p:spPr>
          <a:xfrm>
            <a:off x="8301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1" name="CustomShape 226"/>
          <p:cNvSpPr/>
          <p:nvPr/>
        </p:nvSpPr>
        <p:spPr>
          <a:xfrm>
            <a:off x="114264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2" name="CustomShape 227"/>
          <p:cNvSpPr/>
          <p:nvPr/>
        </p:nvSpPr>
        <p:spPr>
          <a:xfrm>
            <a:off x="121104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13" name="CustomShape 228"/>
          <p:cNvSpPr/>
          <p:nvPr/>
        </p:nvSpPr>
        <p:spPr>
          <a:xfrm>
            <a:off x="12110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4" name="CustomShape 229"/>
          <p:cNvSpPr/>
          <p:nvPr/>
        </p:nvSpPr>
        <p:spPr>
          <a:xfrm>
            <a:off x="152352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5" name="CustomShape 230"/>
          <p:cNvSpPr/>
          <p:nvPr/>
        </p:nvSpPr>
        <p:spPr>
          <a:xfrm>
            <a:off x="159192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16" name="CustomShape 231"/>
          <p:cNvSpPr/>
          <p:nvPr/>
        </p:nvSpPr>
        <p:spPr>
          <a:xfrm>
            <a:off x="15919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7" name="CustomShape 232"/>
          <p:cNvSpPr/>
          <p:nvPr/>
        </p:nvSpPr>
        <p:spPr>
          <a:xfrm>
            <a:off x="190440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8" name="CustomShape 233"/>
          <p:cNvSpPr/>
          <p:nvPr/>
        </p:nvSpPr>
        <p:spPr>
          <a:xfrm>
            <a:off x="197280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19" name="CustomShape 234"/>
          <p:cNvSpPr/>
          <p:nvPr/>
        </p:nvSpPr>
        <p:spPr>
          <a:xfrm>
            <a:off x="19728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0" name="CustomShape 235"/>
          <p:cNvSpPr/>
          <p:nvPr/>
        </p:nvSpPr>
        <p:spPr>
          <a:xfrm>
            <a:off x="228528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1" name="CustomShape 236"/>
          <p:cNvSpPr/>
          <p:nvPr/>
        </p:nvSpPr>
        <p:spPr>
          <a:xfrm>
            <a:off x="235368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22" name="CustomShape 237"/>
          <p:cNvSpPr/>
          <p:nvPr/>
        </p:nvSpPr>
        <p:spPr>
          <a:xfrm>
            <a:off x="2353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3" name="CustomShape 238"/>
          <p:cNvSpPr/>
          <p:nvPr/>
        </p:nvSpPr>
        <p:spPr>
          <a:xfrm>
            <a:off x="2666160" y="647460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4" name="CustomShape 239"/>
          <p:cNvSpPr/>
          <p:nvPr/>
        </p:nvSpPr>
        <p:spPr>
          <a:xfrm>
            <a:off x="2734560" y="65433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25" name="CustomShape 240"/>
          <p:cNvSpPr/>
          <p:nvPr/>
        </p:nvSpPr>
        <p:spPr>
          <a:xfrm>
            <a:off x="2734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6" name="CustomShape 241"/>
          <p:cNvSpPr/>
          <p:nvPr/>
        </p:nvSpPr>
        <p:spPr>
          <a:xfrm>
            <a:off x="304740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7" name="CustomShape 242"/>
          <p:cNvSpPr/>
          <p:nvPr/>
        </p:nvSpPr>
        <p:spPr>
          <a:xfrm>
            <a:off x="311544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28" name="CustomShape 243"/>
          <p:cNvSpPr/>
          <p:nvPr/>
        </p:nvSpPr>
        <p:spPr>
          <a:xfrm>
            <a:off x="3115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9" name="CustomShape 244"/>
          <p:cNvSpPr/>
          <p:nvPr/>
        </p:nvSpPr>
        <p:spPr>
          <a:xfrm>
            <a:off x="342828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0" name="CustomShape 245"/>
          <p:cNvSpPr/>
          <p:nvPr/>
        </p:nvSpPr>
        <p:spPr>
          <a:xfrm>
            <a:off x="349668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31" name="CustomShape 246"/>
          <p:cNvSpPr/>
          <p:nvPr/>
        </p:nvSpPr>
        <p:spPr>
          <a:xfrm>
            <a:off x="34966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2" name="CustomShape 247"/>
          <p:cNvSpPr/>
          <p:nvPr/>
        </p:nvSpPr>
        <p:spPr>
          <a:xfrm>
            <a:off x="3809160" y="647460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3" name="CustomShape 248"/>
          <p:cNvSpPr/>
          <p:nvPr/>
        </p:nvSpPr>
        <p:spPr>
          <a:xfrm>
            <a:off x="3877560" y="65433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34" name="CustomShape 249"/>
          <p:cNvSpPr/>
          <p:nvPr/>
        </p:nvSpPr>
        <p:spPr>
          <a:xfrm>
            <a:off x="38775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5" name="CustomShape 250"/>
          <p:cNvSpPr/>
          <p:nvPr/>
        </p:nvSpPr>
        <p:spPr>
          <a:xfrm>
            <a:off x="419004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6" name="CustomShape 251"/>
          <p:cNvSpPr/>
          <p:nvPr/>
        </p:nvSpPr>
        <p:spPr>
          <a:xfrm>
            <a:off x="425844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37" name="CustomShape 252"/>
          <p:cNvSpPr/>
          <p:nvPr/>
        </p:nvSpPr>
        <p:spPr>
          <a:xfrm>
            <a:off x="42584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8" name="CustomShape 253"/>
          <p:cNvSpPr/>
          <p:nvPr/>
        </p:nvSpPr>
        <p:spPr>
          <a:xfrm>
            <a:off x="457092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9" name="CustomShape 254"/>
          <p:cNvSpPr/>
          <p:nvPr/>
        </p:nvSpPr>
        <p:spPr>
          <a:xfrm>
            <a:off x="463932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40" name="CustomShape 255"/>
          <p:cNvSpPr/>
          <p:nvPr/>
        </p:nvSpPr>
        <p:spPr>
          <a:xfrm>
            <a:off x="46393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1" name="CustomShape 256"/>
          <p:cNvSpPr/>
          <p:nvPr/>
        </p:nvSpPr>
        <p:spPr>
          <a:xfrm>
            <a:off x="495180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2" name="CustomShape 257"/>
          <p:cNvSpPr/>
          <p:nvPr/>
        </p:nvSpPr>
        <p:spPr>
          <a:xfrm>
            <a:off x="502020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43" name="CustomShape 258"/>
          <p:cNvSpPr/>
          <p:nvPr/>
        </p:nvSpPr>
        <p:spPr>
          <a:xfrm>
            <a:off x="50202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4" name="CustomShape 259"/>
          <p:cNvSpPr/>
          <p:nvPr/>
        </p:nvSpPr>
        <p:spPr>
          <a:xfrm>
            <a:off x="533268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5" name="CustomShape 260"/>
          <p:cNvSpPr/>
          <p:nvPr/>
        </p:nvSpPr>
        <p:spPr>
          <a:xfrm>
            <a:off x="540108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46" name="CustomShape 261"/>
          <p:cNvSpPr/>
          <p:nvPr/>
        </p:nvSpPr>
        <p:spPr>
          <a:xfrm>
            <a:off x="54010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7" name="CustomShape 262"/>
          <p:cNvSpPr/>
          <p:nvPr/>
        </p:nvSpPr>
        <p:spPr>
          <a:xfrm>
            <a:off x="571356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8" name="CustomShape 263"/>
          <p:cNvSpPr/>
          <p:nvPr/>
        </p:nvSpPr>
        <p:spPr>
          <a:xfrm>
            <a:off x="578196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49" name="CustomShape 264"/>
          <p:cNvSpPr/>
          <p:nvPr/>
        </p:nvSpPr>
        <p:spPr>
          <a:xfrm>
            <a:off x="57819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0" name="CustomShape 265"/>
          <p:cNvSpPr/>
          <p:nvPr/>
        </p:nvSpPr>
        <p:spPr>
          <a:xfrm>
            <a:off x="609444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1" name="CustomShape 266"/>
          <p:cNvSpPr/>
          <p:nvPr/>
        </p:nvSpPr>
        <p:spPr>
          <a:xfrm>
            <a:off x="616284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52" name="CustomShape 267"/>
          <p:cNvSpPr/>
          <p:nvPr/>
        </p:nvSpPr>
        <p:spPr>
          <a:xfrm>
            <a:off x="61628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3" name="CustomShape 268"/>
          <p:cNvSpPr/>
          <p:nvPr/>
        </p:nvSpPr>
        <p:spPr>
          <a:xfrm>
            <a:off x="6475320" y="647460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4" name="CustomShape 269"/>
          <p:cNvSpPr/>
          <p:nvPr/>
        </p:nvSpPr>
        <p:spPr>
          <a:xfrm>
            <a:off x="6543720" y="65433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55" name="CustomShape 270"/>
          <p:cNvSpPr/>
          <p:nvPr/>
        </p:nvSpPr>
        <p:spPr>
          <a:xfrm>
            <a:off x="654372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6" name="CustomShape 271"/>
          <p:cNvSpPr/>
          <p:nvPr/>
        </p:nvSpPr>
        <p:spPr>
          <a:xfrm>
            <a:off x="685620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7" name="CustomShape 272"/>
          <p:cNvSpPr/>
          <p:nvPr/>
        </p:nvSpPr>
        <p:spPr>
          <a:xfrm>
            <a:off x="692460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58" name="CustomShape 273"/>
          <p:cNvSpPr/>
          <p:nvPr/>
        </p:nvSpPr>
        <p:spPr>
          <a:xfrm>
            <a:off x="692460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9" name="CustomShape 274"/>
          <p:cNvSpPr/>
          <p:nvPr/>
        </p:nvSpPr>
        <p:spPr>
          <a:xfrm>
            <a:off x="7237080" y="647460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0" name="CustomShape 275"/>
          <p:cNvSpPr/>
          <p:nvPr/>
        </p:nvSpPr>
        <p:spPr>
          <a:xfrm>
            <a:off x="7305480" y="65433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61" name="CustomShape 276"/>
          <p:cNvSpPr/>
          <p:nvPr/>
        </p:nvSpPr>
        <p:spPr>
          <a:xfrm>
            <a:off x="730548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2" name="CustomShape 277"/>
          <p:cNvSpPr/>
          <p:nvPr/>
        </p:nvSpPr>
        <p:spPr>
          <a:xfrm>
            <a:off x="761796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3" name="CustomShape 278"/>
          <p:cNvSpPr/>
          <p:nvPr/>
        </p:nvSpPr>
        <p:spPr>
          <a:xfrm>
            <a:off x="768636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64" name="CustomShape 279"/>
          <p:cNvSpPr/>
          <p:nvPr/>
        </p:nvSpPr>
        <p:spPr>
          <a:xfrm>
            <a:off x="768636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5" name="CustomShape 280"/>
          <p:cNvSpPr/>
          <p:nvPr/>
        </p:nvSpPr>
        <p:spPr>
          <a:xfrm>
            <a:off x="7998840" y="647460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6" name="CustomShape 281"/>
          <p:cNvSpPr/>
          <p:nvPr/>
        </p:nvSpPr>
        <p:spPr>
          <a:xfrm>
            <a:off x="8067240" y="65433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67" name="CustomShape 282"/>
          <p:cNvSpPr/>
          <p:nvPr/>
        </p:nvSpPr>
        <p:spPr>
          <a:xfrm>
            <a:off x="8067240" y="65433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8" name="CustomShape 283"/>
          <p:cNvSpPr/>
          <p:nvPr/>
        </p:nvSpPr>
        <p:spPr>
          <a:xfrm>
            <a:off x="761760" y="60937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9" name="CustomShape 284"/>
          <p:cNvSpPr/>
          <p:nvPr/>
        </p:nvSpPr>
        <p:spPr>
          <a:xfrm>
            <a:off x="830160" y="61624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70" name="CustomShape 285"/>
          <p:cNvSpPr/>
          <p:nvPr/>
        </p:nvSpPr>
        <p:spPr>
          <a:xfrm>
            <a:off x="8301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1" name="CustomShape 286"/>
          <p:cNvSpPr/>
          <p:nvPr/>
        </p:nvSpPr>
        <p:spPr>
          <a:xfrm>
            <a:off x="114264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2" name="CustomShape 287"/>
          <p:cNvSpPr/>
          <p:nvPr/>
        </p:nvSpPr>
        <p:spPr>
          <a:xfrm>
            <a:off x="121104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73" name="CustomShape 288"/>
          <p:cNvSpPr/>
          <p:nvPr/>
        </p:nvSpPr>
        <p:spPr>
          <a:xfrm>
            <a:off x="12110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4" name="CustomShape 289"/>
          <p:cNvSpPr/>
          <p:nvPr/>
        </p:nvSpPr>
        <p:spPr>
          <a:xfrm>
            <a:off x="152352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5" name="CustomShape 290"/>
          <p:cNvSpPr/>
          <p:nvPr/>
        </p:nvSpPr>
        <p:spPr>
          <a:xfrm>
            <a:off x="159192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76" name="CustomShape 291"/>
          <p:cNvSpPr/>
          <p:nvPr/>
        </p:nvSpPr>
        <p:spPr>
          <a:xfrm>
            <a:off x="15919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7" name="CustomShape 292"/>
          <p:cNvSpPr/>
          <p:nvPr/>
        </p:nvSpPr>
        <p:spPr>
          <a:xfrm>
            <a:off x="190440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8" name="CustomShape 293"/>
          <p:cNvSpPr/>
          <p:nvPr/>
        </p:nvSpPr>
        <p:spPr>
          <a:xfrm>
            <a:off x="197280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79" name="CustomShape 294"/>
          <p:cNvSpPr/>
          <p:nvPr/>
        </p:nvSpPr>
        <p:spPr>
          <a:xfrm>
            <a:off x="19728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0" name="CustomShape 295"/>
          <p:cNvSpPr/>
          <p:nvPr/>
        </p:nvSpPr>
        <p:spPr>
          <a:xfrm>
            <a:off x="228528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1" name="CustomShape 296"/>
          <p:cNvSpPr/>
          <p:nvPr/>
        </p:nvSpPr>
        <p:spPr>
          <a:xfrm>
            <a:off x="235368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82" name="CustomShape 297"/>
          <p:cNvSpPr/>
          <p:nvPr/>
        </p:nvSpPr>
        <p:spPr>
          <a:xfrm>
            <a:off x="2353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3" name="CustomShape 298"/>
          <p:cNvSpPr/>
          <p:nvPr/>
        </p:nvSpPr>
        <p:spPr>
          <a:xfrm>
            <a:off x="2666160" y="60937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4" name="CustomShape 299"/>
          <p:cNvSpPr/>
          <p:nvPr/>
        </p:nvSpPr>
        <p:spPr>
          <a:xfrm>
            <a:off x="2734560" y="61624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85" name="CustomShape 300"/>
          <p:cNvSpPr/>
          <p:nvPr/>
        </p:nvSpPr>
        <p:spPr>
          <a:xfrm>
            <a:off x="2734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6" name="CustomShape 301"/>
          <p:cNvSpPr/>
          <p:nvPr/>
        </p:nvSpPr>
        <p:spPr>
          <a:xfrm>
            <a:off x="304740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7" name="CustomShape 302"/>
          <p:cNvSpPr/>
          <p:nvPr/>
        </p:nvSpPr>
        <p:spPr>
          <a:xfrm>
            <a:off x="311544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88" name="CustomShape 303"/>
          <p:cNvSpPr/>
          <p:nvPr/>
        </p:nvSpPr>
        <p:spPr>
          <a:xfrm>
            <a:off x="3115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9" name="CustomShape 304"/>
          <p:cNvSpPr/>
          <p:nvPr/>
        </p:nvSpPr>
        <p:spPr>
          <a:xfrm>
            <a:off x="342828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0" name="CustomShape 305"/>
          <p:cNvSpPr/>
          <p:nvPr/>
        </p:nvSpPr>
        <p:spPr>
          <a:xfrm>
            <a:off x="349668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91" name="CustomShape 306"/>
          <p:cNvSpPr/>
          <p:nvPr/>
        </p:nvSpPr>
        <p:spPr>
          <a:xfrm>
            <a:off x="34966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2" name="CustomShape 307"/>
          <p:cNvSpPr/>
          <p:nvPr/>
        </p:nvSpPr>
        <p:spPr>
          <a:xfrm>
            <a:off x="380916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3" name="CustomShape 308"/>
          <p:cNvSpPr/>
          <p:nvPr/>
        </p:nvSpPr>
        <p:spPr>
          <a:xfrm>
            <a:off x="387756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94" name="CustomShape 309"/>
          <p:cNvSpPr/>
          <p:nvPr/>
        </p:nvSpPr>
        <p:spPr>
          <a:xfrm>
            <a:off x="38775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5" name="CustomShape 310"/>
          <p:cNvSpPr/>
          <p:nvPr/>
        </p:nvSpPr>
        <p:spPr>
          <a:xfrm>
            <a:off x="419004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6" name="CustomShape 311"/>
          <p:cNvSpPr/>
          <p:nvPr/>
        </p:nvSpPr>
        <p:spPr>
          <a:xfrm>
            <a:off x="425844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97" name="CustomShape 312"/>
          <p:cNvSpPr/>
          <p:nvPr/>
        </p:nvSpPr>
        <p:spPr>
          <a:xfrm>
            <a:off x="42584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8" name="CustomShape 313"/>
          <p:cNvSpPr/>
          <p:nvPr/>
        </p:nvSpPr>
        <p:spPr>
          <a:xfrm>
            <a:off x="4570920" y="60937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9" name="CustomShape 314"/>
          <p:cNvSpPr/>
          <p:nvPr/>
        </p:nvSpPr>
        <p:spPr>
          <a:xfrm>
            <a:off x="4639320" y="61624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00" name="CustomShape 315"/>
          <p:cNvSpPr/>
          <p:nvPr/>
        </p:nvSpPr>
        <p:spPr>
          <a:xfrm>
            <a:off x="46393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1" name="CustomShape 316"/>
          <p:cNvSpPr/>
          <p:nvPr/>
        </p:nvSpPr>
        <p:spPr>
          <a:xfrm>
            <a:off x="4951800" y="609372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2" name="CustomShape 317"/>
          <p:cNvSpPr/>
          <p:nvPr/>
        </p:nvSpPr>
        <p:spPr>
          <a:xfrm>
            <a:off x="5020200" y="616248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03" name="CustomShape 318"/>
          <p:cNvSpPr/>
          <p:nvPr/>
        </p:nvSpPr>
        <p:spPr>
          <a:xfrm>
            <a:off x="50202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4" name="CustomShape 319"/>
          <p:cNvSpPr/>
          <p:nvPr/>
        </p:nvSpPr>
        <p:spPr>
          <a:xfrm>
            <a:off x="533268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5" name="CustomShape 320"/>
          <p:cNvSpPr/>
          <p:nvPr/>
        </p:nvSpPr>
        <p:spPr>
          <a:xfrm>
            <a:off x="540108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06" name="CustomShape 321"/>
          <p:cNvSpPr/>
          <p:nvPr/>
        </p:nvSpPr>
        <p:spPr>
          <a:xfrm>
            <a:off x="54010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7" name="CustomShape 322"/>
          <p:cNvSpPr/>
          <p:nvPr/>
        </p:nvSpPr>
        <p:spPr>
          <a:xfrm>
            <a:off x="571356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8" name="CustomShape 323"/>
          <p:cNvSpPr/>
          <p:nvPr/>
        </p:nvSpPr>
        <p:spPr>
          <a:xfrm>
            <a:off x="578196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09" name="CustomShape 324"/>
          <p:cNvSpPr/>
          <p:nvPr/>
        </p:nvSpPr>
        <p:spPr>
          <a:xfrm>
            <a:off x="57819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0" name="CustomShape 325"/>
          <p:cNvSpPr/>
          <p:nvPr/>
        </p:nvSpPr>
        <p:spPr>
          <a:xfrm>
            <a:off x="6094440" y="609372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1" name="CustomShape 326"/>
          <p:cNvSpPr/>
          <p:nvPr/>
        </p:nvSpPr>
        <p:spPr>
          <a:xfrm>
            <a:off x="6162840" y="616248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12" name="CustomShape 327"/>
          <p:cNvSpPr/>
          <p:nvPr/>
        </p:nvSpPr>
        <p:spPr>
          <a:xfrm>
            <a:off x="61628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3" name="CustomShape 328"/>
          <p:cNvSpPr/>
          <p:nvPr/>
        </p:nvSpPr>
        <p:spPr>
          <a:xfrm>
            <a:off x="6475320" y="609372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4" name="CustomShape 329"/>
          <p:cNvSpPr/>
          <p:nvPr/>
        </p:nvSpPr>
        <p:spPr>
          <a:xfrm>
            <a:off x="6543720" y="616248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15" name="CustomShape 330"/>
          <p:cNvSpPr/>
          <p:nvPr/>
        </p:nvSpPr>
        <p:spPr>
          <a:xfrm>
            <a:off x="654372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6" name="CustomShape 331"/>
          <p:cNvSpPr/>
          <p:nvPr/>
        </p:nvSpPr>
        <p:spPr>
          <a:xfrm>
            <a:off x="685620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7" name="CustomShape 332"/>
          <p:cNvSpPr/>
          <p:nvPr/>
        </p:nvSpPr>
        <p:spPr>
          <a:xfrm>
            <a:off x="692460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18" name="CustomShape 333"/>
          <p:cNvSpPr/>
          <p:nvPr/>
        </p:nvSpPr>
        <p:spPr>
          <a:xfrm>
            <a:off x="692460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9" name="CustomShape 334"/>
          <p:cNvSpPr/>
          <p:nvPr/>
        </p:nvSpPr>
        <p:spPr>
          <a:xfrm>
            <a:off x="723708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0" name="CustomShape 335"/>
          <p:cNvSpPr/>
          <p:nvPr/>
        </p:nvSpPr>
        <p:spPr>
          <a:xfrm>
            <a:off x="730548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21" name="CustomShape 336"/>
          <p:cNvSpPr/>
          <p:nvPr/>
        </p:nvSpPr>
        <p:spPr>
          <a:xfrm>
            <a:off x="730548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2" name="CustomShape 337"/>
          <p:cNvSpPr/>
          <p:nvPr/>
        </p:nvSpPr>
        <p:spPr>
          <a:xfrm>
            <a:off x="761796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3" name="CustomShape 338"/>
          <p:cNvSpPr/>
          <p:nvPr/>
        </p:nvSpPr>
        <p:spPr>
          <a:xfrm>
            <a:off x="768636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24" name="CustomShape 339"/>
          <p:cNvSpPr/>
          <p:nvPr/>
        </p:nvSpPr>
        <p:spPr>
          <a:xfrm>
            <a:off x="768636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5" name="CustomShape 340"/>
          <p:cNvSpPr/>
          <p:nvPr/>
        </p:nvSpPr>
        <p:spPr>
          <a:xfrm>
            <a:off x="7998840" y="609372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6" name="CustomShape 341"/>
          <p:cNvSpPr/>
          <p:nvPr/>
        </p:nvSpPr>
        <p:spPr>
          <a:xfrm>
            <a:off x="8067240" y="616248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27" name="CustomShape 342"/>
          <p:cNvSpPr/>
          <p:nvPr/>
        </p:nvSpPr>
        <p:spPr>
          <a:xfrm>
            <a:off x="8067240" y="61624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8" name="CustomShape 343"/>
          <p:cNvSpPr/>
          <p:nvPr/>
        </p:nvSpPr>
        <p:spPr>
          <a:xfrm>
            <a:off x="76176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9" name="CustomShape 344"/>
          <p:cNvSpPr/>
          <p:nvPr/>
        </p:nvSpPr>
        <p:spPr>
          <a:xfrm>
            <a:off x="83016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30" name="CustomShape 345"/>
          <p:cNvSpPr/>
          <p:nvPr/>
        </p:nvSpPr>
        <p:spPr>
          <a:xfrm>
            <a:off x="8301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1" name="CustomShape 346"/>
          <p:cNvSpPr/>
          <p:nvPr/>
        </p:nvSpPr>
        <p:spPr>
          <a:xfrm>
            <a:off x="114264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2" name="CustomShape 347"/>
          <p:cNvSpPr/>
          <p:nvPr/>
        </p:nvSpPr>
        <p:spPr>
          <a:xfrm>
            <a:off x="121104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33" name="CustomShape 348"/>
          <p:cNvSpPr/>
          <p:nvPr/>
        </p:nvSpPr>
        <p:spPr>
          <a:xfrm>
            <a:off x="12110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4" name="CustomShape 349"/>
          <p:cNvSpPr/>
          <p:nvPr/>
        </p:nvSpPr>
        <p:spPr>
          <a:xfrm>
            <a:off x="1523520" y="3808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5" name="CustomShape 350"/>
          <p:cNvSpPr/>
          <p:nvPr/>
        </p:nvSpPr>
        <p:spPr>
          <a:xfrm>
            <a:off x="1591920" y="4496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36" name="CustomShape 351"/>
          <p:cNvSpPr/>
          <p:nvPr/>
        </p:nvSpPr>
        <p:spPr>
          <a:xfrm>
            <a:off x="15919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7" name="CustomShape 352"/>
          <p:cNvSpPr/>
          <p:nvPr/>
        </p:nvSpPr>
        <p:spPr>
          <a:xfrm>
            <a:off x="1904400" y="3808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8" name="CustomShape 353"/>
          <p:cNvSpPr/>
          <p:nvPr/>
        </p:nvSpPr>
        <p:spPr>
          <a:xfrm>
            <a:off x="1972800" y="4496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39" name="CustomShape 354"/>
          <p:cNvSpPr/>
          <p:nvPr/>
        </p:nvSpPr>
        <p:spPr>
          <a:xfrm>
            <a:off x="19728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0" name="CustomShape 355"/>
          <p:cNvSpPr/>
          <p:nvPr/>
        </p:nvSpPr>
        <p:spPr>
          <a:xfrm>
            <a:off x="228528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1" name="CustomShape 356"/>
          <p:cNvSpPr/>
          <p:nvPr/>
        </p:nvSpPr>
        <p:spPr>
          <a:xfrm>
            <a:off x="235368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42" name="CustomShape 357"/>
          <p:cNvSpPr/>
          <p:nvPr/>
        </p:nvSpPr>
        <p:spPr>
          <a:xfrm>
            <a:off x="23536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3" name="CustomShape 358"/>
          <p:cNvSpPr/>
          <p:nvPr/>
        </p:nvSpPr>
        <p:spPr>
          <a:xfrm>
            <a:off x="266616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4" name="CustomShape 359"/>
          <p:cNvSpPr/>
          <p:nvPr/>
        </p:nvSpPr>
        <p:spPr>
          <a:xfrm>
            <a:off x="273456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45" name="CustomShape 360"/>
          <p:cNvSpPr/>
          <p:nvPr/>
        </p:nvSpPr>
        <p:spPr>
          <a:xfrm>
            <a:off x="27345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6" name="CustomShape 361"/>
          <p:cNvSpPr/>
          <p:nvPr/>
        </p:nvSpPr>
        <p:spPr>
          <a:xfrm>
            <a:off x="3047400" y="3808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7" name="CustomShape 362"/>
          <p:cNvSpPr/>
          <p:nvPr/>
        </p:nvSpPr>
        <p:spPr>
          <a:xfrm>
            <a:off x="3115440" y="4496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48" name="CustomShape 363"/>
          <p:cNvSpPr/>
          <p:nvPr/>
        </p:nvSpPr>
        <p:spPr>
          <a:xfrm>
            <a:off x="31154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9" name="CustomShape 364"/>
          <p:cNvSpPr/>
          <p:nvPr/>
        </p:nvSpPr>
        <p:spPr>
          <a:xfrm>
            <a:off x="342828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0" name="CustomShape 365"/>
          <p:cNvSpPr/>
          <p:nvPr/>
        </p:nvSpPr>
        <p:spPr>
          <a:xfrm>
            <a:off x="349668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51" name="CustomShape 366"/>
          <p:cNvSpPr/>
          <p:nvPr/>
        </p:nvSpPr>
        <p:spPr>
          <a:xfrm>
            <a:off x="34966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2" name="CustomShape 367"/>
          <p:cNvSpPr/>
          <p:nvPr/>
        </p:nvSpPr>
        <p:spPr>
          <a:xfrm>
            <a:off x="380916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3" name="CustomShape 368"/>
          <p:cNvSpPr/>
          <p:nvPr/>
        </p:nvSpPr>
        <p:spPr>
          <a:xfrm>
            <a:off x="387756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54" name="CustomShape 369"/>
          <p:cNvSpPr/>
          <p:nvPr/>
        </p:nvSpPr>
        <p:spPr>
          <a:xfrm>
            <a:off x="38775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5" name="CustomShape 370"/>
          <p:cNvSpPr/>
          <p:nvPr/>
        </p:nvSpPr>
        <p:spPr>
          <a:xfrm>
            <a:off x="419004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6" name="CustomShape 371"/>
          <p:cNvSpPr/>
          <p:nvPr/>
        </p:nvSpPr>
        <p:spPr>
          <a:xfrm>
            <a:off x="425844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57" name="CustomShape 372"/>
          <p:cNvSpPr/>
          <p:nvPr/>
        </p:nvSpPr>
        <p:spPr>
          <a:xfrm>
            <a:off x="42584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8" name="CustomShape 373"/>
          <p:cNvSpPr/>
          <p:nvPr/>
        </p:nvSpPr>
        <p:spPr>
          <a:xfrm>
            <a:off x="457092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9" name="CustomShape 374"/>
          <p:cNvSpPr/>
          <p:nvPr/>
        </p:nvSpPr>
        <p:spPr>
          <a:xfrm>
            <a:off x="463932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60" name="CustomShape 375"/>
          <p:cNvSpPr/>
          <p:nvPr/>
        </p:nvSpPr>
        <p:spPr>
          <a:xfrm>
            <a:off x="46393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1" name="CustomShape 376"/>
          <p:cNvSpPr/>
          <p:nvPr/>
        </p:nvSpPr>
        <p:spPr>
          <a:xfrm>
            <a:off x="4951800" y="3808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2" name="CustomShape 377"/>
          <p:cNvSpPr/>
          <p:nvPr/>
        </p:nvSpPr>
        <p:spPr>
          <a:xfrm>
            <a:off x="5020200" y="4496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63" name="CustomShape 378"/>
          <p:cNvSpPr/>
          <p:nvPr/>
        </p:nvSpPr>
        <p:spPr>
          <a:xfrm>
            <a:off x="50202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4" name="CustomShape 379"/>
          <p:cNvSpPr/>
          <p:nvPr/>
        </p:nvSpPr>
        <p:spPr>
          <a:xfrm>
            <a:off x="5332680" y="3808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5" name="CustomShape 380"/>
          <p:cNvSpPr/>
          <p:nvPr/>
        </p:nvSpPr>
        <p:spPr>
          <a:xfrm>
            <a:off x="5401080" y="4496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66" name="CustomShape 381"/>
          <p:cNvSpPr/>
          <p:nvPr/>
        </p:nvSpPr>
        <p:spPr>
          <a:xfrm>
            <a:off x="54010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7" name="CustomShape 382"/>
          <p:cNvSpPr/>
          <p:nvPr/>
        </p:nvSpPr>
        <p:spPr>
          <a:xfrm>
            <a:off x="5713560" y="3808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8" name="CustomShape 383"/>
          <p:cNvSpPr/>
          <p:nvPr/>
        </p:nvSpPr>
        <p:spPr>
          <a:xfrm>
            <a:off x="5781960" y="4496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69" name="CustomShape 384"/>
          <p:cNvSpPr/>
          <p:nvPr/>
        </p:nvSpPr>
        <p:spPr>
          <a:xfrm>
            <a:off x="57819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0" name="CustomShape 385"/>
          <p:cNvSpPr/>
          <p:nvPr/>
        </p:nvSpPr>
        <p:spPr>
          <a:xfrm>
            <a:off x="6094440" y="3808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1" name="CustomShape 386"/>
          <p:cNvSpPr/>
          <p:nvPr/>
        </p:nvSpPr>
        <p:spPr>
          <a:xfrm>
            <a:off x="6162840" y="4496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72" name="CustomShape 387"/>
          <p:cNvSpPr/>
          <p:nvPr/>
        </p:nvSpPr>
        <p:spPr>
          <a:xfrm>
            <a:off x="61628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3" name="CustomShape 388"/>
          <p:cNvSpPr/>
          <p:nvPr/>
        </p:nvSpPr>
        <p:spPr>
          <a:xfrm>
            <a:off x="647532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4" name="CustomShape 389"/>
          <p:cNvSpPr/>
          <p:nvPr/>
        </p:nvSpPr>
        <p:spPr>
          <a:xfrm>
            <a:off x="654372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75" name="CustomShape 390"/>
          <p:cNvSpPr/>
          <p:nvPr/>
        </p:nvSpPr>
        <p:spPr>
          <a:xfrm>
            <a:off x="654372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6" name="CustomShape 391"/>
          <p:cNvSpPr/>
          <p:nvPr/>
        </p:nvSpPr>
        <p:spPr>
          <a:xfrm>
            <a:off x="685620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7" name="CustomShape 392"/>
          <p:cNvSpPr/>
          <p:nvPr/>
        </p:nvSpPr>
        <p:spPr>
          <a:xfrm>
            <a:off x="692460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78" name="CustomShape 393"/>
          <p:cNvSpPr/>
          <p:nvPr/>
        </p:nvSpPr>
        <p:spPr>
          <a:xfrm>
            <a:off x="69246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9" name="CustomShape 394"/>
          <p:cNvSpPr/>
          <p:nvPr/>
        </p:nvSpPr>
        <p:spPr>
          <a:xfrm>
            <a:off x="7237080" y="3808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0" name="CustomShape 395"/>
          <p:cNvSpPr/>
          <p:nvPr/>
        </p:nvSpPr>
        <p:spPr>
          <a:xfrm>
            <a:off x="7305480" y="4496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81" name="CustomShape 396"/>
          <p:cNvSpPr/>
          <p:nvPr/>
        </p:nvSpPr>
        <p:spPr>
          <a:xfrm>
            <a:off x="73054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2" name="CustomShape 397"/>
          <p:cNvSpPr/>
          <p:nvPr/>
        </p:nvSpPr>
        <p:spPr>
          <a:xfrm>
            <a:off x="7617960" y="38088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3" name="CustomShape 398"/>
          <p:cNvSpPr/>
          <p:nvPr/>
        </p:nvSpPr>
        <p:spPr>
          <a:xfrm>
            <a:off x="7686360" y="44964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84" name="CustomShape 399"/>
          <p:cNvSpPr/>
          <p:nvPr/>
        </p:nvSpPr>
        <p:spPr>
          <a:xfrm>
            <a:off x="76863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5" name="CustomShape 400"/>
          <p:cNvSpPr/>
          <p:nvPr/>
        </p:nvSpPr>
        <p:spPr>
          <a:xfrm>
            <a:off x="7998840" y="38088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6" name="CustomShape 401"/>
          <p:cNvSpPr/>
          <p:nvPr/>
        </p:nvSpPr>
        <p:spPr>
          <a:xfrm>
            <a:off x="8067240" y="44964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87" name="CustomShape 402"/>
          <p:cNvSpPr/>
          <p:nvPr/>
        </p:nvSpPr>
        <p:spPr>
          <a:xfrm>
            <a:off x="806724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8" name="CustomShape 403"/>
          <p:cNvSpPr/>
          <p:nvPr/>
        </p:nvSpPr>
        <p:spPr>
          <a:xfrm>
            <a:off x="76176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9" name="CustomShape 404"/>
          <p:cNvSpPr/>
          <p:nvPr/>
        </p:nvSpPr>
        <p:spPr>
          <a:xfrm>
            <a:off x="83016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90" name="CustomShape 405"/>
          <p:cNvSpPr/>
          <p:nvPr/>
        </p:nvSpPr>
        <p:spPr>
          <a:xfrm>
            <a:off x="8301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1" name="CustomShape 406"/>
          <p:cNvSpPr/>
          <p:nvPr/>
        </p:nvSpPr>
        <p:spPr>
          <a:xfrm>
            <a:off x="114264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2" name="CustomShape 407"/>
          <p:cNvSpPr/>
          <p:nvPr/>
        </p:nvSpPr>
        <p:spPr>
          <a:xfrm>
            <a:off x="121104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93" name="CustomShape 408"/>
          <p:cNvSpPr/>
          <p:nvPr/>
        </p:nvSpPr>
        <p:spPr>
          <a:xfrm>
            <a:off x="12110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4" name="CustomShape 409"/>
          <p:cNvSpPr/>
          <p:nvPr/>
        </p:nvSpPr>
        <p:spPr>
          <a:xfrm>
            <a:off x="152352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5" name="CustomShape 410"/>
          <p:cNvSpPr/>
          <p:nvPr/>
        </p:nvSpPr>
        <p:spPr>
          <a:xfrm>
            <a:off x="159192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96" name="CustomShape 411"/>
          <p:cNvSpPr/>
          <p:nvPr/>
        </p:nvSpPr>
        <p:spPr>
          <a:xfrm>
            <a:off x="15919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7" name="CustomShape 412"/>
          <p:cNvSpPr/>
          <p:nvPr/>
        </p:nvSpPr>
        <p:spPr>
          <a:xfrm>
            <a:off x="190440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8" name="CustomShape 413"/>
          <p:cNvSpPr/>
          <p:nvPr/>
        </p:nvSpPr>
        <p:spPr>
          <a:xfrm>
            <a:off x="197280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99" name="CustomShape 414"/>
          <p:cNvSpPr/>
          <p:nvPr/>
        </p:nvSpPr>
        <p:spPr>
          <a:xfrm>
            <a:off x="19728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0" name="CustomShape 415"/>
          <p:cNvSpPr/>
          <p:nvPr/>
        </p:nvSpPr>
        <p:spPr>
          <a:xfrm>
            <a:off x="228528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1" name="CustomShape 416"/>
          <p:cNvSpPr/>
          <p:nvPr/>
        </p:nvSpPr>
        <p:spPr>
          <a:xfrm>
            <a:off x="235368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02" name="CustomShape 417"/>
          <p:cNvSpPr/>
          <p:nvPr/>
        </p:nvSpPr>
        <p:spPr>
          <a:xfrm>
            <a:off x="2353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3" name="CustomShape 418"/>
          <p:cNvSpPr/>
          <p:nvPr/>
        </p:nvSpPr>
        <p:spPr>
          <a:xfrm>
            <a:off x="266616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4" name="CustomShape 419"/>
          <p:cNvSpPr/>
          <p:nvPr/>
        </p:nvSpPr>
        <p:spPr>
          <a:xfrm>
            <a:off x="273456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05" name="CustomShape 420"/>
          <p:cNvSpPr/>
          <p:nvPr/>
        </p:nvSpPr>
        <p:spPr>
          <a:xfrm>
            <a:off x="2734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6" name="CustomShape 421"/>
          <p:cNvSpPr/>
          <p:nvPr/>
        </p:nvSpPr>
        <p:spPr>
          <a:xfrm>
            <a:off x="304740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7" name="CustomShape 422"/>
          <p:cNvSpPr/>
          <p:nvPr/>
        </p:nvSpPr>
        <p:spPr>
          <a:xfrm>
            <a:off x="311544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08" name="CustomShape 423"/>
          <p:cNvSpPr/>
          <p:nvPr/>
        </p:nvSpPr>
        <p:spPr>
          <a:xfrm>
            <a:off x="3115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9" name="CustomShape 424"/>
          <p:cNvSpPr/>
          <p:nvPr/>
        </p:nvSpPr>
        <p:spPr>
          <a:xfrm>
            <a:off x="342828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0" name="CustomShape 425"/>
          <p:cNvSpPr/>
          <p:nvPr/>
        </p:nvSpPr>
        <p:spPr>
          <a:xfrm>
            <a:off x="349668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11" name="CustomShape 426"/>
          <p:cNvSpPr/>
          <p:nvPr/>
        </p:nvSpPr>
        <p:spPr>
          <a:xfrm>
            <a:off x="34966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2" name="CustomShape 427"/>
          <p:cNvSpPr/>
          <p:nvPr/>
        </p:nvSpPr>
        <p:spPr>
          <a:xfrm>
            <a:off x="380916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3" name="CustomShape 428"/>
          <p:cNvSpPr/>
          <p:nvPr/>
        </p:nvSpPr>
        <p:spPr>
          <a:xfrm>
            <a:off x="387756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14" name="CustomShape 429"/>
          <p:cNvSpPr/>
          <p:nvPr/>
        </p:nvSpPr>
        <p:spPr>
          <a:xfrm>
            <a:off x="38775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5" name="CustomShape 430"/>
          <p:cNvSpPr/>
          <p:nvPr/>
        </p:nvSpPr>
        <p:spPr>
          <a:xfrm>
            <a:off x="4190040" y="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6" name="CustomShape 431"/>
          <p:cNvSpPr/>
          <p:nvPr/>
        </p:nvSpPr>
        <p:spPr>
          <a:xfrm>
            <a:off x="4258440" y="6876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17" name="CustomShape 432"/>
          <p:cNvSpPr/>
          <p:nvPr/>
        </p:nvSpPr>
        <p:spPr>
          <a:xfrm>
            <a:off x="42584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8" name="CustomShape 433"/>
          <p:cNvSpPr/>
          <p:nvPr/>
        </p:nvSpPr>
        <p:spPr>
          <a:xfrm>
            <a:off x="457092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9" name="CustomShape 434"/>
          <p:cNvSpPr/>
          <p:nvPr/>
        </p:nvSpPr>
        <p:spPr>
          <a:xfrm>
            <a:off x="463932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20" name="CustomShape 435"/>
          <p:cNvSpPr/>
          <p:nvPr/>
        </p:nvSpPr>
        <p:spPr>
          <a:xfrm>
            <a:off x="46393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1" name="CustomShape 436"/>
          <p:cNvSpPr/>
          <p:nvPr/>
        </p:nvSpPr>
        <p:spPr>
          <a:xfrm>
            <a:off x="495180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2" name="CustomShape 437"/>
          <p:cNvSpPr/>
          <p:nvPr/>
        </p:nvSpPr>
        <p:spPr>
          <a:xfrm>
            <a:off x="502020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23" name="CustomShape 438"/>
          <p:cNvSpPr/>
          <p:nvPr/>
        </p:nvSpPr>
        <p:spPr>
          <a:xfrm>
            <a:off x="50202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4" name="CustomShape 439"/>
          <p:cNvSpPr/>
          <p:nvPr/>
        </p:nvSpPr>
        <p:spPr>
          <a:xfrm>
            <a:off x="5332680" y="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5" name="CustomShape 440"/>
          <p:cNvSpPr/>
          <p:nvPr/>
        </p:nvSpPr>
        <p:spPr>
          <a:xfrm>
            <a:off x="5401080" y="687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26" name="CustomShape 441"/>
          <p:cNvSpPr/>
          <p:nvPr/>
        </p:nvSpPr>
        <p:spPr>
          <a:xfrm>
            <a:off x="54010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7" name="CustomShape 442"/>
          <p:cNvSpPr/>
          <p:nvPr/>
        </p:nvSpPr>
        <p:spPr>
          <a:xfrm>
            <a:off x="5713560" y="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8" name="CustomShape 443"/>
          <p:cNvSpPr/>
          <p:nvPr/>
        </p:nvSpPr>
        <p:spPr>
          <a:xfrm>
            <a:off x="5781960" y="687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29" name="CustomShape 444"/>
          <p:cNvSpPr/>
          <p:nvPr/>
        </p:nvSpPr>
        <p:spPr>
          <a:xfrm>
            <a:off x="57819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0" name="CustomShape 445"/>
          <p:cNvSpPr/>
          <p:nvPr/>
        </p:nvSpPr>
        <p:spPr>
          <a:xfrm>
            <a:off x="6094440" y="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1" name="CustomShape 446"/>
          <p:cNvSpPr/>
          <p:nvPr/>
        </p:nvSpPr>
        <p:spPr>
          <a:xfrm>
            <a:off x="6162840" y="6876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32" name="CustomShape 447"/>
          <p:cNvSpPr/>
          <p:nvPr/>
        </p:nvSpPr>
        <p:spPr>
          <a:xfrm>
            <a:off x="61628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3" name="CustomShape 448"/>
          <p:cNvSpPr/>
          <p:nvPr/>
        </p:nvSpPr>
        <p:spPr>
          <a:xfrm>
            <a:off x="647532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4" name="CustomShape 449"/>
          <p:cNvSpPr/>
          <p:nvPr/>
        </p:nvSpPr>
        <p:spPr>
          <a:xfrm>
            <a:off x="654372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35" name="CustomShape 450"/>
          <p:cNvSpPr/>
          <p:nvPr/>
        </p:nvSpPr>
        <p:spPr>
          <a:xfrm>
            <a:off x="654372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6" name="CustomShape 451"/>
          <p:cNvSpPr/>
          <p:nvPr/>
        </p:nvSpPr>
        <p:spPr>
          <a:xfrm>
            <a:off x="685620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7" name="CustomShape 452"/>
          <p:cNvSpPr/>
          <p:nvPr/>
        </p:nvSpPr>
        <p:spPr>
          <a:xfrm>
            <a:off x="692460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38" name="CustomShape 453"/>
          <p:cNvSpPr/>
          <p:nvPr/>
        </p:nvSpPr>
        <p:spPr>
          <a:xfrm>
            <a:off x="69246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9" name="CustomShape 454"/>
          <p:cNvSpPr/>
          <p:nvPr/>
        </p:nvSpPr>
        <p:spPr>
          <a:xfrm>
            <a:off x="723708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0" name="CustomShape 455"/>
          <p:cNvSpPr/>
          <p:nvPr/>
        </p:nvSpPr>
        <p:spPr>
          <a:xfrm>
            <a:off x="730548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41" name="CustomShape 456"/>
          <p:cNvSpPr/>
          <p:nvPr/>
        </p:nvSpPr>
        <p:spPr>
          <a:xfrm>
            <a:off x="73054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2" name="CustomShape 457"/>
          <p:cNvSpPr/>
          <p:nvPr/>
        </p:nvSpPr>
        <p:spPr>
          <a:xfrm>
            <a:off x="761796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3" name="CustomShape 458"/>
          <p:cNvSpPr/>
          <p:nvPr/>
        </p:nvSpPr>
        <p:spPr>
          <a:xfrm>
            <a:off x="768636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44" name="CustomShape 459"/>
          <p:cNvSpPr/>
          <p:nvPr/>
        </p:nvSpPr>
        <p:spPr>
          <a:xfrm>
            <a:off x="76863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5" name="CustomShape 460"/>
          <p:cNvSpPr/>
          <p:nvPr/>
        </p:nvSpPr>
        <p:spPr>
          <a:xfrm>
            <a:off x="7998840" y="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6" name="CustomShape 461"/>
          <p:cNvSpPr/>
          <p:nvPr/>
        </p:nvSpPr>
        <p:spPr>
          <a:xfrm>
            <a:off x="8067240" y="6876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47" name="CustomShape 462"/>
          <p:cNvSpPr/>
          <p:nvPr/>
        </p:nvSpPr>
        <p:spPr>
          <a:xfrm>
            <a:off x="806724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CustomShape 1"/>
          <p:cNvSpPr/>
          <p:nvPr/>
        </p:nvSpPr>
        <p:spPr>
          <a:xfrm rot="5400000">
            <a:off x="8485200" y="5801760"/>
            <a:ext cx="1820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© Copyright Showeet.com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3" name="PlaceHolder 2"/>
          <p:cNvSpPr>
            <a:spLocks noGrp="1"/>
          </p:cNvSpPr>
          <p:nvPr>
            <p:ph type="title"/>
          </p:nvPr>
        </p:nvSpPr>
        <p:spPr>
          <a:xfrm>
            <a:off x="1285560" y="365040"/>
            <a:ext cx="7229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84" name="PlaceHolder 3"/>
          <p:cNvSpPr>
            <a:spLocks noGrp="1"/>
          </p:cNvSpPr>
          <p:nvPr>
            <p:ph type="body"/>
          </p:nvPr>
        </p:nvSpPr>
        <p:spPr>
          <a:xfrm>
            <a:off x="908280" y="2069280"/>
            <a:ext cx="7606800" cy="41076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fr-F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85" name="PlaceHolder 4"/>
          <p:cNvSpPr>
            <a:spLocks noGrp="1"/>
          </p:cNvSpPr>
          <p:nvPr>
            <p:ph type="dt"/>
          </p:nvPr>
        </p:nvSpPr>
        <p:spPr>
          <a:xfrm>
            <a:off x="90828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Date Here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86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Footer Here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87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7E50AC8-9354-422E-9104-948C618156D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88" name="CustomShape 7"/>
          <p:cNvSpPr/>
          <p:nvPr/>
        </p:nvSpPr>
        <p:spPr>
          <a:xfrm>
            <a:off x="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9" name="CustomShape 8"/>
          <p:cNvSpPr/>
          <p:nvPr/>
        </p:nvSpPr>
        <p:spPr>
          <a:xfrm>
            <a:off x="6840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90" name="CustomShape 9"/>
          <p:cNvSpPr/>
          <p:nvPr/>
        </p:nvSpPr>
        <p:spPr>
          <a:xfrm>
            <a:off x="6840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1" name="CustomShape 10"/>
          <p:cNvSpPr/>
          <p:nvPr/>
        </p:nvSpPr>
        <p:spPr>
          <a:xfrm>
            <a:off x="380880" y="152352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2" name="CustomShape 11"/>
          <p:cNvSpPr/>
          <p:nvPr/>
        </p:nvSpPr>
        <p:spPr>
          <a:xfrm>
            <a:off x="449280" y="159228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93" name="CustomShape 12"/>
          <p:cNvSpPr/>
          <p:nvPr/>
        </p:nvSpPr>
        <p:spPr>
          <a:xfrm>
            <a:off x="449280" y="159228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4" name="CustomShape 13"/>
          <p:cNvSpPr/>
          <p:nvPr/>
        </p:nvSpPr>
        <p:spPr>
          <a:xfrm>
            <a:off x="0" y="11426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5" name="CustomShape 14"/>
          <p:cNvSpPr/>
          <p:nvPr/>
        </p:nvSpPr>
        <p:spPr>
          <a:xfrm>
            <a:off x="68400" y="12114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96" name="CustomShape 15"/>
          <p:cNvSpPr/>
          <p:nvPr/>
        </p:nvSpPr>
        <p:spPr>
          <a:xfrm>
            <a:off x="6840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7" name="CustomShape 16"/>
          <p:cNvSpPr/>
          <p:nvPr/>
        </p:nvSpPr>
        <p:spPr>
          <a:xfrm>
            <a:off x="380880" y="114264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8" name="CustomShape 17"/>
          <p:cNvSpPr/>
          <p:nvPr/>
        </p:nvSpPr>
        <p:spPr>
          <a:xfrm>
            <a:off x="449280" y="121140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99" name="CustomShape 18"/>
          <p:cNvSpPr/>
          <p:nvPr/>
        </p:nvSpPr>
        <p:spPr>
          <a:xfrm>
            <a:off x="44928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0" name="CustomShape 19"/>
          <p:cNvSpPr/>
          <p:nvPr/>
        </p:nvSpPr>
        <p:spPr>
          <a:xfrm>
            <a:off x="761760" y="114264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1" name="CustomShape 20"/>
          <p:cNvSpPr/>
          <p:nvPr/>
        </p:nvSpPr>
        <p:spPr>
          <a:xfrm>
            <a:off x="830160" y="121140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02" name="CustomShape 21"/>
          <p:cNvSpPr/>
          <p:nvPr/>
        </p:nvSpPr>
        <p:spPr>
          <a:xfrm>
            <a:off x="830160" y="121140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3" name="CustomShape 22"/>
          <p:cNvSpPr/>
          <p:nvPr/>
        </p:nvSpPr>
        <p:spPr>
          <a:xfrm>
            <a:off x="0" y="7617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4" name="CustomShape 23"/>
          <p:cNvSpPr/>
          <p:nvPr/>
        </p:nvSpPr>
        <p:spPr>
          <a:xfrm>
            <a:off x="68400" y="8305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05" name="CustomShape 24"/>
          <p:cNvSpPr/>
          <p:nvPr/>
        </p:nvSpPr>
        <p:spPr>
          <a:xfrm>
            <a:off x="6840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6" name="CustomShape 25"/>
          <p:cNvSpPr/>
          <p:nvPr/>
        </p:nvSpPr>
        <p:spPr>
          <a:xfrm>
            <a:off x="380880" y="761760"/>
            <a:ext cx="380520" cy="383040"/>
          </a:xfrm>
          <a:prstGeom prst="rect">
            <a:avLst/>
          </a:prstGeom>
          <a:solidFill>
            <a:srgbClr val="f37b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7" name="CustomShape 26"/>
          <p:cNvSpPr/>
          <p:nvPr/>
        </p:nvSpPr>
        <p:spPr>
          <a:xfrm>
            <a:off x="449280" y="830520"/>
            <a:ext cx="243720" cy="245520"/>
          </a:xfrm>
          <a:prstGeom prst="ellipse">
            <a:avLst/>
          </a:prstGeom>
          <a:gradFill>
            <a:gsLst>
              <a:gs pos="0">
                <a:srgbClr val="f37b00"/>
              </a:gs>
              <a:gs pos="100000">
                <a:srgbClr val="fbab3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08" name="CustomShape 27"/>
          <p:cNvSpPr/>
          <p:nvPr/>
        </p:nvSpPr>
        <p:spPr>
          <a:xfrm>
            <a:off x="44928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9" name="CustomShape 28"/>
          <p:cNvSpPr/>
          <p:nvPr/>
        </p:nvSpPr>
        <p:spPr>
          <a:xfrm>
            <a:off x="761760" y="76176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0" name="CustomShape 29"/>
          <p:cNvSpPr/>
          <p:nvPr/>
        </p:nvSpPr>
        <p:spPr>
          <a:xfrm>
            <a:off x="830160" y="83052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11" name="CustomShape 30"/>
          <p:cNvSpPr/>
          <p:nvPr/>
        </p:nvSpPr>
        <p:spPr>
          <a:xfrm>
            <a:off x="830160" y="83052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2" name="CustomShape 31"/>
          <p:cNvSpPr/>
          <p:nvPr/>
        </p:nvSpPr>
        <p:spPr>
          <a:xfrm>
            <a:off x="0" y="380880"/>
            <a:ext cx="380520" cy="383040"/>
          </a:xfrm>
          <a:prstGeom prst="rect">
            <a:avLst/>
          </a:prstGeom>
          <a:solidFill>
            <a:srgbClr val="0056a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3" name="CustomShape 32"/>
          <p:cNvSpPr/>
          <p:nvPr/>
        </p:nvSpPr>
        <p:spPr>
          <a:xfrm>
            <a:off x="68400" y="449640"/>
            <a:ext cx="243720" cy="245520"/>
          </a:xfrm>
          <a:prstGeom prst="ellipse">
            <a:avLst/>
          </a:prstGeom>
          <a:gradFill>
            <a:gsLst>
              <a:gs pos="0">
                <a:srgbClr val="0056a8"/>
              </a:gs>
              <a:gs pos="100000">
                <a:srgbClr val="0d86f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14" name="CustomShape 33"/>
          <p:cNvSpPr/>
          <p:nvPr/>
        </p:nvSpPr>
        <p:spPr>
          <a:xfrm>
            <a:off x="6840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5" name="CustomShape 34"/>
          <p:cNvSpPr/>
          <p:nvPr/>
        </p:nvSpPr>
        <p:spPr>
          <a:xfrm>
            <a:off x="380880" y="380880"/>
            <a:ext cx="380520" cy="383040"/>
          </a:xfrm>
          <a:prstGeom prst="rect">
            <a:avLst/>
          </a:prstGeom>
          <a:solidFill>
            <a:srgbClr val="ffd5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6" name="CustomShape 35"/>
          <p:cNvSpPr/>
          <p:nvPr/>
        </p:nvSpPr>
        <p:spPr>
          <a:xfrm>
            <a:off x="449280" y="449640"/>
            <a:ext cx="243720" cy="245520"/>
          </a:xfrm>
          <a:prstGeom prst="ellipse">
            <a:avLst/>
          </a:prstGeom>
          <a:gradFill>
            <a:gsLst>
              <a:gs pos="0">
                <a:srgbClr val="ffd500"/>
              </a:gs>
              <a:gs pos="100000">
                <a:srgbClr val="ffec8f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17" name="CustomShape 36"/>
          <p:cNvSpPr/>
          <p:nvPr/>
        </p:nvSpPr>
        <p:spPr>
          <a:xfrm>
            <a:off x="44928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8" name="CustomShape 37"/>
          <p:cNvSpPr/>
          <p:nvPr/>
        </p:nvSpPr>
        <p:spPr>
          <a:xfrm>
            <a:off x="761760" y="38088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9" name="CustomShape 38"/>
          <p:cNvSpPr/>
          <p:nvPr/>
        </p:nvSpPr>
        <p:spPr>
          <a:xfrm>
            <a:off x="830160" y="44964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20" name="CustomShape 39"/>
          <p:cNvSpPr/>
          <p:nvPr/>
        </p:nvSpPr>
        <p:spPr>
          <a:xfrm>
            <a:off x="830160" y="44964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1" name="CustomShape 40"/>
          <p:cNvSpPr/>
          <p:nvPr/>
        </p:nvSpPr>
        <p:spPr>
          <a:xfrm>
            <a:off x="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2" name="CustomShape 41"/>
          <p:cNvSpPr/>
          <p:nvPr/>
        </p:nvSpPr>
        <p:spPr>
          <a:xfrm>
            <a:off x="6840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23" name="CustomShape 42"/>
          <p:cNvSpPr/>
          <p:nvPr/>
        </p:nvSpPr>
        <p:spPr>
          <a:xfrm>
            <a:off x="6840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4" name="CustomShape 43"/>
          <p:cNvSpPr/>
          <p:nvPr/>
        </p:nvSpPr>
        <p:spPr>
          <a:xfrm>
            <a:off x="380880" y="0"/>
            <a:ext cx="380520" cy="383040"/>
          </a:xfrm>
          <a:prstGeom prst="rect">
            <a:avLst/>
          </a:prstGeom>
          <a:solidFill>
            <a:srgbClr val="ed331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5" name="CustomShape 44"/>
          <p:cNvSpPr/>
          <p:nvPr/>
        </p:nvSpPr>
        <p:spPr>
          <a:xfrm>
            <a:off x="449280" y="68760"/>
            <a:ext cx="243720" cy="245520"/>
          </a:xfrm>
          <a:prstGeom prst="ellipse">
            <a:avLst/>
          </a:prstGeom>
          <a:gradFill>
            <a:gsLst>
              <a:gs pos="0">
                <a:srgbClr val="ed331a"/>
              </a:gs>
              <a:gs pos="100000">
                <a:srgbClr val="f48070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26" name="CustomShape 45"/>
          <p:cNvSpPr/>
          <p:nvPr/>
        </p:nvSpPr>
        <p:spPr>
          <a:xfrm>
            <a:off x="44928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7" name="CustomShape 46"/>
          <p:cNvSpPr/>
          <p:nvPr/>
        </p:nvSpPr>
        <p:spPr>
          <a:xfrm>
            <a:off x="761760" y="0"/>
            <a:ext cx="380520" cy="383040"/>
          </a:xfrm>
          <a:prstGeom prst="rect">
            <a:avLst/>
          </a:prstGeom>
          <a:solidFill>
            <a:srgbClr val="12924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8" name="CustomShape 47"/>
          <p:cNvSpPr/>
          <p:nvPr/>
        </p:nvSpPr>
        <p:spPr>
          <a:xfrm>
            <a:off x="830160" y="68760"/>
            <a:ext cx="243720" cy="245520"/>
          </a:xfrm>
          <a:prstGeom prst="ellipse">
            <a:avLst/>
          </a:prstGeom>
          <a:gradFill>
            <a:gsLst>
              <a:gs pos="0">
                <a:srgbClr val="129240"/>
              </a:gs>
              <a:gs pos="100000">
                <a:srgbClr val="18c255"/>
              </a:gs>
            </a:gsLst>
            <a:path path="circle"/>
          </a:gradFill>
          <a:ln w="12600">
            <a:noFill/>
          </a:ln>
          <a:effectLst>
            <a:outerShdw dist="50610" dir="3011665">
              <a:srgbClr val="000000">
                <a:alpha val="5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29" name="CustomShape 48"/>
          <p:cNvSpPr/>
          <p:nvPr/>
        </p:nvSpPr>
        <p:spPr>
          <a:xfrm>
            <a:off x="830160" y="68760"/>
            <a:ext cx="121680" cy="245520"/>
          </a:xfrm>
          <a:prstGeom prst="moon">
            <a:avLst>
              <a:gd name="adj" fmla="val 9266"/>
            </a:avLst>
          </a:prstGeom>
          <a:solidFill>
            <a:srgbClr val="ffffff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6" name="TextShape 1"/>
          <p:cNvSpPr txBox="1"/>
          <p:nvPr/>
        </p:nvSpPr>
        <p:spPr>
          <a:xfrm>
            <a:off x="1046880" y="41760"/>
            <a:ext cx="7049880" cy="1978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Legolens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17" name="TextShape 2"/>
          <p:cNvSpPr txBox="1"/>
          <p:nvPr/>
        </p:nvSpPr>
        <p:spPr>
          <a:xfrm>
            <a:off x="1999800" y="2112480"/>
            <a:ext cx="5141880" cy="162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Building LEGO in AR with Microsoft Hololens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" name="TextShape 1"/>
          <p:cNvSpPr txBox="1"/>
          <p:nvPr/>
        </p:nvSpPr>
        <p:spPr>
          <a:xfrm>
            <a:off x="628560" y="527040"/>
            <a:ext cx="7886520" cy="1163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overview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19" name="TextShape 2"/>
          <p:cNvSpPr txBox="1"/>
          <p:nvPr/>
        </p:nvSpPr>
        <p:spPr>
          <a:xfrm>
            <a:off x="628560" y="1825560"/>
            <a:ext cx="2571840" cy="73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 idea</a:t>
            </a:r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20" name="TextShape 3"/>
          <p:cNvSpPr txBox="1"/>
          <p:nvPr/>
        </p:nvSpPr>
        <p:spPr>
          <a:xfrm>
            <a:off x="3029040" y="599436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Legolens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21" name="TextShape 4"/>
          <p:cNvSpPr txBox="1"/>
          <p:nvPr/>
        </p:nvSpPr>
        <p:spPr>
          <a:xfrm>
            <a:off x="6214320" y="59943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0CBBEBE-DEDF-42B6-8C1C-5A66FEA592C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322" name="" descr=""/>
          <p:cNvPicPr/>
          <p:nvPr/>
        </p:nvPicPr>
        <p:blipFill>
          <a:blip r:embed="rId1"/>
          <a:stretch/>
        </p:blipFill>
        <p:spPr>
          <a:xfrm>
            <a:off x="1005840" y="2377440"/>
            <a:ext cx="5756040" cy="34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3" name="TextShape 1"/>
          <p:cNvSpPr txBox="1"/>
          <p:nvPr/>
        </p:nvSpPr>
        <p:spPr>
          <a:xfrm>
            <a:off x="628560" y="527040"/>
            <a:ext cx="7886520" cy="1163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Where are we?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24" name="TextShape 2"/>
          <p:cNvSpPr txBox="1"/>
          <p:nvPr/>
        </p:nvSpPr>
        <p:spPr>
          <a:xfrm>
            <a:off x="6214320" y="59943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E54E8D6-61B5-47B5-827C-C73D987288E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25" name="TextShape 3"/>
          <p:cNvSpPr txBox="1"/>
          <p:nvPr/>
        </p:nvSpPr>
        <p:spPr>
          <a:xfrm>
            <a:off x="628560" y="1825560"/>
            <a:ext cx="7886520" cy="395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Unity programming</a:t>
            </a:r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block interaction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‘</a:t>
            </a: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Snapping’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Rotation</a:t>
            </a:r>
            <a:endParaRPr b="0" lang="fr-F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Paper prototype (PoP)</a:t>
            </a:r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6" name="TextShape 1"/>
          <p:cNvSpPr txBox="1"/>
          <p:nvPr/>
        </p:nvSpPr>
        <p:spPr>
          <a:xfrm>
            <a:off x="628560" y="527040"/>
            <a:ext cx="7886520" cy="1163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needs to be done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27" name="TextShape 2"/>
          <p:cNvSpPr txBox="1"/>
          <p:nvPr/>
        </p:nvSpPr>
        <p:spPr>
          <a:xfrm>
            <a:off x="6214320" y="59943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111A1B6-5F29-4DB8-BD2F-D40C0EF43DD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28" name="TextShape 3"/>
          <p:cNvSpPr txBox="1"/>
          <p:nvPr/>
        </p:nvSpPr>
        <p:spPr>
          <a:xfrm>
            <a:off x="628560" y="1825560"/>
            <a:ext cx="7886520" cy="395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Testing and evaluation</a:t>
            </a:r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Deploying to Hololens</a:t>
            </a:r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9" name="TextShape 1"/>
          <p:cNvSpPr txBox="1"/>
          <p:nvPr/>
        </p:nvSpPr>
        <p:spPr>
          <a:xfrm>
            <a:off x="628560" y="527040"/>
            <a:ext cx="7886520" cy="1163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expected outcome?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30" name="TextShape 2"/>
          <p:cNvSpPr txBox="1"/>
          <p:nvPr/>
        </p:nvSpPr>
        <p:spPr>
          <a:xfrm>
            <a:off x="6214320" y="59943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3757720-3ADB-492A-BB91-2126EF7DB7A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31" name="TextShape 3"/>
          <p:cNvSpPr txBox="1"/>
          <p:nvPr/>
        </p:nvSpPr>
        <p:spPr>
          <a:xfrm>
            <a:off x="628560" y="2194560"/>
            <a:ext cx="7886520" cy="358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Building with simple Lego bricks</a:t>
            </a:r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simple menu navigation</a:t>
            </a:r>
            <a:endParaRPr b="0" lang="fr-FR" sz="2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53616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2011-05-09T14:18:21Z</dcterms:created>
  <dc:creator>showeet.com</dc:creator>
  <dc:description>© Copyright Showeet.com</dc:description>
  <dc:language>en-US</dc:language>
  <cp:lastModifiedBy/>
  <dcterms:modified xsi:type="dcterms:W3CDTF">2017-05-22T16:48:30Z</dcterms:modified>
  <cp:revision>2</cp:revision>
  <dc:subject/>
  <dc:title>LEGO - Template for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  <property fmtid="{D5CDD505-2E9C-101B-9397-08002B2CF9AE}" pid="12" name="category">
    <vt:lpwstr>Templates</vt:lpwstr>
  </property>
</Properties>
</file>