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323" r:id="rId4"/>
    <p:sldId id="375" r:id="rId5"/>
    <p:sldId id="369" r:id="rId6"/>
    <p:sldId id="371" r:id="rId7"/>
    <p:sldId id="378" r:id="rId8"/>
    <p:sldId id="376" r:id="rId9"/>
    <p:sldId id="377" r:id="rId10"/>
    <p:sldId id="258" r:id="rId11"/>
    <p:sldId id="285" r:id="rId12"/>
    <p:sldId id="260" r:id="rId13"/>
    <p:sldId id="262" r:id="rId14"/>
    <p:sldId id="263" r:id="rId15"/>
    <p:sldId id="312" r:id="rId16"/>
    <p:sldId id="280" r:id="rId17"/>
    <p:sldId id="290" r:id="rId18"/>
    <p:sldId id="354" r:id="rId19"/>
    <p:sldId id="315" r:id="rId20"/>
    <p:sldId id="311" r:id="rId21"/>
    <p:sldId id="355" r:id="rId22"/>
    <p:sldId id="382" r:id="rId23"/>
    <p:sldId id="386" r:id="rId24"/>
    <p:sldId id="387" r:id="rId25"/>
    <p:sldId id="388" r:id="rId26"/>
    <p:sldId id="370" r:id="rId27"/>
    <p:sldId id="372" r:id="rId28"/>
    <p:sldId id="366" r:id="rId29"/>
    <p:sldId id="348" r:id="rId30"/>
    <p:sldId id="361" r:id="rId31"/>
    <p:sldId id="383" r:id="rId32"/>
    <p:sldId id="384" r:id="rId33"/>
    <p:sldId id="385" r:id="rId34"/>
    <p:sldId id="363" r:id="rId35"/>
    <p:sldId id="365" r:id="rId36"/>
    <p:sldId id="364" r:id="rId37"/>
    <p:sldId id="381" r:id="rId38"/>
    <p:sldId id="368" r:id="rId39"/>
    <p:sldId id="380" r:id="rId40"/>
    <p:sldId id="333" r:id="rId41"/>
    <p:sldId id="334" r:id="rId42"/>
    <p:sldId id="335" r:id="rId43"/>
    <p:sldId id="336" r:id="rId44"/>
    <p:sldId id="337" r:id="rId45"/>
    <p:sldId id="339" r:id="rId46"/>
    <p:sldId id="340" r:id="rId47"/>
    <p:sldId id="341" r:id="rId48"/>
    <p:sldId id="351" r:id="rId49"/>
    <p:sldId id="357" r:id="rId50"/>
    <p:sldId id="271" r:id="rId51"/>
    <p:sldId id="284" r:id="rId52"/>
    <p:sldId id="273" r:id="rId53"/>
    <p:sldId id="274" r:id="rId54"/>
    <p:sldId id="296" r:id="rId55"/>
    <p:sldId id="276" r:id="rId56"/>
    <p:sldId id="283" r:id="rId57"/>
    <p:sldId id="305" r:id="rId58"/>
    <p:sldId id="259" r:id="rId59"/>
    <p:sldId id="286" r:id="rId60"/>
    <p:sldId id="303" r:id="rId61"/>
    <p:sldId id="304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재혁 선" initials="재선" lastIdx="1" clrIdx="0">
    <p:extLst>
      <p:ext uri="{19B8F6BF-5375-455C-9EA6-DF929625EA0E}">
        <p15:presenceInfo xmlns:p15="http://schemas.microsoft.com/office/powerpoint/2012/main" userId="재혁 선" providerId="None"/>
      </p:ext>
    </p:extLst>
  </p:cmAuthor>
  <p:cmAuthor id="2" name="송 기현" initials="송기" lastIdx="2" clrIdx="1">
    <p:extLst>
      <p:ext uri="{19B8F6BF-5375-455C-9EA6-DF929625EA0E}">
        <p15:presenceInfo xmlns:p15="http://schemas.microsoft.com/office/powerpoint/2012/main" userId="096da8ddfe4bb5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9C6FF"/>
    <a:srgbClr val="D6DCE5"/>
    <a:srgbClr val="FAD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513" autoAdjust="0"/>
  </p:normalViewPr>
  <p:slideViewPr>
    <p:cSldViewPr snapToGrid="0">
      <p:cViewPr>
        <p:scale>
          <a:sx n="75" d="100"/>
          <a:sy n="75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svg"/><Relationship Id="rId1" Type="http://schemas.openxmlformats.org/officeDocument/2006/relationships/image" Target="../media/image121.png"/><Relationship Id="rId4" Type="http://schemas.openxmlformats.org/officeDocument/2006/relationships/image" Target="../media/image1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sv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svg"/><Relationship Id="rId1" Type="http://schemas.openxmlformats.org/officeDocument/2006/relationships/image" Target="../media/image125.png"/><Relationship Id="rId6" Type="http://schemas.openxmlformats.org/officeDocument/2006/relationships/image" Target="../media/image130.svg"/><Relationship Id="rId5" Type="http://schemas.openxmlformats.org/officeDocument/2006/relationships/image" Target="../media/image129.png"/><Relationship Id="rId4" Type="http://schemas.openxmlformats.org/officeDocument/2006/relationships/image" Target="../media/image1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svg"/><Relationship Id="rId1" Type="http://schemas.openxmlformats.org/officeDocument/2006/relationships/image" Target="../media/image121.png"/><Relationship Id="rId4" Type="http://schemas.openxmlformats.org/officeDocument/2006/relationships/image" Target="../media/image1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sv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svg"/><Relationship Id="rId1" Type="http://schemas.openxmlformats.org/officeDocument/2006/relationships/image" Target="../media/image125.png"/><Relationship Id="rId6" Type="http://schemas.openxmlformats.org/officeDocument/2006/relationships/image" Target="../media/image130.svg"/><Relationship Id="rId5" Type="http://schemas.openxmlformats.org/officeDocument/2006/relationships/image" Target="../media/image129.png"/><Relationship Id="rId4" Type="http://schemas.openxmlformats.org/officeDocument/2006/relationships/image" Target="../media/image1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F8F03-DF55-4337-B16C-02819AF76C8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438E15-3CCC-4666-BC8C-AB1C61EBFBEC}">
      <dgm:prSet/>
      <dgm:spPr/>
      <dgm:t>
        <a:bodyPr/>
        <a:lstStyle/>
        <a:p>
          <a:r>
            <a:rPr lang="en-US" altLang="ko-KR" dirty="0"/>
            <a:t>2. </a:t>
          </a:r>
          <a:r>
            <a:rPr lang="ko-KR" dirty="0"/>
            <a:t>연구 개발 배경</a:t>
          </a:r>
          <a:endParaRPr lang="en-US" dirty="0"/>
        </a:p>
      </dgm:t>
    </dgm:pt>
    <dgm:pt modelId="{138A3D13-1A27-487C-9335-3742ACFED4B7}" type="parTrans" cxnId="{CD68FA20-796A-4562-B819-C9CC409CAE21}">
      <dgm:prSet/>
      <dgm:spPr/>
      <dgm:t>
        <a:bodyPr/>
        <a:lstStyle/>
        <a:p>
          <a:endParaRPr lang="en-US"/>
        </a:p>
      </dgm:t>
    </dgm:pt>
    <dgm:pt modelId="{4E50B843-3FBC-453E-81F9-74BAD06F541C}" type="sibTrans" cxnId="{CD68FA20-796A-4562-B819-C9CC409CAE21}">
      <dgm:prSet/>
      <dgm:spPr/>
      <dgm:t>
        <a:bodyPr/>
        <a:lstStyle/>
        <a:p>
          <a:endParaRPr lang="en-US"/>
        </a:p>
      </dgm:t>
    </dgm:pt>
    <dgm:pt modelId="{B61FB9D3-9827-443F-A623-67B4D53000D7}">
      <dgm:prSet/>
      <dgm:spPr/>
      <dgm:t>
        <a:bodyPr/>
        <a:lstStyle/>
        <a:p>
          <a:r>
            <a:rPr lang="en-US" altLang="ko-KR" dirty="0"/>
            <a:t>3. </a:t>
          </a:r>
          <a:r>
            <a:rPr lang="ko-KR" dirty="0"/>
            <a:t>연구 목표</a:t>
          </a:r>
          <a:r>
            <a:rPr lang="en-US" altLang="ko-KR" dirty="0"/>
            <a:t> </a:t>
          </a:r>
          <a:r>
            <a:rPr lang="ko-KR" altLang="en-US" dirty="0"/>
            <a:t>및 개발 효과</a:t>
          </a:r>
          <a:endParaRPr lang="en-US" dirty="0"/>
        </a:p>
      </dgm:t>
    </dgm:pt>
    <dgm:pt modelId="{D369AEA4-C654-43ED-8073-78FA7C543301}" type="parTrans" cxnId="{385E57D7-68E9-4737-84CA-240CF815E878}">
      <dgm:prSet/>
      <dgm:spPr/>
      <dgm:t>
        <a:bodyPr/>
        <a:lstStyle/>
        <a:p>
          <a:endParaRPr lang="en-US"/>
        </a:p>
      </dgm:t>
    </dgm:pt>
    <dgm:pt modelId="{5506E1E7-A3ED-4D00-83A6-9CBFA59AB510}" type="sibTrans" cxnId="{385E57D7-68E9-4737-84CA-240CF815E878}">
      <dgm:prSet/>
      <dgm:spPr/>
      <dgm:t>
        <a:bodyPr/>
        <a:lstStyle/>
        <a:p>
          <a:endParaRPr lang="en-US"/>
        </a:p>
      </dgm:t>
    </dgm:pt>
    <dgm:pt modelId="{3EF34E2D-9E77-4644-B7F0-418772401962}">
      <dgm:prSet/>
      <dgm:spPr/>
      <dgm:t>
        <a:bodyPr/>
        <a:lstStyle/>
        <a:p>
          <a:r>
            <a:rPr lang="en-US" altLang="ko-KR" dirty="0"/>
            <a:t>4. </a:t>
          </a:r>
          <a:r>
            <a:rPr lang="ko-KR" dirty="0"/>
            <a:t>관련 연구 사례</a:t>
          </a:r>
          <a:endParaRPr lang="en-US" dirty="0"/>
        </a:p>
      </dgm:t>
    </dgm:pt>
    <dgm:pt modelId="{5999C0C7-DE5F-4600-85B5-DE8DEC4E6378}" type="parTrans" cxnId="{9D52DDF8-ED9D-465A-8886-858D68B26859}">
      <dgm:prSet/>
      <dgm:spPr/>
      <dgm:t>
        <a:bodyPr/>
        <a:lstStyle/>
        <a:p>
          <a:endParaRPr lang="en-US"/>
        </a:p>
      </dgm:t>
    </dgm:pt>
    <dgm:pt modelId="{2D8FB021-6562-45ED-9086-6084279D2839}" type="sibTrans" cxnId="{9D52DDF8-ED9D-465A-8886-858D68B26859}">
      <dgm:prSet/>
      <dgm:spPr/>
      <dgm:t>
        <a:bodyPr/>
        <a:lstStyle/>
        <a:p>
          <a:endParaRPr lang="en-US"/>
        </a:p>
      </dgm:t>
    </dgm:pt>
    <dgm:pt modelId="{B768DA3B-7401-4350-AE92-A5FAD9D2777F}">
      <dgm:prSet/>
      <dgm:spPr/>
      <dgm:t>
        <a:bodyPr/>
        <a:lstStyle/>
        <a:p>
          <a:r>
            <a:rPr lang="en-US" altLang="ko-KR" dirty="0"/>
            <a:t>5. </a:t>
          </a:r>
          <a:r>
            <a:rPr lang="ko-KR" altLang="en-US" dirty="0"/>
            <a:t>기존 사례와의 차이점</a:t>
          </a:r>
          <a:endParaRPr lang="en-US" dirty="0"/>
        </a:p>
      </dgm:t>
    </dgm:pt>
    <dgm:pt modelId="{30824CBB-0E97-4A09-BB72-9FF790C17D65}" type="parTrans" cxnId="{662EC2A5-BE59-43CD-8422-9217DA2FC5E2}">
      <dgm:prSet/>
      <dgm:spPr/>
      <dgm:t>
        <a:bodyPr/>
        <a:lstStyle/>
        <a:p>
          <a:endParaRPr lang="en-US"/>
        </a:p>
      </dgm:t>
    </dgm:pt>
    <dgm:pt modelId="{A5C6A844-B625-4967-A2AE-577C7729C2D2}" type="sibTrans" cxnId="{662EC2A5-BE59-43CD-8422-9217DA2FC5E2}">
      <dgm:prSet/>
      <dgm:spPr/>
      <dgm:t>
        <a:bodyPr/>
        <a:lstStyle/>
        <a:p>
          <a:endParaRPr lang="en-US"/>
        </a:p>
      </dgm:t>
    </dgm:pt>
    <dgm:pt modelId="{05AF3720-D440-4921-A0EB-E2BA1BC348A7}">
      <dgm:prSet/>
      <dgm:spPr/>
      <dgm:t>
        <a:bodyPr/>
        <a:lstStyle/>
        <a:p>
          <a:r>
            <a:rPr lang="en-US" altLang="ko-KR" dirty="0"/>
            <a:t>7. </a:t>
          </a:r>
          <a:r>
            <a:rPr lang="ko-KR" dirty="0"/>
            <a:t>시스템 구성도</a:t>
          </a:r>
          <a:endParaRPr lang="en-US" dirty="0"/>
        </a:p>
      </dgm:t>
    </dgm:pt>
    <dgm:pt modelId="{C8E7B68A-6AA4-470A-B287-D452E86562EF}" type="parTrans" cxnId="{BDE2CE14-C0B7-45D2-BD45-043FC45A7641}">
      <dgm:prSet/>
      <dgm:spPr/>
      <dgm:t>
        <a:bodyPr/>
        <a:lstStyle/>
        <a:p>
          <a:endParaRPr lang="en-US"/>
        </a:p>
      </dgm:t>
    </dgm:pt>
    <dgm:pt modelId="{2F7646CE-8872-4523-8818-BA46A21C4383}" type="sibTrans" cxnId="{BDE2CE14-C0B7-45D2-BD45-043FC45A7641}">
      <dgm:prSet/>
      <dgm:spPr/>
      <dgm:t>
        <a:bodyPr/>
        <a:lstStyle/>
        <a:p>
          <a:endParaRPr lang="en-US"/>
        </a:p>
      </dgm:t>
    </dgm:pt>
    <dgm:pt modelId="{3DDEE1F3-23A7-432C-9A27-DDC178CBCEC4}">
      <dgm:prSet/>
      <dgm:spPr/>
      <dgm:t>
        <a:bodyPr/>
        <a:lstStyle/>
        <a:p>
          <a:r>
            <a:rPr lang="en-US" altLang="ko-KR" dirty="0"/>
            <a:t>9. </a:t>
          </a:r>
          <a:r>
            <a:rPr lang="ko-KR" dirty="0"/>
            <a:t>개발 환경</a:t>
          </a:r>
          <a:endParaRPr lang="en-US" dirty="0"/>
        </a:p>
      </dgm:t>
    </dgm:pt>
    <dgm:pt modelId="{C1E04994-2228-4FC9-95BE-2D2305E466DC}" type="parTrans" cxnId="{99EF8DD8-29F8-4598-8715-1F6D5DBAB53B}">
      <dgm:prSet/>
      <dgm:spPr/>
      <dgm:t>
        <a:bodyPr/>
        <a:lstStyle/>
        <a:p>
          <a:endParaRPr lang="en-US"/>
        </a:p>
      </dgm:t>
    </dgm:pt>
    <dgm:pt modelId="{F231A6FE-4CB1-4044-AA23-EC1446B235EF}" type="sibTrans" cxnId="{99EF8DD8-29F8-4598-8715-1F6D5DBAB53B}">
      <dgm:prSet/>
      <dgm:spPr/>
      <dgm:t>
        <a:bodyPr/>
        <a:lstStyle/>
        <a:p>
          <a:endParaRPr lang="en-US"/>
        </a:p>
      </dgm:t>
    </dgm:pt>
    <dgm:pt modelId="{44BC13A5-5E21-4410-9B95-920A270A07B3}">
      <dgm:prSet/>
      <dgm:spPr/>
      <dgm:t>
        <a:bodyPr/>
        <a:lstStyle/>
        <a:p>
          <a:r>
            <a:rPr lang="en-US" altLang="ko-KR" dirty="0"/>
            <a:t>10. </a:t>
          </a:r>
          <a:r>
            <a:rPr lang="ko-KR" dirty="0"/>
            <a:t>개발 방법</a:t>
          </a:r>
          <a:endParaRPr lang="en-US" dirty="0"/>
        </a:p>
      </dgm:t>
    </dgm:pt>
    <dgm:pt modelId="{E6ADA1AF-103F-4631-8E8F-BEAE676AF343}" type="parTrans" cxnId="{FAABB24F-7AD1-46B1-9B9F-CC852C68BD29}">
      <dgm:prSet/>
      <dgm:spPr/>
      <dgm:t>
        <a:bodyPr/>
        <a:lstStyle/>
        <a:p>
          <a:endParaRPr lang="en-US"/>
        </a:p>
      </dgm:t>
    </dgm:pt>
    <dgm:pt modelId="{A6E3E43A-A4EC-4184-8788-89B252166241}" type="sibTrans" cxnId="{FAABB24F-7AD1-46B1-9B9F-CC852C68BD29}">
      <dgm:prSet/>
      <dgm:spPr/>
      <dgm:t>
        <a:bodyPr/>
        <a:lstStyle/>
        <a:p>
          <a:endParaRPr lang="en-US"/>
        </a:p>
      </dgm:t>
    </dgm:pt>
    <dgm:pt modelId="{32BB0422-ABBE-45E5-8D7A-15E52749EE10}">
      <dgm:prSet/>
      <dgm:spPr/>
      <dgm:t>
        <a:bodyPr/>
        <a:lstStyle/>
        <a:p>
          <a:r>
            <a:rPr lang="en-US" altLang="ko-KR" dirty="0"/>
            <a:t>11. </a:t>
          </a:r>
          <a:r>
            <a:rPr lang="ko-KR" dirty="0"/>
            <a:t>역할 분담</a:t>
          </a:r>
          <a:endParaRPr lang="en-US" dirty="0"/>
        </a:p>
      </dgm:t>
    </dgm:pt>
    <dgm:pt modelId="{E99A4A20-E6BE-46D0-BBF2-19BB77617D09}" type="parTrans" cxnId="{45D2F752-4D38-42C4-8FBB-A22CEF4AABC8}">
      <dgm:prSet/>
      <dgm:spPr/>
      <dgm:t>
        <a:bodyPr/>
        <a:lstStyle/>
        <a:p>
          <a:endParaRPr lang="en-US"/>
        </a:p>
      </dgm:t>
    </dgm:pt>
    <dgm:pt modelId="{53D6721F-F25D-45C6-8E36-BE893562E61B}" type="sibTrans" cxnId="{45D2F752-4D38-42C4-8FBB-A22CEF4AABC8}">
      <dgm:prSet/>
      <dgm:spPr/>
      <dgm:t>
        <a:bodyPr/>
        <a:lstStyle/>
        <a:p>
          <a:endParaRPr lang="en-US"/>
        </a:p>
      </dgm:t>
    </dgm:pt>
    <dgm:pt modelId="{EADD90F6-FDF1-4EC9-BBCF-A395011D33AF}">
      <dgm:prSet/>
      <dgm:spPr/>
      <dgm:t>
        <a:bodyPr/>
        <a:lstStyle/>
        <a:p>
          <a:r>
            <a:rPr lang="en-US" altLang="ko-KR" dirty="0"/>
            <a:t>12. </a:t>
          </a:r>
          <a:r>
            <a:rPr lang="ko-KR" dirty="0"/>
            <a:t>수행 일정</a:t>
          </a:r>
          <a:endParaRPr lang="en-US" dirty="0"/>
        </a:p>
      </dgm:t>
    </dgm:pt>
    <dgm:pt modelId="{9F4D2F68-453B-4E28-9F8E-9149C2BDEEB2}" type="parTrans" cxnId="{E9C450A8-E62B-4B86-AA1F-F40DDD3CD8B9}">
      <dgm:prSet/>
      <dgm:spPr/>
      <dgm:t>
        <a:bodyPr/>
        <a:lstStyle/>
        <a:p>
          <a:endParaRPr lang="en-US"/>
        </a:p>
      </dgm:t>
    </dgm:pt>
    <dgm:pt modelId="{DAD8BDDA-D8D6-4E78-B122-DAFE3DCC095B}" type="sibTrans" cxnId="{E9C450A8-E62B-4B86-AA1F-F40DDD3CD8B9}">
      <dgm:prSet/>
      <dgm:spPr/>
      <dgm:t>
        <a:bodyPr/>
        <a:lstStyle/>
        <a:p>
          <a:endParaRPr lang="en-US"/>
        </a:p>
      </dgm:t>
    </dgm:pt>
    <dgm:pt modelId="{7F82F41F-89B7-4A8A-AC66-B7017A4F326E}">
      <dgm:prSet/>
      <dgm:spPr/>
      <dgm:t>
        <a:bodyPr/>
        <a:lstStyle/>
        <a:p>
          <a:r>
            <a:rPr lang="en-US" altLang="ko-KR" dirty="0"/>
            <a:t>13. </a:t>
          </a:r>
          <a:r>
            <a:rPr lang="ko-KR" dirty="0"/>
            <a:t>필요 기술</a:t>
          </a:r>
          <a:endParaRPr lang="en-US" dirty="0"/>
        </a:p>
      </dgm:t>
    </dgm:pt>
    <dgm:pt modelId="{9A76D1B9-B780-473B-B0D1-FF7F064D168F}" type="parTrans" cxnId="{9DAF9DDC-A46F-41BE-B4C3-8580D90CB8F2}">
      <dgm:prSet/>
      <dgm:spPr/>
      <dgm:t>
        <a:bodyPr/>
        <a:lstStyle/>
        <a:p>
          <a:endParaRPr lang="en-US"/>
        </a:p>
      </dgm:t>
    </dgm:pt>
    <dgm:pt modelId="{ED9BC4EE-E31A-445E-B111-FAD8D7977A4F}" type="sibTrans" cxnId="{9DAF9DDC-A46F-41BE-B4C3-8580D90CB8F2}">
      <dgm:prSet/>
      <dgm:spPr/>
      <dgm:t>
        <a:bodyPr/>
        <a:lstStyle/>
        <a:p>
          <a:endParaRPr lang="en-US"/>
        </a:p>
      </dgm:t>
    </dgm:pt>
    <dgm:pt modelId="{412CCAFE-B1D3-4202-9EE0-917E71A307C0}">
      <dgm:prSet/>
      <dgm:spPr/>
      <dgm:t>
        <a:bodyPr/>
        <a:lstStyle/>
        <a:p>
          <a:r>
            <a:rPr lang="en-US" altLang="ko-KR" dirty="0"/>
            <a:t>14. </a:t>
          </a:r>
          <a:r>
            <a:rPr lang="ko-KR" dirty="0"/>
            <a:t>참고 문헌</a:t>
          </a:r>
          <a:endParaRPr lang="en-US" dirty="0"/>
        </a:p>
      </dgm:t>
    </dgm:pt>
    <dgm:pt modelId="{D8FF0736-1224-4B27-954C-B66D606C7CE8}" type="parTrans" cxnId="{E1C17C42-77D2-492B-B562-8415F5D6F5A1}">
      <dgm:prSet/>
      <dgm:spPr/>
      <dgm:t>
        <a:bodyPr/>
        <a:lstStyle/>
        <a:p>
          <a:endParaRPr lang="en-US"/>
        </a:p>
      </dgm:t>
    </dgm:pt>
    <dgm:pt modelId="{C4A051FC-83AD-4645-81DB-62C60EE21AC7}" type="sibTrans" cxnId="{E1C17C42-77D2-492B-B562-8415F5D6F5A1}">
      <dgm:prSet/>
      <dgm:spPr/>
      <dgm:t>
        <a:bodyPr/>
        <a:lstStyle/>
        <a:p>
          <a:endParaRPr lang="en-US"/>
        </a:p>
      </dgm:t>
    </dgm:pt>
    <dgm:pt modelId="{3E98D7CA-F0F9-4B26-A48C-E781C8D73C39}">
      <dgm:prSet/>
      <dgm:spPr/>
      <dgm:t>
        <a:bodyPr/>
        <a:lstStyle/>
        <a:p>
          <a:r>
            <a:rPr lang="en-US" dirty="0"/>
            <a:t>6. </a:t>
          </a:r>
          <a:r>
            <a:rPr lang="ko-KR" altLang="en-US" dirty="0"/>
            <a:t>시스템 시나리오</a:t>
          </a:r>
          <a:endParaRPr lang="en-US" dirty="0"/>
        </a:p>
      </dgm:t>
    </dgm:pt>
    <dgm:pt modelId="{D3012FB6-30DA-42B2-A2FB-60E2C7172488}" type="parTrans" cxnId="{03D00C99-A8C5-4217-A587-6D84EC8C5FCC}">
      <dgm:prSet/>
      <dgm:spPr/>
      <dgm:t>
        <a:bodyPr/>
        <a:lstStyle/>
        <a:p>
          <a:pPr latinLnBrk="1"/>
          <a:endParaRPr lang="ko-KR" altLang="en-US"/>
        </a:p>
      </dgm:t>
    </dgm:pt>
    <dgm:pt modelId="{41018146-159A-4BB1-8819-F0BC17B49BEF}" type="sibTrans" cxnId="{03D00C99-A8C5-4217-A587-6D84EC8C5FCC}">
      <dgm:prSet/>
      <dgm:spPr/>
      <dgm:t>
        <a:bodyPr/>
        <a:lstStyle/>
        <a:p>
          <a:pPr latinLnBrk="1"/>
          <a:endParaRPr lang="ko-KR" altLang="en-US"/>
        </a:p>
      </dgm:t>
    </dgm:pt>
    <dgm:pt modelId="{B12B888F-3CEC-4728-9F53-E29DE4B1260E}">
      <dgm:prSet/>
      <dgm:spPr/>
      <dgm:t>
        <a:bodyPr/>
        <a:lstStyle/>
        <a:p>
          <a:r>
            <a:rPr lang="en-US" dirty="0"/>
            <a:t>1. Feedback </a:t>
          </a:r>
          <a:r>
            <a:rPr lang="ko-KR" altLang="en-US" dirty="0"/>
            <a:t>보안</a:t>
          </a:r>
          <a:endParaRPr lang="en-US" dirty="0"/>
        </a:p>
      </dgm:t>
    </dgm:pt>
    <dgm:pt modelId="{4BFEC5B7-B266-4F29-A798-E36EEC01AF70}" type="parTrans" cxnId="{94F8A179-C40D-4CE6-BE4D-301F23A2D159}">
      <dgm:prSet/>
      <dgm:spPr/>
      <dgm:t>
        <a:bodyPr/>
        <a:lstStyle/>
        <a:p>
          <a:pPr latinLnBrk="1"/>
          <a:endParaRPr lang="ko-KR" altLang="en-US"/>
        </a:p>
      </dgm:t>
    </dgm:pt>
    <dgm:pt modelId="{AE271447-0611-4318-933B-90291958BFD6}" type="sibTrans" cxnId="{94F8A179-C40D-4CE6-BE4D-301F23A2D159}">
      <dgm:prSet/>
      <dgm:spPr/>
      <dgm:t>
        <a:bodyPr/>
        <a:lstStyle/>
        <a:p>
          <a:pPr latinLnBrk="1"/>
          <a:endParaRPr lang="ko-KR" altLang="en-US"/>
        </a:p>
      </dgm:t>
    </dgm:pt>
    <dgm:pt modelId="{5AA6623A-7091-4F43-ABCA-156B79DB7EAE}">
      <dgm:prSet/>
      <dgm:spPr/>
      <dgm:t>
        <a:bodyPr/>
        <a:lstStyle/>
        <a:p>
          <a:r>
            <a:rPr lang="en-US" dirty="0"/>
            <a:t>8. </a:t>
          </a:r>
          <a:r>
            <a:rPr lang="ko-KR" altLang="en-US" dirty="0"/>
            <a:t>시스템 모듈 상세 설계</a:t>
          </a:r>
          <a:endParaRPr lang="en-US" dirty="0"/>
        </a:p>
      </dgm:t>
    </dgm:pt>
    <dgm:pt modelId="{41C6FA55-3DB6-424B-9C9A-5029A4BB4E31}" type="parTrans" cxnId="{C4EDA5F3-AF3F-4E36-984F-2ED8849D15F0}">
      <dgm:prSet/>
      <dgm:spPr/>
      <dgm:t>
        <a:bodyPr/>
        <a:lstStyle/>
        <a:p>
          <a:pPr latinLnBrk="1"/>
          <a:endParaRPr lang="ko-KR" altLang="en-US"/>
        </a:p>
      </dgm:t>
    </dgm:pt>
    <dgm:pt modelId="{9067186F-9C56-4860-9351-610D90779A51}" type="sibTrans" cxnId="{C4EDA5F3-AF3F-4E36-984F-2ED8849D15F0}">
      <dgm:prSet/>
      <dgm:spPr/>
      <dgm:t>
        <a:bodyPr/>
        <a:lstStyle/>
        <a:p>
          <a:pPr latinLnBrk="1"/>
          <a:endParaRPr lang="ko-KR" altLang="en-US"/>
        </a:p>
      </dgm:t>
    </dgm:pt>
    <dgm:pt modelId="{148BDE61-DDF5-4EC1-8D25-E0CD48FE8C1D}" type="pres">
      <dgm:prSet presAssocID="{7CEF8F03-DF55-4337-B16C-02819AF76C88}" presName="vert0" presStyleCnt="0">
        <dgm:presLayoutVars>
          <dgm:dir/>
          <dgm:animOne val="branch"/>
          <dgm:animLvl val="lvl"/>
        </dgm:presLayoutVars>
      </dgm:prSet>
      <dgm:spPr/>
    </dgm:pt>
    <dgm:pt modelId="{4D003448-67B0-4B0C-AAC2-5B88CBF290E2}" type="pres">
      <dgm:prSet presAssocID="{B12B888F-3CEC-4728-9F53-E29DE4B1260E}" presName="thickLine" presStyleLbl="alignNode1" presStyleIdx="0" presStyleCnt="14"/>
      <dgm:spPr/>
    </dgm:pt>
    <dgm:pt modelId="{22514D00-0572-45A0-AC65-CC0361D2E235}" type="pres">
      <dgm:prSet presAssocID="{B12B888F-3CEC-4728-9F53-E29DE4B1260E}" presName="horz1" presStyleCnt="0"/>
      <dgm:spPr/>
    </dgm:pt>
    <dgm:pt modelId="{FC4AB486-DBBD-4E8E-8BB8-8A7214FA298C}" type="pres">
      <dgm:prSet presAssocID="{B12B888F-3CEC-4728-9F53-E29DE4B1260E}" presName="tx1" presStyleLbl="revTx" presStyleIdx="0" presStyleCnt="14"/>
      <dgm:spPr/>
    </dgm:pt>
    <dgm:pt modelId="{9A8E35B6-BF4E-4101-84E8-006B4EE667DA}" type="pres">
      <dgm:prSet presAssocID="{B12B888F-3CEC-4728-9F53-E29DE4B1260E}" presName="vert1" presStyleCnt="0"/>
      <dgm:spPr/>
    </dgm:pt>
    <dgm:pt modelId="{2EE5EA25-9A35-4424-9E9A-42B2C9659D50}" type="pres">
      <dgm:prSet presAssocID="{39438E15-3CCC-4666-BC8C-AB1C61EBFBEC}" presName="thickLine" presStyleLbl="alignNode1" presStyleIdx="1" presStyleCnt="14"/>
      <dgm:spPr/>
    </dgm:pt>
    <dgm:pt modelId="{B92533AC-B8FA-4A12-9A2C-AAA471038496}" type="pres">
      <dgm:prSet presAssocID="{39438E15-3CCC-4666-BC8C-AB1C61EBFBEC}" presName="horz1" presStyleCnt="0"/>
      <dgm:spPr/>
    </dgm:pt>
    <dgm:pt modelId="{EC3E1D05-974B-4744-AA66-29454925D3DC}" type="pres">
      <dgm:prSet presAssocID="{39438E15-3CCC-4666-BC8C-AB1C61EBFBEC}" presName="tx1" presStyleLbl="revTx" presStyleIdx="1" presStyleCnt="14"/>
      <dgm:spPr/>
    </dgm:pt>
    <dgm:pt modelId="{793A9ED3-376E-4394-843C-99091D355E03}" type="pres">
      <dgm:prSet presAssocID="{39438E15-3CCC-4666-BC8C-AB1C61EBFBEC}" presName="vert1" presStyleCnt="0"/>
      <dgm:spPr/>
    </dgm:pt>
    <dgm:pt modelId="{1EDF20BE-72BA-42BE-B142-C7D076206B4A}" type="pres">
      <dgm:prSet presAssocID="{B61FB9D3-9827-443F-A623-67B4D53000D7}" presName="thickLine" presStyleLbl="alignNode1" presStyleIdx="2" presStyleCnt="14"/>
      <dgm:spPr/>
    </dgm:pt>
    <dgm:pt modelId="{CADE257D-9EEB-4EBD-9ACD-5CDED77754FD}" type="pres">
      <dgm:prSet presAssocID="{B61FB9D3-9827-443F-A623-67B4D53000D7}" presName="horz1" presStyleCnt="0"/>
      <dgm:spPr/>
    </dgm:pt>
    <dgm:pt modelId="{8FFEA0CA-DC05-4C64-9468-875079D469AF}" type="pres">
      <dgm:prSet presAssocID="{B61FB9D3-9827-443F-A623-67B4D53000D7}" presName="tx1" presStyleLbl="revTx" presStyleIdx="2" presStyleCnt="14"/>
      <dgm:spPr/>
    </dgm:pt>
    <dgm:pt modelId="{EDB6D291-9F2B-47D9-8E6F-A7194510CEF0}" type="pres">
      <dgm:prSet presAssocID="{B61FB9D3-9827-443F-A623-67B4D53000D7}" presName="vert1" presStyleCnt="0"/>
      <dgm:spPr/>
    </dgm:pt>
    <dgm:pt modelId="{65D96243-BA67-4BA0-A37D-7841405A40CA}" type="pres">
      <dgm:prSet presAssocID="{3EF34E2D-9E77-4644-B7F0-418772401962}" presName="thickLine" presStyleLbl="alignNode1" presStyleIdx="3" presStyleCnt="14"/>
      <dgm:spPr/>
    </dgm:pt>
    <dgm:pt modelId="{C85DEBEB-AACD-45F2-8D89-B44B7092B01B}" type="pres">
      <dgm:prSet presAssocID="{3EF34E2D-9E77-4644-B7F0-418772401962}" presName="horz1" presStyleCnt="0"/>
      <dgm:spPr/>
    </dgm:pt>
    <dgm:pt modelId="{D2BCA439-049D-440A-8F20-93121A433F6B}" type="pres">
      <dgm:prSet presAssocID="{3EF34E2D-9E77-4644-B7F0-418772401962}" presName="tx1" presStyleLbl="revTx" presStyleIdx="3" presStyleCnt="14"/>
      <dgm:spPr/>
    </dgm:pt>
    <dgm:pt modelId="{DD6FB239-8AEB-4D74-A708-34E8F5F13BEC}" type="pres">
      <dgm:prSet presAssocID="{3EF34E2D-9E77-4644-B7F0-418772401962}" presName="vert1" presStyleCnt="0"/>
      <dgm:spPr/>
    </dgm:pt>
    <dgm:pt modelId="{3C23B32C-491E-4998-8401-E38BBA1E6FCF}" type="pres">
      <dgm:prSet presAssocID="{B768DA3B-7401-4350-AE92-A5FAD9D2777F}" presName="thickLine" presStyleLbl="alignNode1" presStyleIdx="4" presStyleCnt="14"/>
      <dgm:spPr/>
    </dgm:pt>
    <dgm:pt modelId="{5CB73FAF-7FC6-4F12-BD5F-3844EE88F42A}" type="pres">
      <dgm:prSet presAssocID="{B768DA3B-7401-4350-AE92-A5FAD9D2777F}" presName="horz1" presStyleCnt="0"/>
      <dgm:spPr/>
    </dgm:pt>
    <dgm:pt modelId="{020F9817-E1D1-476C-8517-A11A68A2DC99}" type="pres">
      <dgm:prSet presAssocID="{B768DA3B-7401-4350-AE92-A5FAD9D2777F}" presName="tx1" presStyleLbl="revTx" presStyleIdx="4" presStyleCnt="14"/>
      <dgm:spPr/>
    </dgm:pt>
    <dgm:pt modelId="{CEE4C41B-68DF-41F0-AC46-BA9D94CF8357}" type="pres">
      <dgm:prSet presAssocID="{B768DA3B-7401-4350-AE92-A5FAD9D2777F}" presName="vert1" presStyleCnt="0"/>
      <dgm:spPr/>
    </dgm:pt>
    <dgm:pt modelId="{2291BB72-DB0F-4A32-BD2E-44391BFE1983}" type="pres">
      <dgm:prSet presAssocID="{3E98D7CA-F0F9-4B26-A48C-E781C8D73C39}" presName="thickLine" presStyleLbl="alignNode1" presStyleIdx="5" presStyleCnt="14"/>
      <dgm:spPr/>
    </dgm:pt>
    <dgm:pt modelId="{3102EFCF-9F35-4377-9AD0-91B9A5A05BF8}" type="pres">
      <dgm:prSet presAssocID="{3E98D7CA-F0F9-4B26-A48C-E781C8D73C39}" presName="horz1" presStyleCnt="0"/>
      <dgm:spPr/>
    </dgm:pt>
    <dgm:pt modelId="{2DE48B6A-314D-40C1-A7A3-F6E35C4E7A37}" type="pres">
      <dgm:prSet presAssocID="{3E98D7CA-F0F9-4B26-A48C-E781C8D73C39}" presName="tx1" presStyleLbl="revTx" presStyleIdx="5" presStyleCnt="14"/>
      <dgm:spPr/>
    </dgm:pt>
    <dgm:pt modelId="{03B0A30A-8C38-4DD2-ACE9-C1F747C7CFCE}" type="pres">
      <dgm:prSet presAssocID="{3E98D7CA-F0F9-4B26-A48C-E781C8D73C39}" presName="vert1" presStyleCnt="0"/>
      <dgm:spPr/>
    </dgm:pt>
    <dgm:pt modelId="{CC4B309E-C621-41D0-989B-A6EE73D040B6}" type="pres">
      <dgm:prSet presAssocID="{05AF3720-D440-4921-A0EB-E2BA1BC348A7}" presName="thickLine" presStyleLbl="alignNode1" presStyleIdx="6" presStyleCnt="14"/>
      <dgm:spPr/>
    </dgm:pt>
    <dgm:pt modelId="{E36E3370-F5DA-45A2-8E5A-3D5F114ACA3D}" type="pres">
      <dgm:prSet presAssocID="{05AF3720-D440-4921-A0EB-E2BA1BC348A7}" presName="horz1" presStyleCnt="0"/>
      <dgm:spPr/>
    </dgm:pt>
    <dgm:pt modelId="{BEE8771F-C68C-45F0-A3BB-AD254806319A}" type="pres">
      <dgm:prSet presAssocID="{05AF3720-D440-4921-A0EB-E2BA1BC348A7}" presName="tx1" presStyleLbl="revTx" presStyleIdx="6" presStyleCnt="14"/>
      <dgm:spPr/>
    </dgm:pt>
    <dgm:pt modelId="{C4722F79-68F6-42BA-9C38-A40CB7326930}" type="pres">
      <dgm:prSet presAssocID="{05AF3720-D440-4921-A0EB-E2BA1BC348A7}" presName="vert1" presStyleCnt="0"/>
      <dgm:spPr/>
    </dgm:pt>
    <dgm:pt modelId="{AEE62DB3-9E5F-41DF-BF24-BFC844280E33}" type="pres">
      <dgm:prSet presAssocID="{5AA6623A-7091-4F43-ABCA-156B79DB7EAE}" presName="thickLine" presStyleLbl="alignNode1" presStyleIdx="7" presStyleCnt="14"/>
      <dgm:spPr/>
    </dgm:pt>
    <dgm:pt modelId="{4693F48F-ABB1-4011-8180-AB1AC4ECA9D1}" type="pres">
      <dgm:prSet presAssocID="{5AA6623A-7091-4F43-ABCA-156B79DB7EAE}" presName="horz1" presStyleCnt="0"/>
      <dgm:spPr/>
    </dgm:pt>
    <dgm:pt modelId="{A81AAF63-5CD6-4E8B-9F1C-5BC263EC7292}" type="pres">
      <dgm:prSet presAssocID="{5AA6623A-7091-4F43-ABCA-156B79DB7EAE}" presName="tx1" presStyleLbl="revTx" presStyleIdx="7" presStyleCnt="14"/>
      <dgm:spPr/>
    </dgm:pt>
    <dgm:pt modelId="{12BC3F8E-EBEF-49D9-85D5-111927D8A463}" type="pres">
      <dgm:prSet presAssocID="{5AA6623A-7091-4F43-ABCA-156B79DB7EAE}" presName="vert1" presStyleCnt="0"/>
      <dgm:spPr/>
    </dgm:pt>
    <dgm:pt modelId="{0F308D73-5B34-424F-8C52-2F819D1547E6}" type="pres">
      <dgm:prSet presAssocID="{3DDEE1F3-23A7-432C-9A27-DDC178CBCEC4}" presName="thickLine" presStyleLbl="alignNode1" presStyleIdx="8" presStyleCnt="14"/>
      <dgm:spPr/>
    </dgm:pt>
    <dgm:pt modelId="{253EA2D6-B7DB-4A91-B543-10DE4BA91462}" type="pres">
      <dgm:prSet presAssocID="{3DDEE1F3-23A7-432C-9A27-DDC178CBCEC4}" presName="horz1" presStyleCnt="0"/>
      <dgm:spPr/>
    </dgm:pt>
    <dgm:pt modelId="{2DB1AA8C-E69E-488C-BBE7-A4D590FD5B2D}" type="pres">
      <dgm:prSet presAssocID="{3DDEE1F3-23A7-432C-9A27-DDC178CBCEC4}" presName="tx1" presStyleLbl="revTx" presStyleIdx="8" presStyleCnt="14"/>
      <dgm:spPr/>
    </dgm:pt>
    <dgm:pt modelId="{8284BEE2-17C7-4F73-B057-0A4B84CBB107}" type="pres">
      <dgm:prSet presAssocID="{3DDEE1F3-23A7-432C-9A27-DDC178CBCEC4}" presName="vert1" presStyleCnt="0"/>
      <dgm:spPr/>
    </dgm:pt>
    <dgm:pt modelId="{E21C3203-A467-4F0B-B8F7-F06E09976D16}" type="pres">
      <dgm:prSet presAssocID="{44BC13A5-5E21-4410-9B95-920A270A07B3}" presName="thickLine" presStyleLbl="alignNode1" presStyleIdx="9" presStyleCnt="14"/>
      <dgm:spPr/>
    </dgm:pt>
    <dgm:pt modelId="{ECADE007-2C2E-401B-B892-69798C72C935}" type="pres">
      <dgm:prSet presAssocID="{44BC13A5-5E21-4410-9B95-920A270A07B3}" presName="horz1" presStyleCnt="0"/>
      <dgm:spPr/>
    </dgm:pt>
    <dgm:pt modelId="{D37B4132-7116-457B-BF44-A56E26C02353}" type="pres">
      <dgm:prSet presAssocID="{44BC13A5-5E21-4410-9B95-920A270A07B3}" presName="tx1" presStyleLbl="revTx" presStyleIdx="9" presStyleCnt="14"/>
      <dgm:spPr/>
    </dgm:pt>
    <dgm:pt modelId="{4C857D22-726A-4983-A2EF-AAC6C41F76BB}" type="pres">
      <dgm:prSet presAssocID="{44BC13A5-5E21-4410-9B95-920A270A07B3}" presName="vert1" presStyleCnt="0"/>
      <dgm:spPr/>
    </dgm:pt>
    <dgm:pt modelId="{74140BE0-DA91-4A2A-A0C5-D0946E9E5F12}" type="pres">
      <dgm:prSet presAssocID="{32BB0422-ABBE-45E5-8D7A-15E52749EE10}" presName="thickLine" presStyleLbl="alignNode1" presStyleIdx="10" presStyleCnt="14"/>
      <dgm:spPr/>
    </dgm:pt>
    <dgm:pt modelId="{E7929F05-93D3-4356-933B-8E6DAC2F2486}" type="pres">
      <dgm:prSet presAssocID="{32BB0422-ABBE-45E5-8D7A-15E52749EE10}" presName="horz1" presStyleCnt="0"/>
      <dgm:spPr/>
    </dgm:pt>
    <dgm:pt modelId="{7CB80F61-1314-4E28-AA56-74C1848F022C}" type="pres">
      <dgm:prSet presAssocID="{32BB0422-ABBE-45E5-8D7A-15E52749EE10}" presName="tx1" presStyleLbl="revTx" presStyleIdx="10" presStyleCnt="14"/>
      <dgm:spPr/>
    </dgm:pt>
    <dgm:pt modelId="{4119ECA8-1710-4B52-A367-6EC76222F495}" type="pres">
      <dgm:prSet presAssocID="{32BB0422-ABBE-45E5-8D7A-15E52749EE10}" presName="vert1" presStyleCnt="0"/>
      <dgm:spPr/>
    </dgm:pt>
    <dgm:pt modelId="{68906294-97CD-4988-966A-5BD57B21154F}" type="pres">
      <dgm:prSet presAssocID="{EADD90F6-FDF1-4EC9-BBCF-A395011D33AF}" presName="thickLine" presStyleLbl="alignNode1" presStyleIdx="11" presStyleCnt="14"/>
      <dgm:spPr/>
    </dgm:pt>
    <dgm:pt modelId="{5C8C7901-7E15-4401-944E-7418F304DB4A}" type="pres">
      <dgm:prSet presAssocID="{EADD90F6-FDF1-4EC9-BBCF-A395011D33AF}" presName="horz1" presStyleCnt="0"/>
      <dgm:spPr/>
    </dgm:pt>
    <dgm:pt modelId="{8CFB9354-98AC-45B1-A91B-EED94EE776E8}" type="pres">
      <dgm:prSet presAssocID="{EADD90F6-FDF1-4EC9-BBCF-A395011D33AF}" presName="tx1" presStyleLbl="revTx" presStyleIdx="11" presStyleCnt="14"/>
      <dgm:spPr/>
    </dgm:pt>
    <dgm:pt modelId="{11D3884B-7A90-4CBB-9706-653B190F0F28}" type="pres">
      <dgm:prSet presAssocID="{EADD90F6-FDF1-4EC9-BBCF-A395011D33AF}" presName="vert1" presStyleCnt="0"/>
      <dgm:spPr/>
    </dgm:pt>
    <dgm:pt modelId="{8276F1C3-F118-48EE-B167-9DB94437CF8F}" type="pres">
      <dgm:prSet presAssocID="{7F82F41F-89B7-4A8A-AC66-B7017A4F326E}" presName="thickLine" presStyleLbl="alignNode1" presStyleIdx="12" presStyleCnt="14"/>
      <dgm:spPr/>
    </dgm:pt>
    <dgm:pt modelId="{A5BFF0FA-57E7-4974-AF09-0E8E35A3992A}" type="pres">
      <dgm:prSet presAssocID="{7F82F41F-89B7-4A8A-AC66-B7017A4F326E}" presName="horz1" presStyleCnt="0"/>
      <dgm:spPr/>
    </dgm:pt>
    <dgm:pt modelId="{5D73B21C-C46D-4B66-BA6D-2DA668B5E488}" type="pres">
      <dgm:prSet presAssocID="{7F82F41F-89B7-4A8A-AC66-B7017A4F326E}" presName="tx1" presStyleLbl="revTx" presStyleIdx="12" presStyleCnt="14"/>
      <dgm:spPr/>
    </dgm:pt>
    <dgm:pt modelId="{7604D070-C886-453D-A1EA-09F38797E656}" type="pres">
      <dgm:prSet presAssocID="{7F82F41F-89B7-4A8A-AC66-B7017A4F326E}" presName="vert1" presStyleCnt="0"/>
      <dgm:spPr/>
    </dgm:pt>
    <dgm:pt modelId="{EB401037-438A-42CA-AC32-85EE8F83907B}" type="pres">
      <dgm:prSet presAssocID="{412CCAFE-B1D3-4202-9EE0-917E71A307C0}" presName="thickLine" presStyleLbl="alignNode1" presStyleIdx="13" presStyleCnt="14"/>
      <dgm:spPr/>
    </dgm:pt>
    <dgm:pt modelId="{68AB26EE-2F07-4F7F-8E8C-4AF25FFF0526}" type="pres">
      <dgm:prSet presAssocID="{412CCAFE-B1D3-4202-9EE0-917E71A307C0}" presName="horz1" presStyleCnt="0"/>
      <dgm:spPr/>
    </dgm:pt>
    <dgm:pt modelId="{2193FB38-B7F3-40FB-9F7F-33C362570E77}" type="pres">
      <dgm:prSet presAssocID="{412CCAFE-B1D3-4202-9EE0-917E71A307C0}" presName="tx1" presStyleLbl="revTx" presStyleIdx="13" presStyleCnt="14"/>
      <dgm:spPr/>
    </dgm:pt>
    <dgm:pt modelId="{637F8C9E-CDF6-4A4E-933E-B55032E1286C}" type="pres">
      <dgm:prSet presAssocID="{412CCAFE-B1D3-4202-9EE0-917E71A307C0}" presName="vert1" presStyleCnt="0"/>
      <dgm:spPr/>
    </dgm:pt>
  </dgm:ptLst>
  <dgm:cxnLst>
    <dgm:cxn modelId="{F0863F03-8F97-400F-AA76-3D007ADCCEF9}" type="presOf" srcId="{5AA6623A-7091-4F43-ABCA-156B79DB7EAE}" destId="{A81AAF63-5CD6-4E8B-9F1C-5BC263EC7292}" srcOrd="0" destOrd="0" presId="urn:microsoft.com/office/officeart/2008/layout/LinedList"/>
    <dgm:cxn modelId="{17EDFD03-5441-45B8-B96C-1E88630BCE40}" type="presOf" srcId="{B61FB9D3-9827-443F-A623-67B4D53000D7}" destId="{8FFEA0CA-DC05-4C64-9468-875079D469AF}" srcOrd="0" destOrd="0" presId="urn:microsoft.com/office/officeart/2008/layout/LinedList"/>
    <dgm:cxn modelId="{610A7608-8947-4BFE-B378-96593CA916A3}" type="presOf" srcId="{32BB0422-ABBE-45E5-8D7A-15E52749EE10}" destId="{7CB80F61-1314-4E28-AA56-74C1848F022C}" srcOrd="0" destOrd="0" presId="urn:microsoft.com/office/officeart/2008/layout/LinedList"/>
    <dgm:cxn modelId="{BDE2CE14-C0B7-45D2-BD45-043FC45A7641}" srcId="{7CEF8F03-DF55-4337-B16C-02819AF76C88}" destId="{05AF3720-D440-4921-A0EB-E2BA1BC348A7}" srcOrd="6" destOrd="0" parTransId="{C8E7B68A-6AA4-470A-B287-D452E86562EF}" sibTransId="{2F7646CE-8872-4523-8818-BA46A21C4383}"/>
    <dgm:cxn modelId="{CD68FA20-796A-4562-B819-C9CC409CAE21}" srcId="{7CEF8F03-DF55-4337-B16C-02819AF76C88}" destId="{39438E15-3CCC-4666-BC8C-AB1C61EBFBEC}" srcOrd="1" destOrd="0" parTransId="{138A3D13-1A27-487C-9335-3742ACFED4B7}" sibTransId="{4E50B843-3FBC-453E-81F9-74BAD06F541C}"/>
    <dgm:cxn modelId="{E1C17C42-77D2-492B-B562-8415F5D6F5A1}" srcId="{7CEF8F03-DF55-4337-B16C-02819AF76C88}" destId="{412CCAFE-B1D3-4202-9EE0-917E71A307C0}" srcOrd="13" destOrd="0" parTransId="{D8FF0736-1224-4B27-954C-B66D606C7CE8}" sibTransId="{C4A051FC-83AD-4645-81DB-62C60EE21AC7}"/>
    <dgm:cxn modelId="{FE914768-E720-4943-B60C-329BEC90D654}" type="presOf" srcId="{05AF3720-D440-4921-A0EB-E2BA1BC348A7}" destId="{BEE8771F-C68C-45F0-A3BB-AD254806319A}" srcOrd="0" destOrd="0" presId="urn:microsoft.com/office/officeart/2008/layout/LinedList"/>
    <dgm:cxn modelId="{63BCA06C-0A24-4E5A-BD77-07DBDC837C2A}" type="presOf" srcId="{7F82F41F-89B7-4A8A-AC66-B7017A4F326E}" destId="{5D73B21C-C46D-4B66-BA6D-2DA668B5E488}" srcOrd="0" destOrd="0" presId="urn:microsoft.com/office/officeart/2008/layout/LinedList"/>
    <dgm:cxn modelId="{FAABB24F-7AD1-46B1-9B9F-CC852C68BD29}" srcId="{7CEF8F03-DF55-4337-B16C-02819AF76C88}" destId="{44BC13A5-5E21-4410-9B95-920A270A07B3}" srcOrd="9" destOrd="0" parTransId="{E6ADA1AF-103F-4631-8E8F-BEAE676AF343}" sibTransId="{A6E3E43A-A4EC-4184-8788-89B252166241}"/>
    <dgm:cxn modelId="{45D2F752-4D38-42C4-8FBB-A22CEF4AABC8}" srcId="{7CEF8F03-DF55-4337-B16C-02819AF76C88}" destId="{32BB0422-ABBE-45E5-8D7A-15E52749EE10}" srcOrd="10" destOrd="0" parTransId="{E99A4A20-E6BE-46D0-BBF2-19BB77617D09}" sibTransId="{53D6721F-F25D-45C6-8E36-BE893562E61B}"/>
    <dgm:cxn modelId="{9DBB4953-122D-4190-96E7-6FE5B7455569}" type="presOf" srcId="{3DDEE1F3-23A7-432C-9A27-DDC178CBCEC4}" destId="{2DB1AA8C-E69E-488C-BBE7-A4D590FD5B2D}" srcOrd="0" destOrd="0" presId="urn:microsoft.com/office/officeart/2008/layout/LinedList"/>
    <dgm:cxn modelId="{94F8A179-C40D-4CE6-BE4D-301F23A2D159}" srcId="{7CEF8F03-DF55-4337-B16C-02819AF76C88}" destId="{B12B888F-3CEC-4728-9F53-E29DE4B1260E}" srcOrd="0" destOrd="0" parTransId="{4BFEC5B7-B266-4F29-A798-E36EEC01AF70}" sibTransId="{AE271447-0611-4318-933B-90291958BFD6}"/>
    <dgm:cxn modelId="{848EDB7C-205F-4F28-AFBA-2D224AB7573A}" type="presOf" srcId="{7CEF8F03-DF55-4337-B16C-02819AF76C88}" destId="{148BDE61-DDF5-4EC1-8D25-E0CD48FE8C1D}" srcOrd="0" destOrd="0" presId="urn:microsoft.com/office/officeart/2008/layout/LinedList"/>
    <dgm:cxn modelId="{8A1C007D-9BCF-4F94-922E-30660F637091}" type="presOf" srcId="{EADD90F6-FDF1-4EC9-BBCF-A395011D33AF}" destId="{8CFB9354-98AC-45B1-A91B-EED94EE776E8}" srcOrd="0" destOrd="0" presId="urn:microsoft.com/office/officeart/2008/layout/LinedList"/>
    <dgm:cxn modelId="{51680E93-9E35-4A8D-8AA8-3609D357A7AD}" type="presOf" srcId="{44BC13A5-5E21-4410-9B95-920A270A07B3}" destId="{D37B4132-7116-457B-BF44-A56E26C02353}" srcOrd="0" destOrd="0" presId="urn:microsoft.com/office/officeart/2008/layout/LinedList"/>
    <dgm:cxn modelId="{08313A97-0D52-4421-A34D-6F608B43BB2B}" type="presOf" srcId="{3EF34E2D-9E77-4644-B7F0-418772401962}" destId="{D2BCA439-049D-440A-8F20-93121A433F6B}" srcOrd="0" destOrd="0" presId="urn:microsoft.com/office/officeart/2008/layout/LinedList"/>
    <dgm:cxn modelId="{03D00C99-A8C5-4217-A587-6D84EC8C5FCC}" srcId="{7CEF8F03-DF55-4337-B16C-02819AF76C88}" destId="{3E98D7CA-F0F9-4B26-A48C-E781C8D73C39}" srcOrd="5" destOrd="0" parTransId="{D3012FB6-30DA-42B2-A2FB-60E2C7172488}" sibTransId="{41018146-159A-4BB1-8819-F0BC17B49BEF}"/>
    <dgm:cxn modelId="{662EC2A5-BE59-43CD-8422-9217DA2FC5E2}" srcId="{7CEF8F03-DF55-4337-B16C-02819AF76C88}" destId="{B768DA3B-7401-4350-AE92-A5FAD9D2777F}" srcOrd="4" destOrd="0" parTransId="{30824CBB-0E97-4A09-BB72-9FF790C17D65}" sibTransId="{A5C6A844-B625-4967-A2AE-577C7729C2D2}"/>
    <dgm:cxn modelId="{0E7E24A8-D309-4727-8C66-3215CE6100FB}" type="presOf" srcId="{B12B888F-3CEC-4728-9F53-E29DE4B1260E}" destId="{FC4AB486-DBBD-4E8E-8BB8-8A7214FA298C}" srcOrd="0" destOrd="0" presId="urn:microsoft.com/office/officeart/2008/layout/LinedList"/>
    <dgm:cxn modelId="{E9C450A8-E62B-4B86-AA1F-F40DDD3CD8B9}" srcId="{7CEF8F03-DF55-4337-B16C-02819AF76C88}" destId="{EADD90F6-FDF1-4EC9-BBCF-A395011D33AF}" srcOrd="11" destOrd="0" parTransId="{9F4D2F68-453B-4E28-9F8E-9149C2BDEEB2}" sibTransId="{DAD8BDDA-D8D6-4E78-B122-DAFE3DCC095B}"/>
    <dgm:cxn modelId="{6B23CEAC-DB78-4C4B-A88B-FF11FC9DAFC5}" type="presOf" srcId="{3E98D7CA-F0F9-4B26-A48C-E781C8D73C39}" destId="{2DE48B6A-314D-40C1-A7A3-F6E35C4E7A37}" srcOrd="0" destOrd="0" presId="urn:microsoft.com/office/officeart/2008/layout/LinedList"/>
    <dgm:cxn modelId="{AA426AAE-6122-4045-A3A0-89E00D339313}" type="presOf" srcId="{B768DA3B-7401-4350-AE92-A5FAD9D2777F}" destId="{020F9817-E1D1-476C-8517-A11A68A2DC99}" srcOrd="0" destOrd="0" presId="urn:microsoft.com/office/officeart/2008/layout/LinedList"/>
    <dgm:cxn modelId="{385E57D7-68E9-4737-84CA-240CF815E878}" srcId="{7CEF8F03-DF55-4337-B16C-02819AF76C88}" destId="{B61FB9D3-9827-443F-A623-67B4D53000D7}" srcOrd="2" destOrd="0" parTransId="{D369AEA4-C654-43ED-8073-78FA7C543301}" sibTransId="{5506E1E7-A3ED-4D00-83A6-9CBFA59AB510}"/>
    <dgm:cxn modelId="{99EF8DD8-29F8-4598-8715-1F6D5DBAB53B}" srcId="{7CEF8F03-DF55-4337-B16C-02819AF76C88}" destId="{3DDEE1F3-23A7-432C-9A27-DDC178CBCEC4}" srcOrd="8" destOrd="0" parTransId="{C1E04994-2228-4FC9-95BE-2D2305E466DC}" sibTransId="{F231A6FE-4CB1-4044-AA23-EC1446B235EF}"/>
    <dgm:cxn modelId="{9DAF9DDC-A46F-41BE-B4C3-8580D90CB8F2}" srcId="{7CEF8F03-DF55-4337-B16C-02819AF76C88}" destId="{7F82F41F-89B7-4A8A-AC66-B7017A4F326E}" srcOrd="12" destOrd="0" parTransId="{9A76D1B9-B780-473B-B0D1-FF7F064D168F}" sibTransId="{ED9BC4EE-E31A-445E-B111-FAD8D7977A4F}"/>
    <dgm:cxn modelId="{BF588DDF-BD73-4C2C-99C7-88E4F0FD53C4}" type="presOf" srcId="{39438E15-3CCC-4666-BC8C-AB1C61EBFBEC}" destId="{EC3E1D05-974B-4744-AA66-29454925D3DC}" srcOrd="0" destOrd="0" presId="urn:microsoft.com/office/officeart/2008/layout/LinedList"/>
    <dgm:cxn modelId="{9BA905F2-98D0-4C12-B8D2-62F7A12C34F8}" type="presOf" srcId="{412CCAFE-B1D3-4202-9EE0-917E71A307C0}" destId="{2193FB38-B7F3-40FB-9F7F-33C362570E77}" srcOrd="0" destOrd="0" presId="urn:microsoft.com/office/officeart/2008/layout/LinedList"/>
    <dgm:cxn modelId="{C4EDA5F3-AF3F-4E36-984F-2ED8849D15F0}" srcId="{7CEF8F03-DF55-4337-B16C-02819AF76C88}" destId="{5AA6623A-7091-4F43-ABCA-156B79DB7EAE}" srcOrd="7" destOrd="0" parTransId="{41C6FA55-3DB6-424B-9C9A-5029A4BB4E31}" sibTransId="{9067186F-9C56-4860-9351-610D90779A51}"/>
    <dgm:cxn modelId="{9D52DDF8-ED9D-465A-8886-858D68B26859}" srcId="{7CEF8F03-DF55-4337-B16C-02819AF76C88}" destId="{3EF34E2D-9E77-4644-B7F0-418772401962}" srcOrd="3" destOrd="0" parTransId="{5999C0C7-DE5F-4600-85B5-DE8DEC4E6378}" sibTransId="{2D8FB021-6562-45ED-9086-6084279D2839}"/>
    <dgm:cxn modelId="{BD921080-A0B7-4883-8BE7-8A0237823468}" type="presParOf" srcId="{148BDE61-DDF5-4EC1-8D25-E0CD48FE8C1D}" destId="{4D003448-67B0-4B0C-AAC2-5B88CBF290E2}" srcOrd="0" destOrd="0" presId="urn:microsoft.com/office/officeart/2008/layout/LinedList"/>
    <dgm:cxn modelId="{67BA0058-5FF6-4E26-B5BD-649B067FF8D5}" type="presParOf" srcId="{148BDE61-DDF5-4EC1-8D25-E0CD48FE8C1D}" destId="{22514D00-0572-45A0-AC65-CC0361D2E235}" srcOrd="1" destOrd="0" presId="urn:microsoft.com/office/officeart/2008/layout/LinedList"/>
    <dgm:cxn modelId="{BBA3F5B2-1B16-4357-B98D-B7079F492E15}" type="presParOf" srcId="{22514D00-0572-45A0-AC65-CC0361D2E235}" destId="{FC4AB486-DBBD-4E8E-8BB8-8A7214FA298C}" srcOrd="0" destOrd="0" presId="urn:microsoft.com/office/officeart/2008/layout/LinedList"/>
    <dgm:cxn modelId="{6672F015-9D80-48E8-9F92-7C4EA9B44F64}" type="presParOf" srcId="{22514D00-0572-45A0-AC65-CC0361D2E235}" destId="{9A8E35B6-BF4E-4101-84E8-006B4EE667DA}" srcOrd="1" destOrd="0" presId="urn:microsoft.com/office/officeart/2008/layout/LinedList"/>
    <dgm:cxn modelId="{76559A95-0DB4-4AEA-BAA2-21B8AC5287D5}" type="presParOf" srcId="{148BDE61-DDF5-4EC1-8D25-E0CD48FE8C1D}" destId="{2EE5EA25-9A35-4424-9E9A-42B2C9659D50}" srcOrd="2" destOrd="0" presId="urn:microsoft.com/office/officeart/2008/layout/LinedList"/>
    <dgm:cxn modelId="{58929E25-9956-48D0-8E2D-E36E3A2DB183}" type="presParOf" srcId="{148BDE61-DDF5-4EC1-8D25-E0CD48FE8C1D}" destId="{B92533AC-B8FA-4A12-9A2C-AAA471038496}" srcOrd="3" destOrd="0" presId="urn:microsoft.com/office/officeart/2008/layout/LinedList"/>
    <dgm:cxn modelId="{7E2C7898-C8A3-4B67-A689-08B1F93D6181}" type="presParOf" srcId="{B92533AC-B8FA-4A12-9A2C-AAA471038496}" destId="{EC3E1D05-974B-4744-AA66-29454925D3DC}" srcOrd="0" destOrd="0" presId="urn:microsoft.com/office/officeart/2008/layout/LinedList"/>
    <dgm:cxn modelId="{781311CA-994F-4CD7-8CE5-57BFEEB9E12E}" type="presParOf" srcId="{B92533AC-B8FA-4A12-9A2C-AAA471038496}" destId="{793A9ED3-376E-4394-843C-99091D355E03}" srcOrd="1" destOrd="0" presId="urn:microsoft.com/office/officeart/2008/layout/LinedList"/>
    <dgm:cxn modelId="{107C1FE5-CC8B-4986-A0F0-90475A0B29E6}" type="presParOf" srcId="{148BDE61-DDF5-4EC1-8D25-E0CD48FE8C1D}" destId="{1EDF20BE-72BA-42BE-B142-C7D076206B4A}" srcOrd="4" destOrd="0" presId="urn:microsoft.com/office/officeart/2008/layout/LinedList"/>
    <dgm:cxn modelId="{E72A53ED-DCFA-44B6-AE6A-4CD67C02CE4B}" type="presParOf" srcId="{148BDE61-DDF5-4EC1-8D25-E0CD48FE8C1D}" destId="{CADE257D-9EEB-4EBD-9ACD-5CDED77754FD}" srcOrd="5" destOrd="0" presId="urn:microsoft.com/office/officeart/2008/layout/LinedList"/>
    <dgm:cxn modelId="{69675ED1-EBAE-4683-A6E0-54EC6A2E664E}" type="presParOf" srcId="{CADE257D-9EEB-4EBD-9ACD-5CDED77754FD}" destId="{8FFEA0CA-DC05-4C64-9468-875079D469AF}" srcOrd="0" destOrd="0" presId="urn:microsoft.com/office/officeart/2008/layout/LinedList"/>
    <dgm:cxn modelId="{DAF2C562-EAEF-488F-828B-BC88D045ABF0}" type="presParOf" srcId="{CADE257D-9EEB-4EBD-9ACD-5CDED77754FD}" destId="{EDB6D291-9F2B-47D9-8E6F-A7194510CEF0}" srcOrd="1" destOrd="0" presId="urn:microsoft.com/office/officeart/2008/layout/LinedList"/>
    <dgm:cxn modelId="{EEB4F171-F7B0-494C-99A5-72B6C9580F3D}" type="presParOf" srcId="{148BDE61-DDF5-4EC1-8D25-E0CD48FE8C1D}" destId="{65D96243-BA67-4BA0-A37D-7841405A40CA}" srcOrd="6" destOrd="0" presId="urn:microsoft.com/office/officeart/2008/layout/LinedList"/>
    <dgm:cxn modelId="{112F3B6A-33BE-41D1-90E6-675E538A2365}" type="presParOf" srcId="{148BDE61-DDF5-4EC1-8D25-E0CD48FE8C1D}" destId="{C85DEBEB-AACD-45F2-8D89-B44B7092B01B}" srcOrd="7" destOrd="0" presId="urn:microsoft.com/office/officeart/2008/layout/LinedList"/>
    <dgm:cxn modelId="{EFB882AA-9439-4105-9CEA-38E4DD621305}" type="presParOf" srcId="{C85DEBEB-AACD-45F2-8D89-B44B7092B01B}" destId="{D2BCA439-049D-440A-8F20-93121A433F6B}" srcOrd="0" destOrd="0" presId="urn:microsoft.com/office/officeart/2008/layout/LinedList"/>
    <dgm:cxn modelId="{F48EABC8-210A-42F7-B56D-62C822414259}" type="presParOf" srcId="{C85DEBEB-AACD-45F2-8D89-B44B7092B01B}" destId="{DD6FB239-8AEB-4D74-A708-34E8F5F13BEC}" srcOrd="1" destOrd="0" presId="urn:microsoft.com/office/officeart/2008/layout/LinedList"/>
    <dgm:cxn modelId="{027A7BF1-2942-4BF3-AE57-7B4C931D485A}" type="presParOf" srcId="{148BDE61-DDF5-4EC1-8D25-E0CD48FE8C1D}" destId="{3C23B32C-491E-4998-8401-E38BBA1E6FCF}" srcOrd="8" destOrd="0" presId="urn:microsoft.com/office/officeart/2008/layout/LinedList"/>
    <dgm:cxn modelId="{467BF1A6-AB3D-448E-9BDB-BFFE81F7F757}" type="presParOf" srcId="{148BDE61-DDF5-4EC1-8D25-E0CD48FE8C1D}" destId="{5CB73FAF-7FC6-4F12-BD5F-3844EE88F42A}" srcOrd="9" destOrd="0" presId="urn:microsoft.com/office/officeart/2008/layout/LinedList"/>
    <dgm:cxn modelId="{0F36C9EA-8D6E-4732-964F-DAEA30A32258}" type="presParOf" srcId="{5CB73FAF-7FC6-4F12-BD5F-3844EE88F42A}" destId="{020F9817-E1D1-476C-8517-A11A68A2DC99}" srcOrd="0" destOrd="0" presId="urn:microsoft.com/office/officeart/2008/layout/LinedList"/>
    <dgm:cxn modelId="{FA2BD01B-767E-4ADE-8AF2-097B79C0DDBC}" type="presParOf" srcId="{5CB73FAF-7FC6-4F12-BD5F-3844EE88F42A}" destId="{CEE4C41B-68DF-41F0-AC46-BA9D94CF8357}" srcOrd="1" destOrd="0" presId="urn:microsoft.com/office/officeart/2008/layout/LinedList"/>
    <dgm:cxn modelId="{C3DA2C72-4DAE-4E04-ACEA-E1B1D2B17044}" type="presParOf" srcId="{148BDE61-DDF5-4EC1-8D25-E0CD48FE8C1D}" destId="{2291BB72-DB0F-4A32-BD2E-44391BFE1983}" srcOrd="10" destOrd="0" presId="urn:microsoft.com/office/officeart/2008/layout/LinedList"/>
    <dgm:cxn modelId="{F1119AB7-A2C2-4A83-9776-5EEC6655DF82}" type="presParOf" srcId="{148BDE61-DDF5-4EC1-8D25-E0CD48FE8C1D}" destId="{3102EFCF-9F35-4377-9AD0-91B9A5A05BF8}" srcOrd="11" destOrd="0" presId="urn:microsoft.com/office/officeart/2008/layout/LinedList"/>
    <dgm:cxn modelId="{FEB53FFE-E353-4341-8EC2-11F74FA7FB1E}" type="presParOf" srcId="{3102EFCF-9F35-4377-9AD0-91B9A5A05BF8}" destId="{2DE48B6A-314D-40C1-A7A3-F6E35C4E7A37}" srcOrd="0" destOrd="0" presId="urn:microsoft.com/office/officeart/2008/layout/LinedList"/>
    <dgm:cxn modelId="{02BD3D72-197E-4600-889A-8BCA34577888}" type="presParOf" srcId="{3102EFCF-9F35-4377-9AD0-91B9A5A05BF8}" destId="{03B0A30A-8C38-4DD2-ACE9-C1F747C7CFCE}" srcOrd="1" destOrd="0" presId="urn:microsoft.com/office/officeart/2008/layout/LinedList"/>
    <dgm:cxn modelId="{282F75E2-CDBF-4FE3-BBFA-D9BA8D81074C}" type="presParOf" srcId="{148BDE61-DDF5-4EC1-8D25-E0CD48FE8C1D}" destId="{CC4B309E-C621-41D0-989B-A6EE73D040B6}" srcOrd="12" destOrd="0" presId="urn:microsoft.com/office/officeart/2008/layout/LinedList"/>
    <dgm:cxn modelId="{F8132E01-B043-4CF3-A86A-0814440AEBC5}" type="presParOf" srcId="{148BDE61-DDF5-4EC1-8D25-E0CD48FE8C1D}" destId="{E36E3370-F5DA-45A2-8E5A-3D5F114ACA3D}" srcOrd="13" destOrd="0" presId="urn:microsoft.com/office/officeart/2008/layout/LinedList"/>
    <dgm:cxn modelId="{A729D15A-3504-41B5-BBBC-3FED2E6B9D52}" type="presParOf" srcId="{E36E3370-F5DA-45A2-8E5A-3D5F114ACA3D}" destId="{BEE8771F-C68C-45F0-A3BB-AD254806319A}" srcOrd="0" destOrd="0" presId="urn:microsoft.com/office/officeart/2008/layout/LinedList"/>
    <dgm:cxn modelId="{B36089B7-DC3D-4564-9CA7-B71E2AA0F308}" type="presParOf" srcId="{E36E3370-F5DA-45A2-8E5A-3D5F114ACA3D}" destId="{C4722F79-68F6-42BA-9C38-A40CB7326930}" srcOrd="1" destOrd="0" presId="urn:microsoft.com/office/officeart/2008/layout/LinedList"/>
    <dgm:cxn modelId="{5CA9D6E8-0063-4299-AF6B-9578FE3ADF3C}" type="presParOf" srcId="{148BDE61-DDF5-4EC1-8D25-E0CD48FE8C1D}" destId="{AEE62DB3-9E5F-41DF-BF24-BFC844280E33}" srcOrd="14" destOrd="0" presId="urn:microsoft.com/office/officeart/2008/layout/LinedList"/>
    <dgm:cxn modelId="{F1D868F1-F002-451B-A050-F484305DE485}" type="presParOf" srcId="{148BDE61-DDF5-4EC1-8D25-E0CD48FE8C1D}" destId="{4693F48F-ABB1-4011-8180-AB1AC4ECA9D1}" srcOrd="15" destOrd="0" presId="urn:microsoft.com/office/officeart/2008/layout/LinedList"/>
    <dgm:cxn modelId="{F619F0B3-1A89-453F-BCC3-308A00792577}" type="presParOf" srcId="{4693F48F-ABB1-4011-8180-AB1AC4ECA9D1}" destId="{A81AAF63-5CD6-4E8B-9F1C-5BC263EC7292}" srcOrd="0" destOrd="0" presId="urn:microsoft.com/office/officeart/2008/layout/LinedList"/>
    <dgm:cxn modelId="{8A94C3B0-E03C-4EC7-A125-FC0E0A0E3010}" type="presParOf" srcId="{4693F48F-ABB1-4011-8180-AB1AC4ECA9D1}" destId="{12BC3F8E-EBEF-49D9-85D5-111927D8A463}" srcOrd="1" destOrd="0" presId="urn:microsoft.com/office/officeart/2008/layout/LinedList"/>
    <dgm:cxn modelId="{A54906D6-D6EF-4698-B31A-302879CD0316}" type="presParOf" srcId="{148BDE61-DDF5-4EC1-8D25-E0CD48FE8C1D}" destId="{0F308D73-5B34-424F-8C52-2F819D1547E6}" srcOrd="16" destOrd="0" presId="urn:microsoft.com/office/officeart/2008/layout/LinedList"/>
    <dgm:cxn modelId="{6AEA0BBD-30EC-482A-B752-3E11E18E5E73}" type="presParOf" srcId="{148BDE61-DDF5-4EC1-8D25-E0CD48FE8C1D}" destId="{253EA2D6-B7DB-4A91-B543-10DE4BA91462}" srcOrd="17" destOrd="0" presId="urn:microsoft.com/office/officeart/2008/layout/LinedList"/>
    <dgm:cxn modelId="{38B04904-735E-4E91-9581-2BB487824826}" type="presParOf" srcId="{253EA2D6-B7DB-4A91-B543-10DE4BA91462}" destId="{2DB1AA8C-E69E-488C-BBE7-A4D590FD5B2D}" srcOrd="0" destOrd="0" presId="urn:microsoft.com/office/officeart/2008/layout/LinedList"/>
    <dgm:cxn modelId="{53E4B2BA-7DBB-46AF-88DF-DCDC013756B7}" type="presParOf" srcId="{253EA2D6-B7DB-4A91-B543-10DE4BA91462}" destId="{8284BEE2-17C7-4F73-B057-0A4B84CBB107}" srcOrd="1" destOrd="0" presId="urn:microsoft.com/office/officeart/2008/layout/LinedList"/>
    <dgm:cxn modelId="{C533AC1D-76DD-4786-93B5-99992CFFC7AA}" type="presParOf" srcId="{148BDE61-DDF5-4EC1-8D25-E0CD48FE8C1D}" destId="{E21C3203-A467-4F0B-B8F7-F06E09976D16}" srcOrd="18" destOrd="0" presId="urn:microsoft.com/office/officeart/2008/layout/LinedList"/>
    <dgm:cxn modelId="{66626758-FA60-4AC2-B5F9-9BB74C96BAB4}" type="presParOf" srcId="{148BDE61-DDF5-4EC1-8D25-E0CD48FE8C1D}" destId="{ECADE007-2C2E-401B-B892-69798C72C935}" srcOrd="19" destOrd="0" presId="urn:microsoft.com/office/officeart/2008/layout/LinedList"/>
    <dgm:cxn modelId="{BEF7A089-3ED5-495C-BC72-D9282AE71138}" type="presParOf" srcId="{ECADE007-2C2E-401B-B892-69798C72C935}" destId="{D37B4132-7116-457B-BF44-A56E26C02353}" srcOrd="0" destOrd="0" presId="urn:microsoft.com/office/officeart/2008/layout/LinedList"/>
    <dgm:cxn modelId="{D5BE18A5-5B19-4B20-8ACF-5EBB1A7D4BDC}" type="presParOf" srcId="{ECADE007-2C2E-401B-B892-69798C72C935}" destId="{4C857D22-726A-4983-A2EF-AAC6C41F76BB}" srcOrd="1" destOrd="0" presId="urn:microsoft.com/office/officeart/2008/layout/LinedList"/>
    <dgm:cxn modelId="{D6CDD6AE-B1FA-42ED-88ED-C21AB3CB6C7B}" type="presParOf" srcId="{148BDE61-DDF5-4EC1-8D25-E0CD48FE8C1D}" destId="{74140BE0-DA91-4A2A-A0C5-D0946E9E5F12}" srcOrd="20" destOrd="0" presId="urn:microsoft.com/office/officeart/2008/layout/LinedList"/>
    <dgm:cxn modelId="{EA28B457-8D69-42B0-B9D3-961AD03B48C6}" type="presParOf" srcId="{148BDE61-DDF5-4EC1-8D25-E0CD48FE8C1D}" destId="{E7929F05-93D3-4356-933B-8E6DAC2F2486}" srcOrd="21" destOrd="0" presId="urn:microsoft.com/office/officeart/2008/layout/LinedList"/>
    <dgm:cxn modelId="{8FD3C249-D87F-4DEB-AA9B-6CB6FAB2050C}" type="presParOf" srcId="{E7929F05-93D3-4356-933B-8E6DAC2F2486}" destId="{7CB80F61-1314-4E28-AA56-74C1848F022C}" srcOrd="0" destOrd="0" presId="urn:microsoft.com/office/officeart/2008/layout/LinedList"/>
    <dgm:cxn modelId="{56361A46-7DB8-48E8-994F-B42E46F20861}" type="presParOf" srcId="{E7929F05-93D3-4356-933B-8E6DAC2F2486}" destId="{4119ECA8-1710-4B52-A367-6EC76222F495}" srcOrd="1" destOrd="0" presId="urn:microsoft.com/office/officeart/2008/layout/LinedList"/>
    <dgm:cxn modelId="{07B4A187-8537-4858-BB49-32BBC89AB349}" type="presParOf" srcId="{148BDE61-DDF5-4EC1-8D25-E0CD48FE8C1D}" destId="{68906294-97CD-4988-966A-5BD57B21154F}" srcOrd="22" destOrd="0" presId="urn:microsoft.com/office/officeart/2008/layout/LinedList"/>
    <dgm:cxn modelId="{EA5BBB47-95B6-442C-9879-2A856334C6D6}" type="presParOf" srcId="{148BDE61-DDF5-4EC1-8D25-E0CD48FE8C1D}" destId="{5C8C7901-7E15-4401-944E-7418F304DB4A}" srcOrd="23" destOrd="0" presId="urn:microsoft.com/office/officeart/2008/layout/LinedList"/>
    <dgm:cxn modelId="{77762727-9F27-45C5-8449-ECFB4B7E8677}" type="presParOf" srcId="{5C8C7901-7E15-4401-944E-7418F304DB4A}" destId="{8CFB9354-98AC-45B1-A91B-EED94EE776E8}" srcOrd="0" destOrd="0" presId="urn:microsoft.com/office/officeart/2008/layout/LinedList"/>
    <dgm:cxn modelId="{E712675A-DC6F-4BD6-8C3E-584EA65AFB70}" type="presParOf" srcId="{5C8C7901-7E15-4401-944E-7418F304DB4A}" destId="{11D3884B-7A90-4CBB-9706-653B190F0F28}" srcOrd="1" destOrd="0" presId="urn:microsoft.com/office/officeart/2008/layout/LinedList"/>
    <dgm:cxn modelId="{E7EF5E19-AEFB-433A-8B4B-BE05B310E77A}" type="presParOf" srcId="{148BDE61-DDF5-4EC1-8D25-E0CD48FE8C1D}" destId="{8276F1C3-F118-48EE-B167-9DB94437CF8F}" srcOrd="24" destOrd="0" presId="urn:microsoft.com/office/officeart/2008/layout/LinedList"/>
    <dgm:cxn modelId="{5CE1C8D6-0C09-4514-825F-9FB8247ABB21}" type="presParOf" srcId="{148BDE61-DDF5-4EC1-8D25-E0CD48FE8C1D}" destId="{A5BFF0FA-57E7-4974-AF09-0E8E35A3992A}" srcOrd="25" destOrd="0" presId="urn:microsoft.com/office/officeart/2008/layout/LinedList"/>
    <dgm:cxn modelId="{F25B4EB2-F1E8-4FD7-B730-6B36D105E7A9}" type="presParOf" srcId="{A5BFF0FA-57E7-4974-AF09-0E8E35A3992A}" destId="{5D73B21C-C46D-4B66-BA6D-2DA668B5E488}" srcOrd="0" destOrd="0" presId="urn:microsoft.com/office/officeart/2008/layout/LinedList"/>
    <dgm:cxn modelId="{805758F5-7A65-47D0-BE5F-4D4C2AD8E96F}" type="presParOf" srcId="{A5BFF0FA-57E7-4974-AF09-0E8E35A3992A}" destId="{7604D070-C886-453D-A1EA-09F38797E656}" srcOrd="1" destOrd="0" presId="urn:microsoft.com/office/officeart/2008/layout/LinedList"/>
    <dgm:cxn modelId="{DFD87093-52A0-4920-A422-C68AB3E89D6E}" type="presParOf" srcId="{148BDE61-DDF5-4EC1-8D25-E0CD48FE8C1D}" destId="{EB401037-438A-42CA-AC32-85EE8F83907B}" srcOrd="26" destOrd="0" presId="urn:microsoft.com/office/officeart/2008/layout/LinedList"/>
    <dgm:cxn modelId="{3119EB65-172C-4058-A304-8AD3181C7A1A}" type="presParOf" srcId="{148BDE61-DDF5-4EC1-8D25-E0CD48FE8C1D}" destId="{68AB26EE-2F07-4F7F-8E8C-4AF25FFF0526}" srcOrd="27" destOrd="0" presId="urn:microsoft.com/office/officeart/2008/layout/LinedList"/>
    <dgm:cxn modelId="{B5ED8B9A-345F-4B62-BE93-A693857DEFB1}" type="presParOf" srcId="{68AB26EE-2F07-4F7F-8E8C-4AF25FFF0526}" destId="{2193FB38-B7F3-40FB-9F7F-33C362570E77}" srcOrd="0" destOrd="0" presId="urn:microsoft.com/office/officeart/2008/layout/LinedList"/>
    <dgm:cxn modelId="{6B2CB8A7-1B44-4E02-B3B5-8E3FB448AF99}" type="presParOf" srcId="{68AB26EE-2F07-4F7F-8E8C-4AF25FFF0526}" destId="{637F8C9E-CDF6-4A4E-933E-B55032E128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4FD0B-5049-4383-85E7-D29021AB52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408DC5-3323-4B6A-BA9E-28298687C4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</a:t>
          </a:r>
          <a:r>
            <a:rPr lang="ko-KR"/>
            <a:t>주의 단계 </a:t>
          </a:r>
          <a:r>
            <a:rPr lang="en-US"/>
            <a:t>-1</a:t>
          </a:r>
          <a:r>
            <a:rPr lang="ko-KR"/>
            <a:t>단계 </a:t>
          </a:r>
          <a:r>
            <a:rPr lang="en-US"/>
            <a:t>: </a:t>
          </a:r>
          <a:r>
            <a:rPr lang="ko-KR"/>
            <a:t>졸음 징후가 보임</a:t>
          </a:r>
          <a:r>
            <a:rPr lang="en-US"/>
            <a:t>, </a:t>
          </a:r>
          <a:r>
            <a:rPr lang="ko-KR"/>
            <a:t>문제 없을 시 단계 하락</a:t>
          </a:r>
          <a:r>
            <a:rPr lang="en-US"/>
            <a:t>, </a:t>
          </a:r>
          <a:r>
            <a:rPr lang="ko-KR"/>
            <a:t>간단한 알람</a:t>
          </a:r>
          <a:r>
            <a:rPr lang="en-US"/>
            <a:t>+</a:t>
          </a:r>
          <a:r>
            <a:rPr lang="ko-KR"/>
            <a:t>진동</a:t>
          </a:r>
          <a:endParaRPr lang="en-US"/>
        </a:p>
      </dgm:t>
    </dgm:pt>
    <dgm:pt modelId="{F08541C4-C013-4250-96A1-9EE9A08F385F}" type="parTrans" cxnId="{A41F3096-4947-4A8D-83AE-5CD8EDDF1AA5}">
      <dgm:prSet/>
      <dgm:spPr/>
      <dgm:t>
        <a:bodyPr/>
        <a:lstStyle/>
        <a:p>
          <a:endParaRPr lang="en-US"/>
        </a:p>
      </dgm:t>
    </dgm:pt>
    <dgm:pt modelId="{CBE17D77-B220-422B-874E-625355E06526}" type="sibTrans" cxnId="{A41F3096-4947-4A8D-83AE-5CD8EDDF1AA5}">
      <dgm:prSet/>
      <dgm:spPr/>
      <dgm:t>
        <a:bodyPr/>
        <a:lstStyle/>
        <a:p>
          <a:endParaRPr lang="en-US"/>
        </a:p>
      </dgm:t>
    </dgm:pt>
    <dgm:pt modelId="{2BC06D45-854B-4883-8BFF-9A46DD89C0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</a:t>
          </a:r>
          <a:r>
            <a:rPr lang="ko-KR" dirty="0"/>
            <a:t>경고 단계 </a:t>
          </a:r>
          <a:r>
            <a:rPr lang="en-US" dirty="0"/>
            <a:t>-2</a:t>
          </a:r>
          <a:r>
            <a:rPr lang="ko-KR" dirty="0"/>
            <a:t>단계 </a:t>
          </a:r>
          <a:r>
            <a:rPr lang="en-US" dirty="0"/>
            <a:t>: </a:t>
          </a:r>
          <a:r>
            <a:rPr lang="ko-KR" dirty="0"/>
            <a:t>졸음 운전위험이 높음</a:t>
          </a:r>
          <a:r>
            <a:rPr lang="en-US" dirty="0"/>
            <a:t>, </a:t>
          </a:r>
          <a:r>
            <a:rPr lang="ko-KR" dirty="0"/>
            <a:t>알람 기능 필수</a:t>
          </a:r>
          <a:r>
            <a:rPr lang="en-US" dirty="0"/>
            <a:t>(</a:t>
          </a:r>
          <a:r>
            <a:rPr lang="ko-KR" dirty="0"/>
            <a:t>사용자 임의로 해제 불가</a:t>
          </a:r>
          <a:r>
            <a:rPr lang="en-US" dirty="0"/>
            <a:t>)</a:t>
          </a:r>
        </a:p>
      </dgm:t>
    </dgm:pt>
    <dgm:pt modelId="{BF8631E1-813D-4490-AC00-BD950EAB8D1C}" type="parTrans" cxnId="{93BC9DE1-E4F1-4E00-8A3E-F8E14F4627FC}">
      <dgm:prSet/>
      <dgm:spPr/>
      <dgm:t>
        <a:bodyPr/>
        <a:lstStyle/>
        <a:p>
          <a:endParaRPr lang="en-US"/>
        </a:p>
      </dgm:t>
    </dgm:pt>
    <dgm:pt modelId="{7C2F08C6-8FAC-47DE-9EF0-ABD7135840A2}" type="sibTrans" cxnId="{93BC9DE1-E4F1-4E00-8A3E-F8E14F4627FC}">
      <dgm:prSet/>
      <dgm:spPr/>
      <dgm:t>
        <a:bodyPr/>
        <a:lstStyle/>
        <a:p>
          <a:endParaRPr lang="en-US"/>
        </a:p>
      </dgm:t>
    </dgm:pt>
    <dgm:pt modelId="{F851C1EB-370B-412D-8877-EB66C9E7E6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</a:t>
          </a:r>
          <a:r>
            <a:rPr lang="ko-KR" dirty="0"/>
            <a:t>위험 단계 </a:t>
          </a:r>
          <a:r>
            <a:rPr lang="en-US" dirty="0"/>
            <a:t>-3</a:t>
          </a:r>
          <a:r>
            <a:rPr lang="ko-KR" dirty="0"/>
            <a:t>단계 </a:t>
          </a:r>
          <a:r>
            <a:rPr lang="en-US" dirty="0"/>
            <a:t>: </a:t>
          </a:r>
          <a:r>
            <a:rPr lang="ko-KR" dirty="0"/>
            <a:t>완벽히 졸음 운전으로 판단</a:t>
          </a:r>
          <a:r>
            <a:rPr lang="en-US" dirty="0"/>
            <a:t>, </a:t>
          </a:r>
          <a:r>
            <a:rPr lang="ko-KR" dirty="0"/>
            <a:t>해당 시점에 대한 환경 자료 저장</a:t>
          </a:r>
          <a:r>
            <a:rPr lang="en-US" dirty="0"/>
            <a:t>, </a:t>
          </a:r>
          <a:r>
            <a:rPr lang="ko-KR" dirty="0"/>
            <a:t>알람 기능</a:t>
          </a:r>
          <a:endParaRPr lang="en-US" dirty="0"/>
        </a:p>
      </dgm:t>
    </dgm:pt>
    <dgm:pt modelId="{8AAD828E-0F58-42B7-92C7-790A8197BA76}" type="parTrans" cxnId="{DDDF366B-FF12-4D42-ADF6-C48AE52DA033}">
      <dgm:prSet/>
      <dgm:spPr/>
      <dgm:t>
        <a:bodyPr/>
        <a:lstStyle/>
        <a:p>
          <a:endParaRPr lang="en-US"/>
        </a:p>
      </dgm:t>
    </dgm:pt>
    <dgm:pt modelId="{288BD63A-2A89-4D11-AFB6-CA1B0D79504B}" type="sibTrans" cxnId="{DDDF366B-FF12-4D42-ADF6-C48AE52DA033}">
      <dgm:prSet/>
      <dgm:spPr/>
      <dgm:t>
        <a:bodyPr/>
        <a:lstStyle/>
        <a:p>
          <a:endParaRPr lang="en-US"/>
        </a:p>
      </dgm:t>
    </dgm:pt>
    <dgm:pt modelId="{0FE437A5-9D26-40EF-9B83-E261AB4163EB}" type="pres">
      <dgm:prSet presAssocID="{54C4FD0B-5049-4383-85E7-D29021AB5221}" presName="root" presStyleCnt="0">
        <dgm:presLayoutVars>
          <dgm:dir/>
          <dgm:resizeHandles val="exact"/>
        </dgm:presLayoutVars>
      </dgm:prSet>
      <dgm:spPr/>
    </dgm:pt>
    <dgm:pt modelId="{7149069A-D786-4BF3-BE22-15CEC1C17E37}" type="pres">
      <dgm:prSet presAssocID="{6C408DC5-3323-4B6A-BA9E-28298687C4CD}" presName="compNode" presStyleCnt="0"/>
      <dgm:spPr/>
    </dgm:pt>
    <dgm:pt modelId="{F29D58E7-F5E5-463B-B269-0B157384F326}" type="pres">
      <dgm:prSet presAssocID="{6C408DC5-3323-4B6A-BA9E-28298687C4CD}" presName="bgRect" presStyleLbl="bgShp" presStyleIdx="0" presStyleCnt="3"/>
      <dgm:spPr/>
    </dgm:pt>
    <dgm:pt modelId="{6AF1411C-135D-4FEC-A99E-ED6AEBDE236D}" type="pres">
      <dgm:prSet presAssocID="{6C408DC5-3323-4B6A-BA9E-28298687C4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5B769164-8C91-4178-9241-D584B3FB8970}" type="pres">
      <dgm:prSet presAssocID="{6C408DC5-3323-4B6A-BA9E-28298687C4CD}" presName="spaceRect" presStyleCnt="0"/>
      <dgm:spPr/>
    </dgm:pt>
    <dgm:pt modelId="{8DBD63BF-0DF2-48D2-8C6F-D1E66F754035}" type="pres">
      <dgm:prSet presAssocID="{6C408DC5-3323-4B6A-BA9E-28298687C4CD}" presName="parTx" presStyleLbl="revTx" presStyleIdx="0" presStyleCnt="3">
        <dgm:presLayoutVars>
          <dgm:chMax val="0"/>
          <dgm:chPref val="0"/>
        </dgm:presLayoutVars>
      </dgm:prSet>
      <dgm:spPr/>
    </dgm:pt>
    <dgm:pt modelId="{33AD1DD9-6B9A-4735-A68B-A285527A5A63}" type="pres">
      <dgm:prSet presAssocID="{CBE17D77-B220-422B-874E-625355E06526}" presName="sibTrans" presStyleCnt="0"/>
      <dgm:spPr/>
    </dgm:pt>
    <dgm:pt modelId="{0B070FE5-5075-4679-BA03-9EECD6D82050}" type="pres">
      <dgm:prSet presAssocID="{2BC06D45-854B-4883-8BFF-9A46DD89C01F}" presName="compNode" presStyleCnt="0"/>
      <dgm:spPr/>
    </dgm:pt>
    <dgm:pt modelId="{75223CD2-819D-476A-B7CD-1B913DA1E619}" type="pres">
      <dgm:prSet presAssocID="{2BC06D45-854B-4883-8BFF-9A46DD89C01F}" presName="bgRect" presStyleLbl="bgShp" presStyleIdx="1" presStyleCnt="3"/>
      <dgm:spPr/>
    </dgm:pt>
    <dgm:pt modelId="{5090C653-1D7E-4641-AD56-134E4B82D83D}" type="pres">
      <dgm:prSet presAssocID="{2BC06D45-854B-4883-8BFF-9A46DD89C0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0AF9774-4892-4B85-96D8-72029569EFE8}" type="pres">
      <dgm:prSet presAssocID="{2BC06D45-854B-4883-8BFF-9A46DD89C01F}" presName="spaceRect" presStyleCnt="0"/>
      <dgm:spPr/>
    </dgm:pt>
    <dgm:pt modelId="{58DBC118-9EEA-4A10-AD53-41E86803DDA4}" type="pres">
      <dgm:prSet presAssocID="{2BC06D45-854B-4883-8BFF-9A46DD89C01F}" presName="parTx" presStyleLbl="revTx" presStyleIdx="1" presStyleCnt="3">
        <dgm:presLayoutVars>
          <dgm:chMax val="0"/>
          <dgm:chPref val="0"/>
        </dgm:presLayoutVars>
      </dgm:prSet>
      <dgm:spPr/>
    </dgm:pt>
    <dgm:pt modelId="{21315254-6905-4F8B-B230-BB0E3830EEE1}" type="pres">
      <dgm:prSet presAssocID="{7C2F08C6-8FAC-47DE-9EF0-ABD7135840A2}" presName="sibTrans" presStyleCnt="0"/>
      <dgm:spPr/>
    </dgm:pt>
    <dgm:pt modelId="{D296C105-2293-4F80-BE06-D8E82AAB0EA9}" type="pres">
      <dgm:prSet presAssocID="{F851C1EB-370B-412D-8877-EB66C9E7E640}" presName="compNode" presStyleCnt="0"/>
      <dgm:spPr/>
    </dgm:pt>
    <dgm:pt modelId="{F9FF1567-D916-4B00-B53B-BFB2DA4272F8}" type="pres">
      <dgm:prSet presAssocID="{F851C1EB-370B-412D-8877-EB66C9E7E640}" presName="bgRect" presStyleLbl="bgShp" presStyleIdx="2" presStyleCnt="3"/>
      <dgm:spPr/>
    </dgm:pt>
    <dgm:pt modelId="{C7FADF15-7888-4103-8171-8BC47EE91415}" type="pres">
      <dgm:prSet presAssocID="{F851C1EB-370B-412D-8877-EB66C9E7E6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499789DF-8BF6-4D32-A855-8B7B3DEC7505}" type="pres">
      <dgm:prSet presAssocID="{F851C1EB-370B-412D-8877-EB66C9E7E640}" presName="spaceRect" presStyleCnt="0"/>
      <dgm:spPr/>
    </dgm:pt>
    <dgm:pt modelId="{B1E1CB88-FB0B-41AC-83F3-34E41E930FB2}" type="pres">
      <dgm:prSet presAssocID="{F851C1EB-370B-412D-8877-EB66C9E7E6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3D0D02-3867-4DD3-8584-1C0B727B9C6C}" type="presOf" srcId="{6C408DC5-3323-4B6A-BA9E-28298687C4CD}" destId="{8DBD63BF-0DF2-48D2-8C6F-D1E66F754035}" srcOrd="0" destOrd="0" presId="urn:microsoft.com/office/officeart/2018/2/layout/IconVerticalSolidList"/>
    <dgm:cxn modelId="{A2C77733-56E2-4661-ABC5-F8E47E0DEFD2}" type="presOf" srcId="{F851C1EB-370B-412D-8877-EB66C9E7E640}" destId="{B1E1CB88-FB0B-41AC-83F3-34E41E930FB2}" srcOrd="0" destOrd="0" presId="urn:microsoft.com/office/officeart/2018/2/layout/IconVerticalSolidList"/>
    <dgm:cxn modelId="{DDDF366B-FF12-4D42-ADF6-C48AE52DA033}" srcId="{54C4FD0B-5049-4383-85E7-D29021AB5221}" destId="{F851C1EB-370B-412D-8877-EB66C9E7E640}" srcOrd="2" destOrd="0" parTransId="{8AAD828E-0F58-42B7-92C7-790A8197BA76}" sibTransId="{288BD63A-2A89-4D11-AFB6-CA1B0D79504B}"/>
    <dgm:cxn modelId="{46385B7D-D860-44FE-BC8B-89B5D06BF5EB}" type="presOf" srcId="{2BC06D45-854B-4883-8BFF-9A46DD89C01F}" destId="{58DBC118-9EEA-4A10-AD53-41E86803DDA4}" srcOrd="0" destOrd="0" presId="urn:microsoft.com/office/officeart/2018/2/layout/IconVerticalSolidList"/>
    <dgm:cxn modelId="{A41F3096-4947-4A8D-83AE-5CD8EDDF1AA5}" srcId="{54C4FD0B-5049-4383-85E7-D29021AB5221}" destId="{6C408DC5-3323-4B6A-BA9E-28298687C4CD}" srcOrd="0" destOrd="0" parTransId="{F08541C4-C013-4250-96A1-9EE9A08F385F}" sibTransId="{CBE17D77-B220-422B-874E-625355E06526}"/>
    <dgm:cxn modelId="{DF5FE5E0-607B-40B5-A5E2-5DB19322D6A7}" type="presOf" srcId="{54C4FD0B-5049-4383-85E7-D29021AB5221}" destId="{0FE437A5-9D26-40EF-9B83-E261AB4163EB}" srcOrd="0" destOrd="0" presId="urn:microsoft.com/office/officeart/2018/2/layout/IconVerticalSolidList"/>
    <dgm:cxn modelId="{93BC9DE1-E4F1-4E00-8A3E-F8E14F4627FC}" srcId="{54C4FD0B-5049-4383-85E7-D29021AB5221}" destId="{2BC06D45-854B-4883-8BFF-9A46DD89C01F}" srcOrd="1" destOrd="0" parTransId="{BF8631E1-813D-4490-AC00-BD950EAB8D1C}" sibTransId="{7C2F08C6-8FAC-47DE-9EF0-ABD7135840A2}"/>
    <dgm:cxn modelId="{2B6525B6-C4A4-4B99-A4A7-03897A78B685}" type="presParOf" srcId="{0FE437A5-9D26-40EF-9B83-E261AB4163EB}" destId="{7149069A-D786-4BF3-BE22-15CEC1C17E37}" srcOrd="0" destOrd="0" presId="urn:microsoft.com/office/officeart/2018/2/layout/IconVerticalSolidList"/>
    <dgm:cxn modelId="{855BAD79-4D71-44D7-96BA-B4B21A4B313E}" type="presParOf" srcId="{7149069A-D786-4BF3-BE22-15CEC1C17E37}" destId="{F29D58E7-F5E5-463B-B269-0B157384F326}" srcOrd="0" destOrd="0" presId="urn:microsoft.com/office/officeart/2018/2/layout/IconVerticalSolidList"/>
    <dgm:cxn modelId="{3E4E7DB2-84D4-4B97-9C5E-2805ED0243D7}" type="presParOf" srcId="{7149069A-D786-4BF3-BE22-15CEC1C17E37}" destId="{6AF1411C-135D-4FEC-A99E-ED6AEBDE236D}" srcOrd="1" destOrd="0" presId="urn:microsoft.com/office/officeart/2018/2/layout/IconVerticalSolidList"/>
    <dgm:cxn modelId="{546ADF06-405A-4F82-89AC-5DB704CD2508}" type="presParOf" srcId="{7149069A-D786-4BF3-BE22-15CEC1C17E37}" destId="{5B769164-8C91-4178-9241-D584B3FB8970}" srcOrd="2" destOrd="0" presId="urn:microsoft.com/office/officeart/2018/2/layout/IconVerticalSolidList"/>
    <dgm:cxn modelId="{EFFB0F74-A43C-4A7B-8A46-ECE5352A46A5}" type="presParOf" srcId="{7149069A-D786-4BF3-BE22-15CEC1C17E37}" destId="{8DBD63BF-0DF2-48D2-8C6F-D1E66F754035}" srcOrd="3" destOrd="0" presId="urn:microsoft.com/office/officeart/2018/2/layout/IconVerticalSolidList"/>
    <dgm:cxn modelId="{5B09C782-D604-4489-B78F-E9420E7A6906}" type="presParOf" srcId="{0FE437A5-9D26-40EF-9B83-E261AB4163EB}" destId="{33AD1DD9-6B9A-4735-A68B-A285527A5A63}" srcOrd="1" destOrd="0" presId="urn:microsoft.com/office/officeart/2018/2/layout/IconVerticalSolidList"/>
    <dgm:cxn modelId="{3F6CA450-1CE8-4280-9B6B-80A56B731A5A}" type="presParOf" srcId="{0FE437A5-9D26-40EF-9B83-E261AB4163EB}" destId="{0B070FE5-5075-4679-BA03-9EECD6D82050}" srcOrd="2" destOrd="0" presId="urn:microsoft.com/office/officeart/2018/2/layout/IconVerticalSolidList"/>
    <dgm:cxn modelId="{6E24DD70-F1A0-4684-AD04-0B19DF1360CF}" type="presParOf" srcId="{0B070FE5-5075-4679-BA03-9EECD6D82050}" destId="{75223CD2-819D-476A-B7CD-1B913DA1E619}" srcOrd="0" destOrd="0" presId="urn:microsoft.com/office/officeart/2018/2/layout/IconVerticalSolidList"/>
    <dgm:cxn modelId="{643700DF-7943-4A07-B825-0477C1B92460}" type="presParOf" srcId="{0B070FE5-5075-4679-BA03-9EECD6D82050}" destId="{5090C653-1D7E-4641-AD56-134E4B82D83D}" srcOrd="1" destOrd="0" presId="urn:microsoft.com/office/officeart/2018/2/layout/IconVerticalSolidList"/>
    <dgm:cxn modelId="{7BF7498C-F6A4-4ED5-BA8F-1C7C9EECFCE0}" type="presParOf" srcId="{0B070FE5-5075-4679-BA03-9EECD6D82050}" destId="{F0AF9774-4892-4B85-96D8-72029569EFE8}" srcOrd="2" destOrd="0" presId="urn:microsoft.com/office/officeart/2018/2/layout/IconVerticalSolidList"/>
    <dgm:cxn modelId="{1A8CD5AC-B878-4134-B159-ED3D89EC87B8}" type="presParOf" srcId="{0B070FE5-5075-4679-BA03-9EECD6D82050}" destId="{58DBC118-9EEA-4A10-AD53-41E86803DDA4}" srcOrd="3" destOrd="0" presId="urn:microsoft.com/office/officeart/2018/2/layout/IconVerticalSolidList"/>
    <dgm:cxn modelId="{BF58C9A6-942D-41A7-9AC1-2070A3D69E94}" type="presParOf" srcId="{0FE437A5-9D26-40EF-9B83-E261AB4163EB}" destId="{21315254-6905-4F8B-B230-BB0E3830EEE1}" srcOrd="3" destOrd="0" presId="urn:microsoft.com/office/officeart/2018/2/layout/IconVerticalSolidList"/>
    <dgm:cxn modelId="{5DD67532-2110-4957-80D8-8F8ECBFE2134}" type="presParOf" srcId="{0FE437A5-9D26-40EF-9B83-E261AB4163EB}" destId="{D296C105-2293-4F80-BE06-D8E82AAB0EA9}" srcOrd="4" destOrd="0" presId="urn:microsoft.com/office/officeart/2018/2/layout/IconVerticalSolidList"/>
    <dgm:cxn modelId="{02D60F5E-1CFB-4902-83E3-E2C692483DE7}" type="presParOf" srcId="{D296C105-2293-4F80-BE06-D8E82AAB0EA9}" destId="{F9FF1567-D916-4B00-B53B-BFB2DA4272F8}" srcOrd="0" destOrd="0" presId="urn:microsoft.com/office/officeart/2018/2/layout/IconVerticalSolidList"/>
    <dgm:cxn modelId="{1343BF90-BB9F-4947-AC2C-57A675A3BE8E}" type="presParOf" srcId="{D296C105-2293-4F80-BE06-D8E82AAB0EA9}" destId="{C7FADF15-7888-4103-8171-8BC47EE91415}" srcOrd="1" destOrd="0" presId="urn:microsoft.com/office/officeart/2018/2/layout/IconVerticalSolidList"/>
    <dgm:cxn modelId="{1AA4EBB3-C0FC-4A6B-A503-968150CBFDF4}" type="presParOf" srcId="{D296C105-2293-4F80-BE06-D8E82AAB0EA9}" destId="{499789DF-8BF6-4D32-A855-8B7B3DEC7505}" srcOrd="2" destOrd="0" presId="urn:microsoft.com/office/officeart/2018/2/layout/IconVerticalSolidList"/>
    <dgm:cxn modelId="{15BAA25E-3F23-4B25-8F01-976B6FB68736}" type="presParOf" srcId="{D296C105-2293-4F80-BE06-D8E82AAB0EA9}" destId="{B1E1CB88-FB0B-41AC-83F3-34E41E930F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85595C-16CF-413C-A54A-065DCECAAC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ABB6EA2-7DF2-434A-A68A-16506FC8B014}">
      <dgm:prSet/>
      <dgm:spPr/>
      <dgm:t>
        <a:bodyPr/>
        <a:lstStyle/>
        <a:p>
          <a:r>
            <a:rPr lang="en-US"/>
            <a:t>cv2 - OpenCV </a:t>
          </a:r>
          <a:r>
            <a:rPr lang="ko-KR"/>
            <a:t>라이브러리</a:t>
          </a:r>
          <a:r>
            <a:rPr lang="en-US"/>
            <a:t>, </a:t>
          </a:r>
          <a:r>
            <a:rPr lang="ko-KR"/>
            <a:t>기본적인 영상 처리에 사용</a:t>
          </a:r>
          <a:endParaRPr lang="en-US"/>
        </a:p>
      </dgm:t>
    </dgm:pt>
    <dgm:pt modelId="{46651B2E-84CE-46B9-9F9C-5CB822086BA4}" type="parTrans" cxnId="{81843DA6-A07F-4458-9546-493C5CF7B884}">
      <dgm:prSet/>
      <dgm:spPr/>
      <dgm:t>
        <a:bodyPr/>
        <a:lstStyle/>
        <a:p>
          <a:endParaRPr lang="en-US"/>
        </a:p>
      </dgm:t>
    </dgm:pt>
    <dgm:pt modelId="{4953D38F-7DDE-4DC4-9DDD-2A97AB5F2802}" type="sibTrans" cxnId="{81843DA6-A07F-4458-9546-493C5CF7B884}">
      <dgm:prSet/>
      <dgm:spPr/>
      <dgm:t>
        <a:bodyPr/>
        <a:lstStyle/>
        <a:p>
          <a:endParaRPr lang="en-US"/>
        </a:p>
      </dgm:t>
    </dgm:pt>
    <dgm:pt modelId="{0B01C1EC-E218-4FA0-A6DF-0500F4F4B0F1}">
      <dgm:prSet/>
      <dgm:spPr/>
      <dgm:t>
        <a:bodyPr/>
        <a:lstStyle/>
        <a:p>
          <a:r>
            <a:rPr lang="en-US"/>
            <a:t>dlib - </a:t>
          </a:r>
          <a:r>
            <a:rPr lang="ko-KR"/>
            <a:t>딥러닝 이용</a:t>
          </a:r>
          <a:r>
            <a:rPr lang="en-US"/>
            <a:t>, </a:t>
          </a:r>
          <a:r>
            <a:rPr lang="ko-KR"/>
            <a:t>얼굴 형상에서 </a:t>
          </a:r>
          <a:r>
            <a:rPr lang="en-US"/>
            <a:t>68</a:t>
          </a:r>
          <a:r>
            <a:rPr lang="ko-KR"/>
            <a:t>가지의 랜드마크를 추출하는 라이브러리</a:t>
          </a:r>
          <a:endParaRPr lang="en-US"/>
        </a:p>
      </dgm:t>
    </dgm:pt>
    <dgm:pt modelId="{72EF2B43-1579-4AED-B548-E88F4E159568}" type="parTrans" cxnId="{AEEF04CF-D712-4016-8F02-342CEF13E866}">
      <dgm:prSet/>
      <dgm:spPr/>
      <dgm:t>
        <a:bodyPr/>
        <a:lstStyle/>
        <a:p>
          <a:endParaRPr lang="en-US"/>
        </a:p>
      </dgm:t>
    </dgm:pt>
    <dgm:pt modelId="{668499E3-813D-446F-8334-EF574A7450C0}" type="sibTrans" cxnId="{AEEF04CF-D712-4016-8F02-342CEF13E866}">
      <dgm:prSet/>
      <dgm:spPr/>
      <dgm:t>
        <a:bodyPr/>
        <a:lstStyle/>
        <a:p>
          <a:endParaRPr lang="en-US"/>
        </a:p>
      </dgm:t>
    </dgm:pt>
    <dgm:pt modelId="{A791BC4C-3ED9-4C74-8EA0-7B4C7F523C0F}" type="pres">
      <dgm:prSet presAssocID="{9285595C-16CF-413C-A54A-065DCECAAC9C}" presName="root" presStyleCnt="0">
        <dgm:presLayoutVars>
          <dgm:dir/>
          <dgm:resizeHandles val="exact"/>
        </dgm:presLayoutVars>
      </dgm:prSet>
      <dgm:spPr/>
    </dgm:pt>
    <dgm:pt modelId="{287594F0-6604-4F96-BCCB-9781D9EA3666}" type="pres">
      <dgm:prSet presAssocID="{7ABB6EA2-7DF2-434A-A68A-16506FC8B014}" presName="compNode" presStyleCnt="0"/>
      <dgm:spPr/>
    </dgm:pt>
    <dgm:pt modelId="{11D7B93F-6EC2-44B9-9F6E-6A97A9D89525}" type="pres">
      <dgm:prSet presAssocID="{7ABB6EA2-7DF2-434A-A68A-16506FC8B014}" presName="bgRect" presStyleLbl="bgShp" presStyleIdx="0" presStyleCnt="2"/>
      <dgm:spPr/>
    </dgm:pt>
    <dgm:pt modelId="{880E607F-AFBD-428C-8370-11FB2D8BE206}" type="pres">
      <dgm:prSet presAssocID="{7ABB6EA2-7DF2-434A-A68A-16506FC8B0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27611FA-01AC-4F03-8472-0C9C55C93F88}" type="pres">
      <dgm:prSet presAssocID="{7ABB6EA2-7DF2-434A-A68A-16506FC8B014}" presName="spaceRect" presStyleCnt="0"/>
      <dgm:spPr/>
    </dgm:pt>
    <dgm:pt modelId="{1CD6BE76-5C1B-475C-B10A-42A8830B82E5}" type="pres">
      <dgm:prSet presAssocID="{7ABB6EA2-7DF2-434A-A68A-16506FC8B014}" presName="parTx" presStyleLbl="revTx" presStyleIdx="0" presStyleCnt="2">
        <dgm:presLayoutVars>
          <dgm:chMax val="0"/>
          <dgm:chPref val="0"/>
        </dgm:presLayoutVars>
      </dgm:prSet>
      <dgm:spPr/>
    </dgm:pt>
    <dgm:pt modelId="{3E7EEAF8-A87F-4477-BC28-3307D58D2D8E}" type="pres">
      <dgm:prSet presAssocID="{4953D38F-7DDE-4DC4-9DDD-2A97AB5F2802}" presName="sibTrans" presStyleCnt="0"/>
      <dgm:spPr/>
    </dgm:pt>
    <dgm:pt modelId="{0F25EBF8-0E3E-469E-971A-EC0F166A67D4}" type="pres">
      <dgm:prSet presAssocID="{0B01C1EC-E218-4FA0-A6DF-0500F4F4B0F1}" presName="compNode" presStyleCnt="0"/>
      <dgm:spPr/>
    </dgm:pt>
    <dgm:pt modelId="{F1D190E5-7649-4BDC-B743-0400F27E8499}" type="pres">
      <dgm:prSet presAssocID="{0B01C1EC-E218-4FA0-A6DF-0500F4F4B0F1}" presName="bgRect" presStyleLbl="bgShp" presStyleIdx="1" presStyleCnt="2"/>
      <dgm:spPr/>
    </dgm:pt>
    <dgm:pt modelId="{E938C391-B7CA-4C7C-A140-C0C09FDC119A}" type="pres">
      <dgm:prSet presAssocID="{0B01C1EC-E218-4FA0-A6DF-0500F4F4B0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5E7F69B-207F-4F14-8BB8-C58ABACF57B7}" type="pres">
      <dgm:prSet presAssocID="{0B01C1EC-E218-4FA0-A6DF-0500F4F4B0F1}" presName="spaceRect" presStyleCnt="0"/>
      <dgm:spPr/>
    </dgm:pt>
    <dgm:pt modelId="{5873ECEF-2943-4337-A278-C0EA8613D9FA}" type="pres">
      <dgm:prSet presAssocID="{0B01C1EC-E218-4FA0-A6DF-0500F4F4B0F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D52413-D93B-4641-B166-03BFC7EF6C85}" type="presOf" srcId="{7ABB6EA2-7DF2-434A-A68A-16506FC8B014}" destId="{1CD6BE76-5C1B-475C-B10A-42A8830B82E5}" srcOrd="0" destOrd="0" presId="urn:microsoft.com/office/officeart/2018/2/layout/IconVerticalSolidList"/>
    <dgm:cxn modelId="{69CA3A29-1513-4B40-891E-42C7E4EEF62D}" type="presOf" srcId="{0B01C1EC-E218-4FA0-A6DF-0500F4F4B0F1}" destId="{5873ECEF-2943-4337-A278-C0EA8613D9FA}" srcOrd="0" destOrd="0" presId="urn:microsoft.com/office/officeart/2018/2/layout/IconVerticalSolidList"/>
    <dgm:cxn modelId="{8307D14F-44B0-4141-AA4D-AAA3F916580E}" type="presOf" srcId="{9285595C-16CF-413C-A54A-065DCECAAC9C}" destId="{A791BC4C-3ED9-4C74-8EA0-7B4C7F523C0F}" srcOrd="0" destOrd="0" presId="urn:microsoft.com/office/officeart/2018/2/layout/IconVerticalSolidList"/>
    <dgm:cxn modelId="{81843DA6-A07F-4458-9546-493C5CF7B884}" srcId="{9285595C-16CF-413C-A54A-065DCECAAC9C}" destId="{7ABB6EA2-7DF2-434A-A68A-16506FC8B014}" srcOrd="0" destOrd="0" parTransId="{46651B2E-84CE-46B9-9F9C-5CB822086BA4}" sibTransId="{4953D38F-7DDE-4DC4-9DDD-2A97AB5F2802}"/>
    <dgm:cxn modelId="{AEEF04CF-D712-4016-8F02-342CEF13E866}" srcId="{9285595C-16CF-413C-A54A-065DCECAAC9C}" destId="{0B01C1EC-E218-4FA0-A6DF-0500F4F4B0F1}" srcOrd="1" destOrd="0" parTransId="{72EF2B43-1579-4AED-B548-E88F4E159568}" sibTransId="{668499E3-813D-446F-8334-EF574A7450C0}"/>
    <dgm:cxn modelId="{176F9D7C-EEFC-4AB0-ADB5-F2CF3C888EBE}" type="presParOf" srcId="{A791BC4C-3ED9-4C74-8EA0-7B4C7F523C0F}" destId="{287594F0-6604-4F96-BCCB-9781D9EA3666}" srcOrd="0" destOrd="0" presId="urn:microsoft.com/office/officeart/2018/2/layout/IconVerticalSolidList"/>
    <dgm:cxn modelId="{BD316A2A-E7F5-4B2C-882A-D44A2DEC9C0F}" type="presParOf" srcId="{287594F0-6604-4F96-BCCB-9781D9EA3666}" destId="{11D7B93F-6EC2-44B9-9F6E-6A97A9D89525}" srcOrd="0" destOrd="0" presId="urn:microsoft.com/office/officeart/2018/2/layout/IconVerticalSolidList"/>
    <dgm:cxn modelId="{CE0B659B-15B2-4CE4-8B5E-E48A11E150F5}" type="presParOf" srcId="{287594F0-6604-4F96-BCCB-9781D9EA3666}" destId="{880E607F-AFBD-428C-8370-11FB2D8BE206}" srcOrd="1" destOrd="0" presId="urn:microsoft.com/office/officeart/2018/2/layout/IconVerticalSolidList"/>
    <dgm:cxn modelId="{F4BDA4B0-0C26-4986-9315-8071A7339826}" type="presParOf" srcId="{287594F0-6604-4F96-BCCB-9781D9EA3666}" destId="{027611FA-01AC-4F03-8472-0C9C55C93F88}" srcOrd="2" destOrd="0" presId="urn:microsoft.com/office/officeart/2018/2/layout/IconVerticalSolidList"/>
    <dgm:cxn modelId="{F8503007-4D69-4CEF-83C1-D0F9C84A8C38}" type="presParOf" srcId="{287594F0-6604-4F96-BCCB-9781D9EA3666}" destId="{1CD6BE76-5C1B-475C-B10A-42A8830B82E5}" srcOrd="3" destOrd="0" presId="urn:microsoft.com/office/officeart/2018/2/layout/IconVerticalSolidList"/>
    <dgm:cxn modelId="{5DD7E819-6AC1-4049-AB4F-B360127EA81A}" type="presParOf" srcId="{A791BC4C-3ED9-4C74-8EA0-7B4C7F523C0F}" destId="{3E7EEAF8-A87F-4477-BC28-3307D58D2D8E}" srcOrd="1" destOrd="0" presId="urn:microsoft.com/office/officeart/2018/2/layout/IconVerticalSolidList"/>
    <dgm:cxn modelId="{0D66F21F-0D2A-4C09-A434-6F26DD4F887F}" type="presParOf" srcId="{A791BC4C-3ED9-4C74-8EA0-7B4C7F523C0F}" destId="{0F25EBF8-0E3E-469E-971A-EC0F166A67D4}" srcOrd="2" destOrd="0" presId="urn:microsoft.com/office/officeart/2018/2/layout/IconVerticalSolidList"/>
    <dgm:cxn modelId="{134578D0-B046-49BB-996E-30281C4BDDC1}" type="presParOf" srcId="{0F25EBF8-0E3E-469E-971A-EC0F166A67D4}" destId="{F1D190E5-7649-4BDC-B743-0400F27E8499}" srcOrd="0" destOrd="0" presId="urn:microsoft.com/office/officeart/2018/2/layout/IconVerticalSolidList"/>
    <dgm:cxn modelId="{BC1BF206-0FC9-4A4D-86B5-B70CDEDD1C43}" type="presParOf" srcId="{0F25EBF8-0E3E-469E-971A-EC0F166A67D4}" destId="{E938C391-B7CA-4C7C-A140-C0C09FDC119A}" srcOrd="1" destOrd="0" presId="urn:microsoft.com/office/officeart/2018/2/layout/IconVerticalSolidList"/>
    <dgm:cxn modelId="{14FC3356-00D3-42B3-9F3D-3CC34428054F}" type="presParOf" srcId="{0F25EBF8-0E3E-469E-971A-EC0F166A67D4}" destId="{75E7F69B-207F-4F14-8BB8-C58ABACF57B7}" srcOrd="2" destOrd="0" presId="urn:microsoft.com/office/officeart/2018/2/layout/IconVerticalSolidList"/>
    <dgm:cxn modelId="{075C6BF4-1DCA-4C71-85F2-75262D3DA141}" type="presParOf" srcId="{0F25EBF8-0E3E-469E-971A-EC0F166A67D4}" destId="{5873ECEF-2943-4337-A278-C0EA8613D9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10624F-79B8-469B-B7FD-B1826C5DC0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EF0F82-B07B-48DC-8B07-D9F3F631E0EA}">
      <dgm:prSet/>
      <dgm:spPr/>
      <dgm:t>
        <a:bodyPr/>
        <a:lstStyle/>
        <a:p>
          <a:r>
            <a:rPr lang="en-US" dirty="0" err="1"/>
            <a:t>imutils</a:t>
          </a:r>
          <a:r>
            <a:rPr lang="en-US" dirty="0"/>
            <a:t> - </a:t>
          </a:r>
          <a:r>
            <a:rPr lang="ko-KR" dirty="0"/>
            <a:t>골격화</a:t>
          </a:r>
          <a:r>
            <a:rPr lang="en-US" dirty="0"/>
            <a:t>, </a:t>
          </a:r>
          <a:r>
            <a:rPr lang="ko-KR" dirty="0"/>
            <a:t>크기 조정</a:t>
          </a:r>
          <a:r>
            <a:rPr lang="en-US" dirty="0"/>
            <a:t>, </a:t>
          </a:r>
          <a:r>
            <a:rPr lang="ko-KR" dirty="0"/>
            <a:t>이미지 회전</a:t>
          </a:r>
          <a:r>
            <a:rPr lang="en-US" dirty="0"/>
            <a:t>, </a:t>
          </a:r>
          <a:r>
            <a:rPr lang="ko-KR" dirty="0" err="1"/>
            <a:t>엣지</a:t>
          </a:r>
          <a:r>
            <a:rPr lang="ko-KR" dirty="0"/>
            <a:t> 추출 등 </a:t>
          </a:r>
          <a:r>
            <a:rPr lang="en-US" dirty="0"/>
            <a:t>OpenCV</a:t>
          </a:r>
          <a:r>
            <a:rPr lang="ko-KR" dirty="0"/>
            <a:t>의 기본적인 기능을 쉽게 사용할 수 있도록 도와주는 라이브러리</a:t>
          </a:r>
          <a:r>
            <a:rPr lang="en-US" dirty="0"/>
            <a:t>,</a:t>
          </a:r>
        </a:p>
      </dgm:t>
    </dgm:pt>
    <dgm:pt modelId="{D70D2400-540F-4357-AAFB-663298B73CF9}" type="parTrans" cxnId="{31E9CA8C-142D-42CD-BB9F-2DEF2D2114BB}">
      <dgm:prSet/>
      <dgm:spPr/>
      <dgm:t>
        <a:bodyPr/>
        <a:lstStyle/>
        <a:p>
          <a:endParaRPr lang="en-US"/>
        </a:p>
      </dgm:t>
    </dgm:pt>
    <dgm:pt modelId="{8B53499B-CB4B-4632-BD69-805702389F6B}" type="sibTrans" cxnId="{31E9CA8C-142D-42CD-BB9F-2DEF2D2114BB}">
      <dgm:prSet/>
      <dgm:spPr/>
      <dgm:t>
        <a:bodyPr/>
        <a:lstStyle/>
        <a:p>
          <a:endParaRPr lang="en-US"/>
        </a:p>
      </dgm:t>
    </dgm:pt>
    <dgm:pt modelId="{14A80A3D-4E73-42DD-AE53-B4E9CDA471D8}">
      <dgm:prSet/>
      <dgm:spPr/>
      <dgm:t>
        <a:bodyPr/>
        <a:lstStyle/>
        <a:p>
          <a:r>
            <a:rPr lang="en-US"/>
            <a:t>imutils.video - </a:t>
          </a:r>
          <a:r>
            <a:rPr lang="ko-KR"/>
            <a:t>웹 캠 같은 주변기기의 사용와 프로그램 연동을 돕는다</a:t>
          </a:r>
          <a:r>
            <a:rPr lang="en-US"/>
            <a:t>.</a:t>
          </a:r>
        </a:p>
      </dgm:t>
    </dgm:pt>
    <dgm:pt modelId="{5193591F-E1B0-4C41-986A-2FD1DE7E2D5C}" type="parTrans" cxnId="{1FE652A3-8B58-4FF9-B021-EFBA7AA79C7E}">
      <dgm:prSet/>
      <dgm:spPr/>
      <dgm:t>
        <a:bodyPr/>
        <a:lstStyle/>
        <a:p>
          <a:endParaRPr lang="en-US"/>
        </a:p>
      </dgm:t>
    </dgm:pt>
    <dgm:pt modelId="{B788E9B4-D9DB-4B5E-AE32-15BE41D2A794}" type="sibTrans" cxnId="{1FE652A3-8B58-4FF9-B021-EFBA7AA79C7E}">
      <dgm:prSet/>
      <dgm:spPr/>
      <dgm:t>
        <a:bodyPr/>
        <a:lstStyle/>
        <a:p>
          <a:endParaRPr lang="en-US"/>
        </a:p>
      </dgm:t>
    </dgm:pt>
    <dgm:pt modelId="{2B146398-04A9-4CA8-9BE4-08159DA00B2F}">
      <dgm:prSet/>
      <dgm:spPr/>
      <dgm:t>
        <a:bodyPr/>
        <a:lstStyle/>
        <a:p>
          <a:r>
            <a:rPr lang="en-US"/>
            <a:t>pyglet - </a:t>
          </a:r>
          <a:r>
            <a:rPr lang="ko-KR"/>
            <a:t>크로스플랫폼을 지원하는 멀티미디어 관련 라이브러리 </a:t>
          </a:r>
          <a:r>
            <a:rPr lang="en-US"/>
            <a:t>(</a:t>
          </a:r>
          <a:r>
            <a:rPr lang="ko-KR"/>
            <a:t>카메라를 위해 사용</a:t>
          </a:r>
          <a:r>
            <a:rPr lang="en-US"/>
            <a:t>)</a:t>
          </a:r>
        </a:p>
      </dgm:t>
    </dgm:pt>
    <dgm:pt modelId="{9634B8C2-56E1-49FD-8554-B512DFD4DA36}" type="parTrans" cxnId="{59CDC798-7147-4686-808A-A8E2AB475561}">
      <dgm:prSet/>
      <dgm:spPr/>
      <dgm:t>
        <a:bodyPr/>
        <a:lstStyle/>
        <a:p>
          <a:endParaRPr lang="en-US"/>
        </a:p>
      </dgm:t>
    </dgm:pt>
    <dgm:pt modelId="{035F80ED-D3CD-4801-8873-3C18E3AC0334}" type="sibTrans" cxnId="{59CDC798-7147-4686-808A-A8E2AB475561}">
      <dgm:prSet/>
      <dgm:spPr/>
      <dgm:t>
        <a:bodyPr/>
        <a:lstStyle/>
        <a:p>
          <a:endParaRPr lang="en-US"/>
        </a:p>
      </dgm:t>
    </dgm:pt>
    <dgm:pt modelId="{FDB7DB70-A818-46EE-9D0A-AFCB7896DC82}">
      <dgm:prSet/>
      <dgm:spPr/>
      <dgm:t>
        <a:bodyPr/>
        <a:lstStyle/>
        <a:p>
          <a:r>
            <a:rPr lang="en-US"/>
            <a:t>scipy - </a:t>
          </a:r>
          <a:r>
            <a:rPr lang="ko-KR"/>
            <a:t>아래의 </a:t>
          </a:r>
          <a:r>
            <a:rPr lang="en-US"/>
            <a:t>EAR </a:t>
          </a:r>
          <a:r>
            <a:rPr lang="ko-KR"/>
            <a:t>계산을 위해 유클리드 거리 관련 라이브러리</a:t>
          </a:r>
          <a:endParaRPr lang="en-US"/>
        </a:p>
      </dgm:t>
    </dgm:pt>
    <dgm:pt modelId="{EB491AAC-B31B-4B8A-B2CE-7E445F17FCBD}" type="parTrans" cxnId="{99D715EB-AEDF-4F61-A7D1-6C65BCD33663}">
      <dgm:prSet/>
      <dgm:spPr/>
      <dgm:t>
        <a:bodyPr/>
        <a:lstStyle/>
        <a:p>
          <a:endParaRPr lang="en-US"/>
        </a:p>
      </dgm:t>
    </dgm:pt>
    <dgm:pt modelId="{C77B466B-55AC-4044-BD50-DA8C166E0CB4}" type="sibTrans" cxnId="{99D715EB-AEDF-4F61-A7D1-6C65BCD33663}">
      <dgm:prSet/>
      <dgm:spPr/>
      <dgm:t>
        <a:bodyPr/>
        <a:lstStyle/>
        <a:p>
          <a:endParaRPr lang="en-US"/>
        </a:p>
      </dgm:t>
    </dgm:pt>
    <dgm:pt modelId="{9197F075-20A2-42A8-B81E-0E2904916D2E}" type="pres">
      <dgm:prSet presAssocID="{E610624F-79B8-469B-B7FD-B1826C5DC0EE}" presName="root" presStyleCnt="0">
        <dgm:presLayoutVars>
          <dgm:dir/>
          <dgm:resizeHandles val="exact"/>
        </dgm:presLayoutVars>
      </dgm:prSet>
      <dgm:spPr/>
    </dgm:pt>
    <dgm:pt modelId="{7F83E4A3-171A-49C0-B880-0FA6F3F2B27F}" type="pres">
      <dgm:prSet presAssocID="{8FEF0F82-B07B-48DC-8B07-D9F3F631E0EA}" presName="compNode" presStyleCnt="0"/>
      <dgm:spPr/>
    </dgm:pt>
    <dgm:pt modelId="{8A5E30F3-0954-4403-ACD5-245F7BC09DC0}" type="pres">
      <dgm:prSet presAssocID="{8FEF0F82-B07B-48DC-8B07-D9F3F631E0EA}" presName="bgRect" presStyleLbl="bgShp" presStyleIdx="0" presStyleCnt="4"/>
      <dgm:spPr/>
    </dgm:pt>
    <dgm:pt modelId="{37F33007-1BA2-40BD-BAC0-8854E6E087A1}" type="pres">
      <dgm:prSet presAssocID="{8FEF0F82-B07B-48DC-8B07-D9F3F631E0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C639336-544A-46E6-9123-DFB516558014}" type="pres">
      <dgm:prSet presAssocID="{8FEF0F82-B07B-48DC-8B07-D9F3F631E0EA}" presName="spaceRect" presStyleCnt="0"/>
      <dgm:spPr/>
    </dgm:pt>
    <dgm:pt modelId="{C071FAC6-1662-4522-A029-1D99830BE0C5}" type="pres">
      <dgm:prSet presAssocID="{8FEF0F82-B07B-48DC-8B07-D9F3F631E0EA}" presName="parTx" presStyleLbl="revTx" presStyleIdx="0" presStyleCnt="4">
        <dgm:presLayoutVars>
          <dgm:chMax val="0"/>
          <dgm:chPref val="0"/>
        </dgm:presLayoutVars>
      </dgm:prSet>
      <dgm:spPr/>
    </dgm:pt>
    <dgm:pt modelId="{342473C6-CE0C-49EE-9CCF-F5F35B1FF7DC}" type="pres">
      <dgm:prSet presAssocID="{8B53499B-CB4B-4632-BD69-805702389F6B}" presName="sibTrans" presStyleCnt="0"/>
      <dgm:spPr/>
    </dgm:pt>
    <dgm:pt modelId="{D3A06197-F43A-41C2-9870-DC29C400551E}" type="pres">
      <dgm:prSet presAssocID="{14A80A3D-4E73-42DD-AE53-B4E9CDA471D8}" presName="compNode" presStyleCnt="0"/>
      <dgm:spPr/>
    </dgm:pt>
    <dgm:pt modelId="{54CC9860-5FFE-4A58-B8DE-19D33F09658E}" type="pres">
      <dgm:prSet presAssocID="{14A80A3D-4E73-42DD-AE53-B4E9CDA471D8}" presName="bgRect" presStyleLbl="bgShp" presStyleIdx="1" presStyleCnt="4"/>
      <dgm:spPr/>
    </dgm:pt>
    <dgm:pt modelId="{C5A7F81F-B8BE-4509-8E8F-06253821ED63}" type="pres">
      <dgm:prSet presAssocID="{14A80A3D-4E73-42DD-AE53-B4E9CDA471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97B7E1F-B172-41A4-BDA5-42D1CADEF9F9}" type="pres">
      <dgm:prSet presAssocID="{14A80A3D-4E73-42DD-AE53-B4E9CDA471D8}" presName="spaceRect" presStyleCnt="0"/>
      <dgm:spPr/>
    </dgm:pt>
    <dgm:pt modelId="{AF6CEA3A-B775-4075-A88A-529DDE7A62C1}" type="pres">
      <dgm:prSet presAssocID="{14A80A3D-4E73-42DD-AE53-B4E9CDA471D8}" presName="parTx" presStyleLbl="revTx" presStyleIdx="1" presStyleCnt="4">
        <dgm:presLayoutVars>
          <dgm:chMax val="0"/>
          <dgm:chPref val="0"/>
        </dgm:presLayoutVars>
      </dgm:prSet>
      <dgm:spPr/>
    </dgm:pt>
    <dgm:pt modelId="{674C426E-2285-401B-8843-1FC161627E2D}" type="pres">
      <dgm:prSet presAssocID="{B788E9B4-D9DB-4B5E-AE32-15BE41D2A794}" presName="sibTrans" presStyleCnt="0"/>
      <dgm:spPr/>
    </dgm:pt>
    <dgm:pt modelId="{0C83F2D4-1607-43D5-8972-76B5268C7487}" type="pres">
      <dgm:prSet presAssocID="{2B146398-04A9-4CA8-9BE4-08159DA00B2F}" presName="compNode" presStyleCnt="0"/>
      <dgm:spPr/>
    </dgm:pt>
    <dgm:pt modelId="{B337A047-1A03-4B07-9B17-4A0E81885810}" type="pres">
      <dgm:prSet presAssocID="{2B146398-04A9-4CA8-9BE4-08159DA00B2F}" presName="bgRect" presStyleLbl="bgShp" presStyleIdx="2" presStyleCnt="4"/>
      <dgm:spPr/>
    </dgm:pt>
    <dgm:pt modelId="{B77256C0-1847-428F-8E38-1B964C253E3F}" type="pres">
      <dgm:prSet presAssocID="{2B146398-04A9-4CA8-9BE4-08159DA00B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E9BEB0B-B719-43C6-9F10-27269639B0EC}" type="pres">
      <dgm:prSet presAssocID="{2B146398-04A9-4CA8-9BE4-08159DA00B2F}" presName="spaceRect" presStyleCnt="0"/>
      <dgm:spPr/>
    </dgm:pt>
    <dgm:pt modelId="{C2FE2461-3998-49D6-BFCA-54EF8F3A9AA9}" type="pres">
      <dgm:prSet presAssocID="{2B146398-04A9-4CA8-9BE4-08159DA00B2F}" presName="parTx" presStyleLbl="revTx" presStyleIdx="2" presStyleCnt="4">
        <dgm:presLayoutVars>
          <dgm:chMax val="0"/>
          <dgm:chPref val="0"/>
        </dgm:presLayoutVars>
      </dgm:prSet>
      <dgm:spPr/>
    </dgm:pt>
    <dgm:pt modelId="{6A2941AF-C9AD-4580-A640-83999382650D}" type="pres">
      <dgm:prSet presAssocID="{035F80ED-D3CD-4801-8873-3C18E3AC0334}" presName="sibTrans" presStyleCnt="0"/>
      <dgm:spPr/>
    </dgm:pt>
    <dgm:pt modelId="{88D25D69-511A-4A79-B1CC-A9CEB9D034BD}" type="pres">
      <dgm:prSet presAssocID="{FDB7DB70-A818-46EE-9D0A-AFCB7896DC82}" presName="compNode" presStyleCnt="0"/>
      <dgm:spPr/>
    </dgm:pt>
    <dgm:pt modelId="{B7D2B5B5-4E3D-4353-BB10-9EE606B2A57C}" type="pres">
      <dgm:prSet presAssocID="{FDB7DB70-A818-46EE-9D0A-AFCB7896DC82}" presName="bgRect" presStyleLbl="bgShp" presStyleIdx="3" presStyleCnt="4"/>
      <dgm:spPr/>
    </dgm:pt>
    <dgm:pt modelId="{FEFB93B3-B3C4-493A-A7BC-EB607E39D2E6}" type="pres">
      <dgm:prSet presAssocID="{FDB7DB70-A818-46EE-9D0A-AFCB7896DC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3D28896A-72D5-4DA1-B7D3-D599B760B7C2}" type="pres">
      <dgm:prSet presAssocID="{FDB7DB70-A818-46EE-9D0A-AFCB7896DC82}" presName="spaceRect" presStyleCnt="0"/>
      <dgm:spPr/>
    </dgm:pt>
    <dgm:pt modelId="{2D306802-5258-4574-B643-D22DCA99F0B5}" type="pres">
      <dgm:prSet presAssocID="{FDB7DB70-A818-46EE-9D0A-AFCB7896DC8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A10005-416C-459C-A8BD-5BB032E1958B}" type="presOf" srcId="{2B146398-04A9-4CA8-9BE4-08159DA00B2F}" destId="{C2FE2461-3998-49D6-BFCA-54EF8F3A9AA9}" srcOrd="0" destOrd="0" presId="urn:microsoft.com/office/officeart/2018/2/layout/IconVerticalSolidList"/>
    <dgm:cxn modelId="{97AB7F49-16CC-4650-BA11-F28B1223527A}" type="presOf" srcId="{8FEF0F82-B07B-48DC-8B07-D9F3F631E0EA}" destId="{C071FAC6-1662-4522-A029-1D99830BE0C5}" srcOrd="0" destOrd="0" presId="urn:microsoft.com/office/officeart/2018/2/layout/IconVerticalSolidList"/>
    <dgm:cxn modelId="{C43F074A-B5D9-467C-8B68-AED76A0D7297}" type="presOf" srcId="{14A80A3D-4E73-42DD-AE53-B4E9CDA471D8}" destId="{AF6CEA3A-B775-4075-A88A-529DDE7A62C1}" srcOrd="0" destOrd="0" presId="urn:microsoft.com/office/officeart/2018/2/layout/IconVerticalSolidList"/>
    <dgm:cxn modelId="{D44D7258-B59B-438D-B82A-48EB5A3A6D08}" type="presOf" srcId="{E610624F-79B8-469B-B7FD-B1826C5DC0EE}" destId="{9197F075-20A2-42A8-B81E-0E2904916D2E}" srcOrd="0" destOrd="0" presId="urn:microsoft.com/office/officeart/2018/2/layout/IconVerticalSolidList"/>
    <dgm:cxn modelId="{31E9CA8C-142D-42CD-BB9F-2DEF2D2114BB}" srcId="{E610624F-79B8-469B-B7FD-B1826C5DC0EE}" destId="{8FEF0F82-B07B-48DC-8B07-D9F3F631E0EA}" srcOrd="0" destOrd="0" parTransId="{D70D2400-540F-4357-AAFB-663298B73CF9}" sibTransId="{8B53499B-CB4B-4632-BD69-805702389F6B}"/>
    <dgm:cxn modelId="{59CDC798-7147-4686-808A-A8E2AB475561}" srcId="{E610624F-79B8-469B-B7FD-B1826C5DC0EE}" destId="{2B146398-04A9-4CA8-9BE4-08159DA00B2F}" srcOrd="2" destOrd="0" parTransId="{9634B8C2-56E1-49FD-8554-B512DFD4DA36}" sibTransId="{035F80ED-D3CD-4801-8873-3C18E3AC0334}"/>
    <dgm:cxn modelId="{1FE652A3-8B58-4FF9-B021-EFBA7AA79C7E}" srcId="{E610624F-79B8-469B-B7FD-B1826C5DC0EE}" destId="{14A80A3D-4E73-42DD-AE53-B4E9CDA471D8}" srcOrd="1" destOrd="0" parTransId="{5193591F-E1B0-4C41-986A-2FD1DE7E2D5C}" sibTransId="{B788E9B4-D9DB-4B5E-AE32-15BE41D2A794}"/>
    <dgm:cxn modelId="{99D715EB-AEDF-4F61-A7D1-6C65BCD33663}" srcId="{E610624F-79B8-469B-B7FD-B1826C5DC0EE}" destId="{FDB7DB70-A818-46EE-9D0A-AFCB7896DC82}" srcOrd="3" destOrd="0" parTransId="{EB491AAC-B31B-4B8A-B2CE-7E445F17FCBD}" sibTransId="{C77B466B-55AC-4044-BD50-DA8C166E0CB4}"/>
    <dgm:cxn modelId="{9EF802FC-9AA5-4873-ADB2-189FE3A67C65}" type="presOf" srcId="{FDB7DB70-A818-46EE-9D0A-AFCB7896DC82}" destId="{2D306802-5258-4574-B643-D22DCA99F0B5}" srcOrd="0" destOrd="0" presId="urn:microsoft.com/office/officeart/2018/2/layout/IconVerticalSolidList"/>
    <dgm:cxn modelId="{1A9D4DCA-CF67-4F45-A7CD-1C2A2F260FF3}" type="presParOf" srcId="{9197F075-20A2-42A8-B81E-0E2904916D2E}" destId="{7F83E4A3-171A-49C0-B880-0FA6F3F2B27F}" srcOrd="0" destOrd="0" presId="urn:microsoft.com/office/officeart/2018/2/layout/IconVerticalSolidList"/>
    <dgm:cxn modelId="{9ECF2C9D-FA5A-42FF-B750-5DF6CAABCCBF}" type="presParOf" srcId="{7F83E4A3-171A-49C0-B880-0FA6F3F2B27F}" destId="{8A5E30F3-0954-4403-ACD5-245F7BC09DC0}" srcOrd="0" destOrd="0" presId="urn:microsoft.com/office/officeart/2018/2/layout/IconVerticalSolidList"/>
    <dgm:cxn modelId="{B4658681-AFA4-4B6A-AB02-02020914305B}" type="presParOf" srcId="{7F83E4A3-171A-49C0-B880-0FA6F3F2B27F}" destId="{37F33007-1BA2-40BD-BAC0-8854E6E087A1}" srcOrd="1" destOrd="0" presId="urn:microsoft.com/office/officeart/2018/2/layout/IconVerticalSolidList"/>
    <dgm:cxn modelId="{77F03CBF-5B93-49A4-A4E1-77E3DE68659B}" type="presParOf" srcId="{7F83E4A3-171A-49C0-B880-0FA6F3F2B27F}" destId="{1C639336-544A-46E6-9123-DFB516558014}" srcOrd="2" destOrd="0" presId="urn:microsoft.com/office/officeart/2018/2/layout/IconVerticalSolidList"/>
    <dgm:cxn modelId="{F80A13E1-6392-4F24-A46C-B4EE2F6C2DEF}" type="presParOf" srcId="{7F83E4A3-171A-49C0-B880-0FA6F3F2B27F}" destId="{C071FAC6-1662-4522-A029-1D99830BE0C5}" srcOrd="3" destOrd="0" presId="urn:microsoft.com/office/officeart/2018/2/layout/IconVerticalSolidList"/>
    <dgm:cxn modelId="{868CB056-90C6-44DE-90E5-0C4DC03AE462}" type="presParOf" srcId="{9197F075-20A2-42A8-B81E-0E2904916D2E}" destId="{342473C6-CE0C-49EE-9CCF-F5F35B1FF7DC}" srcOrd="1" destOrd="0" presId="urn:microsoft.com/office/officeart/2018/2/layout/IconVerticalSolidList"/>
    <dgm:cxn modelId="{CFB00703-80AE-4A5D-BEDA-392CC5CC6E35}" type="presParOf" srcId="{9197F075-20A2-42A8-B81E-0E2904916D2E}" destId="{D3A06197-F43A-41C2-9870-DC29C400551E}" srcOrd="2" destOrd="0" presId="urn:microsoft.com/office/officeart/2018/2/layout/IconVerticalSolidList"/>
    <dgm:cxn modelId="{9694DB8A-9ADE-415C-B048-16D236A946B9}" type="presParOf" srcId="{D3A06197-F43A-41C2-9870-DC29C400551E}" destId="{54CC9860-5FFE-4A58-B8DE-19D33F09658E}" srcOrd="0" destOrd="0" presId="urn:microsoft.com/office/officeart/2018/2/layout/IconVerticalSolidList"/>
    <dgm:cxn modelId="{10359174-2DF0-4807-8FE0-1A0116C29ADA}" type="presParOf" srcId="{D3A06197-F43A-41C2-9870-DC29C400551E}" destId="{C5A7F81F-B8BE-4509-8E8F-06253821ED63}" srcOrd="1" destOrd="0" presId="urn:microsoft.com/office/officeart/2018/2/layout/IconVerticalSolidList"/>
    <dgm:cxn modelId="{9F8713A7-DCBB-450F-90F3-33363FDF4576}" type="presParOf" srcId="{D3A06197-F43A-41C2-9870-DC29C400551E}" destId="{897B7E1F-B172-41A4-BDA5-42D1CADEF9F9}" srcOrd="2" destOrd="0" presId="urn:microsoft.com/office/officeart/2018/2/layout/IconVerticalSolidList"/>
    <dgm:cxn modelId="{6B1B1F44-623E-4FEB-BC1F-A1422EDAE361}" type="presParOf" srcId="{D3A06197-F43A-41C2-9870-DC29C400551E}" destId="{AF6CEA3A-B775-4075-A88A-529DDE7A62C1}" srcOrd="3" destOrd="0" presId="urn:microsoft.com/office/officeart/2018/2/layout/IconVerticalSolidList"/>
    <dgm:cxn modelId="{73407C86-97E6-4127-A29C-F0890B26508E}" type="presParOf" srcId="{9197F075-20A2-42A8-B81E-0E2904916D2E}" destId="{674C426E-2285-401B-8843-1FC161627E2D}" srcOrd="3" destOrd="0" presId="urn:microsoft.com/office/officeart/2018/2/layout/IconVerticalSolidList"/>
    <dgm:cxn modelId="{979C85C4-032D-4F33-B281-5AAA80328FC1}" type="presParOf" srcId="{9197F075-20A2-42A8-B81E-0E2904916D2E}" destId="{0C83F2D4-1607-43D5-8972-76B5268C7487}" srcOrd="4" destOrd="0" presId="urn:microsoft.com/office/officeart/2018/2/layout/IconVerticalSolidList"/>
    <dgm:cxn modelId="{A10EE1F6-EA2A-4F51-B3EF-174C131E8128}" type="presParOf" srcId="{0C83F2D4-1607-43D5-8972-76B5268C7487}" destId="{B337A047-1A03-4B07-9B17-4A0E81885810}" srcOrd="0" destOrd="0" presId="urn:microsoft.com/office/officeart/2018/2/layout/IconVerticalSolidList"/>
    <dgm:cxn modelId="{63E0CD3F-9260-44BF-9181-FD554B7F16EE}" type="presParOf" srcId="{0C83F2D4-1607-43D5-8972-76B5268C7487}" destId="{B77256C0-1847-428F-8E38-1B964C253E3F}" srcOrd="1" destOrd="0" presId="urn:microsoft.com/office/officeart/2018/2/layout/IconVerticalSolidList"/>
    <dgm:cxn modelId="{B581DBB2-2FB5-4C44-B6A5-A903589FAA12}" type="presParOf" srcId="{0C83F2D4-1607-43D5-8972-76B5268C7487}" destId="{1E9BEB0B-B719-43C6-9F10-27269639B0EC}" srcOrd="2" destOrd="0" presId="urn:microsoft.com/office/officeart/2018/2/layout/IconVerticalSolidList"/>
    <dgm:cxn modelId="{0CFAA1B5-119F-4A32-B549-835D742C31E5}" type="presParOf" srcId="{0C83F2D4-1607-43D5-8972-76B5268C7487}" destId="{C2FE2461-3998-49D6-BFCA-54EF8F3A9AA9}" srcOrd="3" destOrd="0" presId="urn:microsoft.com/office/officeart/2018/2/layout/IconVerticalSolidList"/>
    <dgm:cxn modelId="{035E3FAE-19CB-4FC7-885B-A3C8029F4644}" type="presParOf" srcId="{9197F075-20A2-42A8-B81E-0E2904916D2E}" destId="{6A2941AF-C9AD-4580-A640-83999382650D}" srcOrd="5" destOrd="0" presId="urn:microsoft.com/office/officeart/2018/2/layout/IconVerticalSolidList"/>
    <dgm:cxn modelId="{50EED54A-9D92-4D53-873F-6E8EE5F6D209}" type="presParOf" srcId="{9197F075-20A2-42A8-B81E-0E2904916D2E}" destId="{88D25D69-511A-4A79-B1CC-A9CEB9D034BD}" srcOrd="6" destOrd="0" presId="urn:microsoft.com/office/officeart/2018/2/layout/IconVerticalSolidList"/>
    <dgm:cxn modelId="{A7745759-F80C-4B81-9334-1B5DE593065F}" type="presParOf" srcId="{88D25D69-511A-4A79-B1CC-A9CEB9D034BD}" destId="{B7D2B5B5-4E3D-4353-BB10-9EE606B2A57C}" srcOrd="0" destOrd="0" presId="urn:microsoft.com/office/officeart/2018/2/layout/IconVerticalSolidList"/>
    <dgm:cxn modelId="{23BD3BDE-2A74-46B4-97BC-9727E20D7600}" type="presParOf" srcId="{88D25D69-511A-4A79-B1CC-A9CEB9D034BD}" destId="{FEFB93B3-B3C4-493A-A7BC-EB607E39D2E6}" srcOrd="1" destOrd="0" presId="urn:microsoft.com/office/officeart/2018/2/layout/IconVerticalSolidList"/>
    <dgm:cxn modelId="{061D0912-A1EB-493D-9161-946C9CA9E3D0}" type="presParOf" srcId="{88D25D69-511A-4A79-B1CC-A9CEB9D034BD}" destId="{3D28896A-72D5-4DA1-B7D3-D599B760B7C2}" srcOrd="2" destOrd="0" presId="urn:microsoft.com/office/officeart/2018/2/layout/IconVerticalSolidList"/>
    <dgm:cxn modelId="{F2662106-BF9B-4F39-AC80-01F8639EAF43}" type="presParOf" srcId="{88D25D69-511A-4A79-B1CC-A9CEB9D034BD}" destId="{2D306802-5258-4574-B643-D22DCA99F0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03448-67B0-4B0C-AAC2-5B88CBF290E2}">
      <dsp:nvSpPr>
        <dsp:cNvPr id="0" name=""/>
        <dsp:cNvSpPr/>
      </dsp:nvSpPr>
      <dsp:spPr>
        <a:xfrm>
          <a:off x="0" y="741"/>
          <a:ext cx="69493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AB486-DBBD-4E8E-8BB8-8A7214FA298C}">
      <dsp:nvSpPr>
        <dsp:cNvPr id="0" name=""/>
        <dsp:cNvSpPr/>
      </dsp:nvSpPr>
      <dsp:spPr>
        <a:xfrm>
          <a:off x="0" y="741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Feedback </a:t>
          </a:r>
          <a:r>
            <a:rPr lang="ko-KR" altLang="en-US" sz="1500" kern="1200" dirty="0"/>
            <a:t>보안</a:t>
          </a:r>
          <a:endParaRPr lang="en-US" sz="1500" kern="1200" dirty="0"/>
        </a:p>
      </dsp:txBody>
      <dsp:txXfrm>
        <a:off x="0" y="741"/>
        <a:ext cx="6949311" cy="433982"/>
      </dsp:txXfrm>
    </dsp:sp>
    <dsp:sp modelId="{2EE5EA25-9A35-4424-9E9A-42B2C9659D50}">
      <dsp:nvSpPr>
        <dsp:cNvPr id="0" name=""/>
        <dsp:cNvSpPr/>
      </dsp:nvSpPr>
      <dsp:spPr>
        <a:xfrm>
          <a:off x="0" y="434724"/>
          <a:ext cx="694931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E1D05-974B-4744-AA66-29454925D3DC}">
      <dsp:nvSpPr>
        <dsp:cNvPr id="0" name=""/>
        <dsp:cNvSpPr/>
      </dsp:nvSpPr>
      <dsp:spPr>
        <a:xfrm>
          <a:off x="0" y="434724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2. </a:t>
          </a:r>
          <a:r>
            <a:rPr lang="ko-KR" sz="1500" kern="1200" dirty="0"/>
            <a:t>연구 개발 배경</a:t>
          </a:r>
          <a:endParaRPr lang="en-US" sz="1500" kern="1200" dirty="0"/>
        </a:p>
      </dsp:txBody>
      <dsp:txXfrm>
        <a:off x="0" y="434724"/>
        <a:ext cx="6949311" cy="433982"/>
      </dsp:txXfrm>
    </dsp:sp>
    <dsp:sp modelId="{1EDF20BE-72BA-42BE-B142-C7D076206B4A}">
      <dsp:nvSpPr>
        <dsp:cNvPr id="0" name=""/>
        <dsp:cNvSpPr/>
      </dsp:nvSpPr>
      <dsp:spPr>
        <a:xfrm>
          <a:off x="0" y="868707"/>
          <a:ext cx="694931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EA0CA-DC05-4C64-9468-875079D469AF}">
      <dsp:nvSpPr>
        <dsp:cNvPr id="0" name=""/>
        <dsp:cNvSpPr/>
      </dsp:nvSpPr>
      <dsp:spPr>
        <a:xfrm>
          <a:off x="0" y="868707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3. </a:t>
          </a:r>
          <a:r>
            <a:rPr lang="ko-KR" sz="1500" kern="1200" dirty="0"/>
            <a:t>연구 목표</a:t>
          </a:r>
          <a:r>
            <a:rPr lang="en-US" altLang="ko-KR" sz="1500" kern="1200" dirty="0"/>
            <a:t> </a:t>
          </a:r>
          <a:r>
            <a:rPr lang="ko-KR" altLang="en-US" sz="1500" kern="1200" dirty="0"/>
            <a:t>및 개발 효과</a:t>
          </a:r>
          <a:endParaRPr lang="en-US" sz="1500" kern="1200" dirty="0"/>
        </a:p>
      </dsp:txBody>
      <dsp:txXfrm>
        <a:off x="0" y="868707"/>
        <a:ext cx="6949311" cy="433982"/>
      </dsp:txXfrm>
    </dsp:sp>
    <dsp:sp modelId="{65D96243-BA67-4BA0-A37D-7841405A40CA}">
      <dsp:nvSpPr>
        <dsp:cNvPr id="0" name=""/>
        <dsp:cNvSpPr/>
      </dsp:nvSpPr>
      <dsp:spPr>
        <a:xfrm>
          <a:off x="0" y="1302690"/>
          <a:ext cx="69493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CA439-049D-440A-8F20-93121A433F6B}">
      <dsp:nvSpPr>
        <dsp:cNvPr id="0" name=""/>
        <dsp:cNvSpPr/>
      </dsp:nvSpPr>
      <dsp:spPr>
        <a:xfrm>
          <a:off x="0" y="1302690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4. </a:t>
          </a:r>
          <a:r>
            <a:rPr lang="ko-KR" sz="1500" kern="1200" dirty="0"/>
            <a:t>관련 연구 사례</a:t>
          </a:r>
          <a:endParaRPr lang="en-US" sz="1500" kern="1200" dirty="0"/>
        </a:p>
      </dsp:txBody>
      <dsp:txXfrm>
        <a:off x="0" y="1302690"/>
        <a:ext cx="6949311" cy="433982"/>
      </dsp:txXfrm>
    </dsp:sp>
    <dsp:sp modelId="{3C23B32C-491E-4998-8401-E38BBA1E6FCF}">
      <dsp:nvSpPr>
        <dsp:cNvPr id="0" name=""/>
        <dsp:cNvSpPr/>
      </dsp:nvSpPr>
      <dsp:spPr>
        <a:xfrm>
          <a:off x="0" y="1736673"/>
          <a:ext cx="694931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F9817-E1D1-476C-8517-A11A68A2DC99}">
      <dsp:nvSpPr>
        <dsp:cNvPr id="0" name=""/>
        <dsp:cNvSpPr/>
      </dsp:nvSpPr>
      <dsp:spPr>
        <a:xfrm>
          <a:off x="0" y="1736673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5. </a:t>
          </a:r>
          <a:r>
            <a:rPr lang="ko-KR" altLang="en-US" sz="1500" kern="1200" dirty="0"/>
            <a:t>기존 사례와의 차이점</a:t>
          </a:r>
          <a:endParaRPr lang="en-US" sz="1500" kern="1200" dirty="0"/>
        </a:p>
      </dsp:txBody>
      <dsp:txXfrm>
        <a:off x="0" y="1736673"/>
        <a:ext cx="6949311" cy="433982"/>
      </dsp:txXfrm>
    </dsp:sp>
    <dsp:sp modelId="{2291BB72-DB0F-4A32-BD2E-44391BFE1983}">
      <dsp:nvSpPr>
        <dsp:cNvPr id="0" name=""/>
        <dsp:cNvSpPr/>
      </dsp:nvSpPr>
      <dsp:spPr>
        <a:xfrm>
          <a:off x="0" y="2170655"/>
          <a:ext cx="69493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48B6A-314D-40C1-A7A3-F6E35C4E7A37}">
      <dsp:nvSpPr>
        <dsp:cNvPr id="0" name=""/>
        <dsp:cNvSpPr/>
      </dsp:nvSpPr>
      <dsp:spPr>
        <a:xfrm>
          <a:off x="0" y="2170655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6. </a:t>
          </a:r>
          <a:r>
            <a:rPr lang="ko-KR" altLang="en-US" sz="1500" kern="1200" dirty="0"/>
            <a:t>시스템 시나리오</a:t>
          </a:r>
          <a:endParaRPr lang="en-US" sz="1500" kern="1200" dirty="0"/>
        </a:p>
      </dsp:txBody>
      <dsp:txXfrm>
        <a:off x="0" y="2170655"/>
        <a:ext cx="6949311" cy="433982"/>
      </dsp:txXfrm>
    </dsp:sp>
    <dsp:sp modelId="{CC4B309E-C621-41D0-989B-A6EE73D040B6}">
      <dsp:nvSpPr>
        <dsp:cNvPr id="0" name=""/>
        <dsp:cNvSpPr/>
      </dsp:nvSpPr>
      <dsp:spPr>
        <a:xfrm>
          <a:off x="0" y="2604638"/>
          <a:ext cx="694931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8771F-C68C-45F0-A3BB-AD254806319A}">
      <dsp:nvSpPr>
        <dsp:cNvPr id="0" name=""/>
        <dsp:cNvSpPr/>
      </dsp:nvSpPr>
      <dsp:spPr>
        <a:xfrm>
          <a:off x="0" y="2604638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7. </a:t>
          </a:r>
          <a:r>
            <a:rPr lang="ko-KR" sz="1500" kern="1200" dirty="0"/>
            <a:t>시스템 구성도</a:t>
          </a:r>
          <a:endParaRPr lang="en-US" sz="1500" kern="1200" dirty="0"/>
        </a:p>
      </dsp:txBody>
      <dsp:txXfrm>
        <a:off x="0" y="2604638"/>
        <a:ext cx="6949311" cy="433982"/>
      </dsp:txXfrm>
    </dsp:sp>
    <dsp:sp modelId="{AEE62DB3-9E5F-41DF-BF24-BFC844280E33}">
      <dsp:nvSpPr>
        <dsp:cNvPr id="0" name=""/>
        <dsp:cNvSpPr/>
      </dsp:nvSpPr>
      <dsp:spPr>
        <a:xfrm>
          <a:off x="0" y="3038621"/>
          <a:ext cx="694931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AAF63-5CD6-4E8B-9F1C-5BC263EC7292}">
      <dsp:nvSpPr>
        <dsp:cNvPr id="0" name=""/>
        <dsp:cNvSpPr/>
      </dsp:nvSpPr>
      <dsp:spPr>
        <a:xfrm>
          <a:off x="0" y="3038621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8. </a:t>
          </a:r>
          <a:r>
            <a:rPr lang="ko-KR" altLang="en-US" sz="1500" kern="1200" dirty="0"/>
            <a:t>시스템 모듈 상세 설계</a:t>
          </a:r>
          <a:endParaRPr lang="en-US" sz="1500" kern="1200" dirty="0"/>
        </a:p>
      </dsp:txBody>
      <dsp:txXfrm>
        <a:off x="0" y="3038621"/>
        <a:ext cx="6949311" cy="433982"/>
      </dsp:txXfrm>
    </dsp:sp>
    <dsp:sp modelId="{0F308D73-5B34-424F-8C52-2F819D1547E6}">
      <dsp:nvSpPr>
        <dsp:cNvPr id="0" name=""/>
        <dsp:cNvSpPr/>
      </dsp:nvSpPr>
      <dsp:spPr>
        <a:xfrm>
          <a:off x="0" y="3472604"/>
          <a:ext cx="69493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1AA8C-E69E-488C-BBE7-A4D590FD5B2D}">
      <dsp:nvSpPr>
        <dsp:cNvPr id="0" name=""/>
        <dsp:cNvSpPr/>
      </dsp:nvSpPr>
      <dsp:spPr>
        <a:xfrm>
          <a:off x="0" y="3472604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9. </a:t>
          </a:r>
          <a:r>
            <a:rPr lang="ko-KR" sz="1500" kern="1200" dirty="0"/>
            <a:t>개발 환경</a:t>
          </a:r>
          <a:endParaRPr lang="en-US" sz="1500" kern="1200" dirty="0"/>
        </a:p>
      </dsp:txBody>
      <dsp:txXfrm>
        <a:off x="0" y="3472604"/>
        <a:ext cx="6949311" cy="433982"/>
      </dsp:txXfrm>
    </dsp:sp>
    <dsp:sp modelId="{E21C3203-A467-4F0B-B8F7-F06E09976D16}">
      <dsp:nvSpPr>
        <dsp:cNvPr id="0" name=""/>
        <dsp:cNvSpPr/>
      </dsp:nvSpPr>
      <dsp:spPr>
        <a:xfrm>
          <a:off x="0" y="3906587"/>
          <a:ext cx="694931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4132-7116-457B-BF44-A56E26C02353}">
      <dsp:nvSpPr>
        <dsp:cNvPr id="0" name=""/>
        <dsp:cNvSpPr/>
      </dsp:nvSpPr>
      <dsp:spPr>
        <a:xfrm>
          <a:off x="0" y="3906587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10. </a:t>
          </a:r>
          <a:r>
            <a:rPr lang="ko-KR" sz="1500" kern="1200" dirty="0"/>
            <a:t>개발 방법</a:t>
          </a:r>
          <a:endParaRPr lang="en-US" sz="1500" kern="1200" dirty="0"/>
        </a:p>
      </dsp:txBody>
      <dsp:txXfrm>
        <a:off x="0" y="3906587"/>
        <a:ext cx="6949311" cy="433982"/>
      </dsp:txXfrm>
    </dsp:sp>
    <dsp:sp modelId="{74140BE0-DA91-4A2A-A0C5-D0946E9E5F12}">
      <dsp:nvSpPr>
        <dsp:cNvPr id="0" name=""/>
        <dsp:cNvSpPr/>
      </dsp:nvSpPr>
      <dsp:spPr>
        <a:xfrm>
          <a:off x="0" y="4340569"/>
          <a:ext cx="69493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80F61-1314-4E28-AA56-74C1848F022C}">
      <dsp:nvSpPr>
        <dsp:cNvPr id="0" name=""/>
        <dsp:cNvSpPr/>
      </dsp:nvSpPr>
      <dsp:spPr>
        <a:xfrm>
          <a:off x="0" y="4340569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11. </a:t>
          </a:r>
          <a:r>
            <a:rPr lang="ko-KR" sz="1500" kern="1200" dirty="0"/>
            <a:t>역할 분담</a:t>
          </a:r>
          <a:endParaRPr lang="en-US" sz="1500" kern="1200" dirty="0"/>
        </a:p>
      </dsp:txBody>
      <dsp:txXfrm>
        <a:off x="0" y="4340569"/>
        <a:ext cx="6949311" cy="433982"/>
      </dsp:txXfrm>
    </dsp:sp>
    <dsp:sp modelId="{68906294-97CD-4988-966A-5BD57B21154F}">
      <dsp:nvSpPr>
        <dsp:cNvPr id="0" name=""/>
        <dsp:cNvSpPr/>
      </dsp:nvSpPr>
      <dsp:spPr>
        <a:xfrm>
          <a:off x="0" y="4774552"/>
          <a:ext cx="694931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B9354-98AC-45B1-A91B-EED94EE776E8}">
      <dsp:nvSpPr>
        <dsp:cNvPr id="0" name=""/>
        <dsp:cNvSpPr/>
      </dsp:nvSpPr>
      <dsp:spPr>
        <a:xfrm>
          <a:off x="0" y="4774552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12. </a:t>
          </a:r>
          <a:r>
            <a:rPr lang="ko-KR" sz="1500" kern="1200" dirty="0"/>
            <a:t>수행 일정</a:t>
          </a:r>
          <a:endParaRPr lang="en-US" sz="1500" kern="1200" dirty="0"/>
        </a:p>
      </dsp:txBody>
      <dsp:txXfrm>
        <a:off x="0" y="4774552"/>
        <a:ext cx="6949311" cy="433982"/>
      </dsp:txXfrm>
    </dsp:sp>
    <dsp:sp modelId="{8276F1C3-F118-48EE-B167-9DB94437CF8F}">
      <dsp:nvSpPr>
        <dsp:cNvPr id="0" name=""/>
        <dsp:cNvSpPr/>
      </dsp:nvSpPr>
      <dsp:spPr>
        <a:xfrm>
          <a:off x="0" y="5208535"/>
          <a:ext cx="694931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3B21C-C46D-4B66-BA6D-2DA668B5E488}">
      <dsp:nvSpPr>
        <dsp:cNvPr id="0" name=""/>
        <dsp:cNvSpPr/>
      </dsp:nvSpPr>
      <dsp:spPr>
        <a:xfrm>
          <a:off x="0" y="5208535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13. </a:t>
          </a:r>
          <a:r>
            <a:rPr lang="ko-KR" sz="1500" kern="1200" dirty="0"/>
            <a:t>필요 기술</a:t>
          </a:r>
          <a:endParaRPr lang="en-US" sz="1500" kern="1200" dirty="0"/>
        </a:p>
      </dsp:txBody>
      <dsp:txXfrm>
        <a:off x="0" y="5208535"/>
        <a:ext cx="6949311" cy="433982"/>
      </dsp:txXfrm>
    </dsp:sp>
    <dsp:sp modelId="{EB401037-438A-42CA-AC32-85EE8F83907B}">
      <dsp:nvSpPr>
        <dsp:cNvPr id="0" name=""/>
        <dsp:cNvSpPr/>
      </dsp:nvSpPr>
      <dsp:spPr>
        <a:xfrm>
          <a:off x="0" y="5642518"/>
          <a:ext cx="69493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3FB38-B7F3-40FB-9F7F-33C362570E77}">
      <dsp:nvSpPr>
        <dsp:cNvPr id="0" name=""/>
        <dsp:cNvSpPr/>
      </dsp:nvSpPr>
      <dsp:spPr>
        <a:xfrm>
          <a:off x="0" y="5642518"/>
          <a:ext cx="6949311" cy="43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14. </a:t>
          </a:r>
          <a:r>
            <a:rPr lang="ko-KR" sz="1500" kern="1200" dirty="0"/>
            <a:t>참고 문헌</a:t>
          </a:r>
          <a:endParaRPr lang="en-US" sz="1500" kern="1200" dirty="0"/>
        </a:p>
      </dsp:txBody>
      <dsp:txXfrm>
        <a:off x="0" y="5642518"/>
        <a:ext cx="6949311" cy="433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D58E7-F5E5-463B-B269-0B157384F32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1411C-135D-4FEC-A99E-ED6AEBDE236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D63BF-0DF2-48D2-8C6F-D1E66F75403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</a:t>
          </a:r>
          <a:r>
            <a:rPr lang="ko-KR" sz="2000" kern="1200"/>
            <a:t>주의 단계 </a:t>
          </a:r>
          <a:r>
            <a:rPr lang="en-US" sz="2000" kern="1200"/>
            <a:t>-1</a:t>
          </a:r>
          <a:r>
            <a:rPr lang="ko-KR" sz="2000" kern="1200"/>
            <a:t>단계 </a:t>
          </a:r>
          <a:r>
            <a:rPr lang="en-US" sz="2000" kern="1200"/>
            <a:t>: </a:t>
          </a:r>
          <a:r>
            <a:rPr lang="ko-KR" sz="2000" kern="1200"/>
            <a:t>졸음 징후가 보임</a:t>
          </a:r>
          <a:r>
            <a:rPr lang="en-US" sz="2000" kern="1200"/>
            <a:t>, </a:t>
          </a:r>
          <a:r>
            <a:rPr lang="ko-KR" sz="2000" kern="1200"/>
            <a:t>문제 없을 시 단계 하락</a:t>
          </a:r>
          <a:r>
            <a:rPr lang="en-US" sz="2000" kern="1200"/>
            <a:t>, </a:t>
          </a:r>
          <a:r>
            <a:rPr lang="ko-KR" sz="2000" kern="1200"/>
            <a:t>간단한 알람</a:t>
          </a:r>
          <a:r>
            <a:rPr lang="en-US" sz="2000" kern="1200"/>
            <a:t>+</a:t>
          </a:r>
          <a:r>
            <a:rPr lang="ko-KR" sz="2000" kern="1200"/>
            <a:t>진동</a:t>
          </a:r>
          <a:endParaRPr lang="en-US" sz="2000" kern="1200"/>
        </a:p>
      </dsp:txBody>
      <dsp:txXfrm>
        <a:off x="1941716" y="718"/>
        <a:ext cx="4571887" cy="1681139"/>
      </dsp:txXfrm>
    </dsp:sp>
    <dsp:sp modelId="{75223CD2-819D-476A-B7CD-1B913DA1E61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0C653-1D7E-4641-AD56-134E4B82D83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BC118-9EEA-4A10-AD53-41E86803DDA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</a:t>
          </a:r>
          <a:r>
            <a:rPr lang="ko-KR" sz="2000" kern="1200" dirty="0"/>
            <a:t>경고 단계 </a:t>
          </a:r>
          <a:r>
            <a:rPr lang="en-US" sz="2000" kern="1200" dirty="0"/>
            <a:t>-2</a:t>
          </a:r>
          <a:r>
            <a:rPr lang="ko-KR" sz="2000" kern="1200" dirty="0"/>
            <a:t>단계 </a:t>
          </a:r>
          <a:r>
            <a:rPr lang="en-US" sz="2000" kern="1200" dirty="0"/>
            <a:t>: </a:t>
          </a:r>
          <a:r>
            <a:rPr lang="ko-KR" sz="2000" kern="1200" dirty="0"/>
            <a:t>졸음 운전위험이 높음</a:t>
          </a:r>
          <a:r>
            <a:rPr lang="en-US" sz="2000" kern="1200" dirty="0"/>
            <a:t>, </a:t>
          </a:r>
          <a:r>
            <a:rPr lang="ko-KR" sz="2000" kern="1200" dirty="0"/>
            <a:t>알람 기능 필수</a:t>
          </a:r>
          <a:r>
            <a:rPr lang="en-US" sz="2000" kern="1200" dirty="0"/>
            <a:t>(</a:t>
          </a:r>
          <a:r>
            <a:rPr lang="ko-KR" sz="2000" kern="1200" dirty="0"/>
            <a:t>사용자 임의로 해제 불가</a:t>
          </a:r>
          <a:r>
            <a:rPr lang="en-US" sz="2000" kern="1200" dirty="0"/>
            <a:t>)</a:t>
          </a:r>
        </a:p>
      </dsp:txBody>
      <dsp:txXfrm>
        <a:off x="1941716" y="2102143"/>
        <a:ext cx="4571887" cy="1681139"/>
      </dsp:txXfrm>
    </dsp:sp>
    <dsp:sp modelId="{F9FF1567-D916-4B00-B53B-BFB2DA4272F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ADF15-7888-4103-8171-8BC47EE9141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1CB88-FB0B-41AC-83F3-34E41E930FB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</a:t>
          </a:r>
          <a:r>
            <a:rPr lang="ko-KR" sz="2000" kern="1200" dirty="0"/>
            <a:t>위험 단계 </a:t>
          </a:r>
          <a:r>
            <a:rPr lang="en-US" sz="2000" kern="1200" dirty="0"/>
            <a:t>-3</a:t>
          </a:r>
          <a:r>
            <a:rPr lang="ko-KR" sz="2000" kern="1200" dirty="0"/>
            <a:t>단계 </a:t>
          </a:r>
          <a:r>
            <a:rPr lang="en-US" sz="2000" kern="1200" dirty="0"/>
            <a:t>: </a:t>
          </a:r>
          <a:r>
            <a:rPr lang="ko-KR" sz="2000" kern="1200" dirty="0"/>
            <a:t>완벽히 졸음 운전으로 판단</a:t>
          </a:r>
          <a:r>
            <a:rPr lang="en-US" sz="2000" kern="1200" dirty="0"/>
            <a:t>, </a:t>
          </a:r>
          <a:r>
            <a:rPr lang="ko-KR" sz="2000" kern="1200" dirty="0"/>
            <a:t>해당 시점에 대한 환경 자료 저장</a:t>
          </a:r>
          <a:r>
            <a:rPr lang="en-US" sz="2000" kern="1200" dirty="0"/>
            <a:t>, </a:t>
          </a:r>
          <a:r>
            <a:rPr lang="ko-KR" sz="2000" kern="1200" dirty="0"/>
            <a:t>알람 기능</a:t>
          </a:r>
          <a:endParaRPr lang="en-US" sz="2000" kern="1200" dirty="0"/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7B93F-6EC2-44B9-9F6E-6A97A9D8952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E607F-AFBD-428C-8370-11FB2D8BE206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6BE76-5C1B-475C-B10A-42A8830B82E5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cv2 - OpenCV </a:t>
          </a:r>
          <a:r>
            <a:rPr lang="ko-KR" sz="2300" kern="1200"/>
            <a:t>라이브러리</a:t>
          </a:r>
          <a:r>
            <a:rPr lang="en-US" sz="2300" kern="1200"/>
            <a:t>, </a:t>
          </a:r>
          <a:r>
            <a:rPr lang="ko-KR" sz="2300" kern="1200"/>
            <a:t>기본적인 영상 처리에 사용</a:t>
          </a:r>
          <a:endParaRPr lang="en-US" sz="2300" kern="1200"/>
        </a:p>
      </dsp:txBody>
      <dsp:txXfrm>
        <a:off x="2039300" y="956381"/>
        <a:ext cx="4474303" cy="1765627"/>
      </dsp:txXfrm>
    </dsp:sp>
    <dsp:sp modelId="{F1D190E5-7649-4BDC-B743-0400F27E8499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8C391-B7CA-4C7C-A140-C0C09FDC119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3ECEF-2943-4337-A278-C0EA8613D9F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dlib - </a:t>
          </a:r>
          <a:r>
            <a:rPr lang="ko-KR" sz="2300" kern="1200"/>
            <a:t>딥러닝 이용</a:t>
          </a:r>
          <a:r>
            <a:rPr lang="en-US" sz="2300" kern="1200"/>
            <a:t>, </a:t>
          </a:r>
          <a:r>
            <a:rPr lang="ko-KR" sz="2300" kern="1200"/>
            <a:t>얼굴 형상에서 </a:t>
          </a:r>
          <a:r>
            <a:rPr lang="en-US" sz="2300" kern="1200"/>
            <a:t>68</a:t>
          </a:r>
          <a:r>
            <a:rPr lang="ko-KR" sz="2300" kern="1200"/>
            <a:t>가지의 랜드마크를 추출하는 라이브러리</a:t>
          </a:r>
          <a:endParaRPr lang="en-US" sz="2300" kern="1200"/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E30F3-0954-4403-ACD5-245F7BC09DC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33007-1BA2-40BD-BAC0-8854E6E087A1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1FAC6-1662-4522-A029-1D99830BE0C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imutils</a:t>
          </a:r>
          <a:r>
            <a:rPr lang="en-US" sz="1600" kern="1200" dirty="0"/>
            <a:t> - </a:t>
          </a:r>
          <a:r>
            <a:rPr lang="ko-KR" sz="1600" kern="1200" dirty="0"/>
            <a:t>골격화</a:t>
          </a:r>
          <a:r>
            <a:rPr lang="en-US" sz="1600" kern="1200" dirty="0"/>
            <a:t>, </a:t>
          </a:r>
          <a:r>
            <a:rPr lang="ko-KR" sz="1600" kern="1200" dirty="0"/>
            <a:t>크기 조정</a:t>
          </a:r>
          <a:r>
            <a:rPr lang="en-US" sz="1600" kern="1200" dirty="0"/>
            <a:t>, </a:t>
          </a:r>
          <a:r>
            <a:rPr lang="ko-KR" sz="1600" kern="1200" dirty="0"/>
            <a:t>이미지 회전</a:t>
          </a:r>
          <a:r>
            <a:rPr lang="en-US" sz="1600" kern="1200" dirty="0"/>
            <a:t>, </a:t>
          </a:r>
          <a:r>
            <a:rPr lang="ko-KR" sz="1600" kern="1200" dirty="0" err="1"/>
            <a:t>엣지</a:t>
          </a:r>
          <a:r>
            <a:rPr lang="ko-KR" sz="1600" kern="1200" dirty="0"/>
            <a:t> 추출 등 </a:t>
          </a:r>
          <a:r>
            <a:rPr lang="en-US" sz="1600" kern="1200" dirty="0"/>
            <a:t>OpenCV</a:t>
          </a:r>
          <a:r>
            <a:rPr lang="ko-KR" sz="1600" kern="1200" dirty="0"/>
            <a:t>의 기본적인 기능을 쉽게 사용할 수 있도록 도와주는 라이브러리</a:t>
          </a:r>
          <a:r>
            <a:rPr lang="en-US" sz="1600" kern="1200" dirty="0"/>
            <a:t>,</a:t>
          </a:r>
        </a:p>
      </dsp:txBody>
      <dsp:txXfrm>
        <a:off x="1429899" y="2442"/>
        <a:ext cx="5083704" cy="1238008"/>
      </dsp:txXfrm>
    </dsp:sp>
    <dsp:sp modelId="{54CC9860-5FFE-4A58-B8DE-19D33F09658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7F81F-B8BE-4509-8E8F-06253821ED6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CEA3A-B775-4075-A88A-529DDE7A62C1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imutils.video - </a:t>
          </a:r>
          <a:r>
            <a:rPr lang="ko-KR" sz="1600" kern="1200"/>
            <a:t>웹 캠 같은 주변기기의 사용와 프로그램 연동을 돕는다</a:t>
          </a:r>
          <a:r>
            <a:rPr lang="en-US" sz="1600" kern="1200"/>
            <a:t>.</a:t>
          </a:r>
        </a:p>
      </dsp:txBody>
      <dsp:txXfrm>
        <a:off x="1429899" y="1549953"/>
        <a:ext cx="5083704" cy="1238008"/>
      </dsp:txXfrm>
    </dsp:sp>
    <dsp:sp modelId="{B337A047-1A03-4B07-9B17-4A0E8188581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256C0-1847-428F-8E38-1B964C253E3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E2461-3998-49D6-BFCA-54EF8F3A9AA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pyglet - </a:t>
          </a:r>
          <a:r>
            <a:rPr lang="ko-KR" sz="1600" kern="1200"/>
            <a:t>크로스플랫폼을 지원하는 멀티미디어 관련 라이브러리 </a:t>
          </a:r>
          <a:r>
            <a:rPr lang="en-US" sz="1600" kern="1200"/>
            <a:t>(</a:t>
          </a:r>
          <a:r>
            <a:rPr lang="ko-KR" sz="1600" kern="1200"/>
            <a:t>카메라를 위해 사용</a:t>
          </a:r>
          <a:r>
            <a:rPr lang="en-US" sz="1600" kern="1200"/>
            <a:t>)</a:t>
          </a:r>
        </a:p>
      </dsp:txBody>
      <dsp:txXfrm>
        <a:off x="1429899" y="3097464"/>
        <a:ext cx="5083704" cy="1238008"/>
      </dsp:txXfrm>
    </dsp:sp>
    <dsp:sp modelId="{B7D2B5B5-4E3D-4353-BB10-9EE606B2A57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B93B3-B3C4-493A-A7BC-EB607E39D2E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06802-5258-4574-B643-D22DCA99F0B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scipy - </a:t>
          </a:r>
          <a:r>
            <a:rPr lang="ko-KR" sz="1600" kern="1200"/>
            <a:t>아래의 </a:t>
          </a:r>
          <a:r>
            <a:rPr lang="en-US" sz="1600" kern="1200"/>
            <a:t>EAR </a:t>
          </a:r>
          <a:r>
            <a:rPr lang="ko-KR" sz="1600" kern="1200"/>
            <a:t>계산을 위해 유클리드 거리 관련 라이브러리</a:t>
          </a:r>
          <a:endParaRPr lang="en-US" sz="16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5DB07-C27A-4224-8060-1EA6FDC2AC55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88D4-52A4-4453-96F4-3E013AD7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3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EBAF0-4E3C-4561-B73C-355D52F1C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1ECB8-E460-4874-A37F-B6DD0404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A002A-CA92-46D9-AE94-379D0C77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CC918-7F7C-471C-8773-1E090721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823D8-1E08-49E2-A73B-E37B200B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B9E2-7326-4551-80E7-DF63C570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5F402-B0F7-45A0-8BA2-6E5B8C5F6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6D493-470F-491F-8790-CB5F1943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ED1BD-4096-425F-A923-597DC222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20F44-11C5-42AC-8486-5E250D37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423701-BD01-4B7C-B9C2-DA13BFB18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33015-F599-43C5-851D-A6E832FA8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04D60-C931-4691-8E7F-EE0A2D01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7C20B-DA01-4713-8812-DBC371FD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F3EB6-253D-4467-AFAE-AD228A06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0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54AF9-D523-4BBA-B4AD-D054D6EB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BA4B3-35D1-4325-A489-52F4FAEC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0F98F-8183-41AB-9F77-7D29989A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E47A1-A566-4EE5-AB0E-A39F629F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91809-2354-4242-AC38-19CAE431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1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69EE5-FF5A-4A9E-812F-4AF2DD74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E0427-B8D5-4DB2-88F6-F351597A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5C7A0-0757-40B9-B13B-2C931CC1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1DF40-D4DF-4E68-A51C-BD351146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078A4-B4CC-4D83-9E86-69EF1177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2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CD229-A80E-4E95-B7F0-342C8A78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491ED-37A1-49B1-BB8F-6226DDE4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DE2F5-5B97-4E9D-9173-61A52FA0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8D4F5-5767-4F78-9A65-9130C5E4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1F7FB-173F-425F-B21A-E36C45C8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2C8DE-D082-4014-8C82-D03B038B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5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071D6-DFF3-4FA4-A4B5-B47BE97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54F58-55AC-4F9E-89BE-0899CCAC9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12D7C9-B254-4D9D-9177-4EC113DE9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3C0D97-8A90-4632-9E34-D3056A294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17ECB-B6AE-42F2-9555-A2A701D7B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795DCC-23EB-42C0-9E4B-E6C16A91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3FF9EC-EEC6-4ED9-8740-05438B56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3DE8D7-F735-49F2-9E70-FD6C0CA6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2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A5A7A-7B14-4475-8B5F-2D80F40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0A7541-6DCE-4B27-8518-15ED8D2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593C00-42A5-4F31-86CD-85A42D20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7DF702-CE93-4B7B-AF87-FC311AB5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2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EA068-E0D4-45F7-B477-1178E6D2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770A50-600F-4A18-8DE1-E19A1844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D3AFB8-B106-43C5-B71E-3EEA1C86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76BD-35F6-4FBA-B5D2-6E5685C1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9642D-D648-49B4-BC6A-29003104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0944C6-46BB-4B2C-B5EE-4194DC37E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D990A-064B-49B5-91B1-3359D0B4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E2088-56B5-4CC1-9A11-F3EE5B4A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CD899-9A22-466A-9DB4-3C2676E3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7A037-F866-4F40-B1F5-646A6C02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FFF72-FEF2-4009-818E-DC4340CF9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D3F67-2DC0-4972-B168-696E3C1FE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D1D9C-FA48-4995-B01E-BB8B9FB2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F37E9-CE4A-458C-8EAB-735E67D7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83337A-B057-4F94-B106-498BA685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44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5D8FFA-7BC6-4E98-BAB6-B391EF6A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EF0A0-399D-4769-9D4A-16F9234A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16C72-EE8D-411F-89BA-81C4E0110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AF56-E260-4EDF-80D4-B3129F31998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07BA1-3800-41D9-AFC4-81B0B807A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F7BFA-0035-4252-9E39-958D0A81D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5A5C-CB48-4830-82A7-6268E13A7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6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35.png"/><Relationship Id="rId3" Type="http://schemas.openxmlformats.org/officeDocument/2006/relationships/image" Target="../media/image30.jpg"/><Relationship Id="rId7" Type="http://schemas.openxmlformats.org/officeDocument/2006/relationships/image" Target="../media/image42.png"/><Relationship Id="rId12" Type="http://schemas.openxmlformats.org/officeDocument/2006/relationships/image" Target="../media/image41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0.png"/><Relationship Id="rId5" Type="http://schemas.openxmlformats.org/officeDocument/2006/relationships/image" Target="../media/image29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7.png"/><Relationship Id="rId1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53.jpg"/><Relationship Id="rId12" Type="http://schemas.openxmlformats.org/officeDocument/2006/relationships/image" Target="../media/image54.png"/><Relationship Id="rId17" Type="http://schemas.openxmlformats.org/officeDocument/2006/relationships/image" Target="../media/image41.svg"/><Relationship Id="rId2" Type="http://schemas.openxmlformats.org/officeDocument/2006/relationships/image" Target="../media/image31.png"/><Relationship Id="rId16" Type="http://schemas.openxmlformats.org/officeDocument/2006/relationships/image" Target="../media/image40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6.png"/><Relationship Id="rId5" Type="http://schemas.openxmlformats.org/officeDocument/2006/relationships/image" Target="../media/image34.png"/><Relationship Id="rId15" Type="http://schemas.openxmlformats.org/officeDocument/2006/relationships/image" Target="../media/image43.svg"/><Relationship Id="rId10" Type="http://schemas.openxmlformats.org/officeDocument/2006/relationships/image" Target="../media/image35.png"/><Relationship Id="rId19" Type="http://schemas.openxmlformats.org/officeDocument/2006/relationships/image" Target="../media/image55.png"/><Relationship Id="rId4" Type="http://schemas.openxmlformats.org/officeDocument/2006/relationships/image" Target="../media/image33.png"/><Relationship Id="rId9" Type="http://schemas.openxmlformats.org/officeDocument/2006/relationships/image" Target="../media/image46.png"/><Relationship Id="rId1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sv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46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7.sv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46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67.svg"/><Relationship Id="rId7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7" Type="http://schemas.openxmlformats.org/officeDocument/2006/relationships/image" Target="../media/image85.sv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svg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svg"/><Relationship Id="rId7" Type="http://schemas.openxmlformats.org/officeDocument/2006/relationships/image" Target="../media/image91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Relationship Id="rId9" Type="http://schemas.openxmlformats.org/officeDocument/2006/relationships/image" Target="../media/image9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7" Type="http://schemas.openxmlformats.org/officeDocument/2006/relationships/image" Target="../media/image99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sv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77.jf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jpg"/><Relationship Id="rId4" Type="http://schemas.openxmlformats.org/officeDocument/2006/relationships/image" Target="../media/image1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sv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12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biDrowsyAlert" TargetMode="External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exhappyway&amp;logNo=220965269828&amp;proxyReferer=https%3A%2F%2Fwww.google.com%2F" TargetMode="External"/><Relationship Id="rId2" Type="http://schemas.openxmlformats.org/officeDocument/2006/relationships/hyperlink" Target="http://news1.kr/articles/?3677916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kr.ioworks.sleepcaution&amp;hl=k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lib.net/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bunibas/spicy" TargetMode="External"/><Relationship Id="rId5" Type="http://schemas.openxmlformats.org/officeDocument/2006/relationships/hyperlink" Target="https://pyglet.readthedocs.io/en/stable/" TargetMode="External"/><Relationship Id="rId4" Type="http://schemas.openxmlformats.org/officeDocument/2006/relationships/hyperlink" Target="https://github.com/jrosebr1/imutils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rds/" TargetMode="External"/><Relationship Id="rId2" Type="http://schemas.openxmlformats.org/officeDocument/2006/relationships/hyperlink" Target="https://aws.amazon.com/ko/ec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48324;&#52392;.hw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D4698C-3C5D-4710-9A5F-7CD094C5A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졸음방지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운전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보조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27F22-FF35-4C58-AC7A-029C34DDC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900" dirty="0">
                <a:solidFill>
                  <a:schemeClr val="bg1"/>
                </a:solidFill>
              </a:rPr>
              <a:t>2015152039 </a:t>
            </a:r>
            <a:r>
              <a:rPr lang="ko-KR" altLang="en-US" sz="1900" dirty="0">
                <a:solidFill>
                  <a:schemeClr val="bg1"/>
                </a:solidFill>
              </a:rPr>
              <a:t>최지호</a:t>
            </a:r>
            <a:endParaRPr lang="en-US" altLang="ko-KR" sz="1900" dirty="0">
              <a:solidFill>
                <a:schemeClr val="bg1"/>
              </a:solidFill>
            </a:endParaRPr>
          </a:p>
          <a:p>
            <a:pPr algn="l"/>
            <a:r>
              <a:rPr lang="en-US" altLang="ko-KR" sz="1900" dirty="0">
                <a:solidFill>
                  <a:schemeClr val="bg1"/>
                </a:solidFill>
              </a:rPr>
              <a:t>2015152016 </a:t>
            </a:r>
            <a:r>
              <a:rPr lang="ko-KR" altLang="en-US" sz="1900" dirty="0" err="1">
                <a:solidFill>
                  <a:schemeClr val="bg1"/>
                </a:solidFill>
              </a:rPr>
              <a:t>선재혁</a:t>
            </a:r>
            <a:endParaRPr lang="en-US" altLang="ko-KR" sz="1900" dirty="0">
              <a:solidFill>
                <a:schemeClr val="bg1"/>
              </a:solidFill>
            </a:endParaRPr>
          </a:p>
          <a:p>
            <a:pPr algn="l"/>
            <a:r>
              <a:rPr lang="en-US" altLang="ko-KR" sz="1900" dirty="0">
                <a:solidFill>
                  <a:schemeClr val="bg1"/>
                </a:solidFill>
              </a:rPr>
              <a:t>2017152046 </a:t>
            </a:r>
            <a:r>
              <a:rPr lang="ko-KR" altLang="en-US" sz="1900" dirty="0">
                <a:solidFill>
                  <a:schemeClr val="bg1"/>
                </a:solidFill>
              </a:rPr>
              <a:t>송기현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007160-8CDA-45B0-8CE5-CB0BC325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88208"/>
            <a:ext cx="4047843" cy="391341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004749FA-4301-4CD8-8BCE-878BE60488BE}"/>
              </a:ext>
            </a:extLst>
          </p:cNvPr>
          <p:cNvSpPr/>
          <p:nvPr/>
        </p:nvSpPr>
        <p:spPr>
          <a:xfrm>
            <a:off x="2453242" y="928097"/>
            <a:ext cx="1591286" cy="155608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D30C60-3853-4608-B367-15C8FB6B847E}"/>
              </a:ext>
            </a:extLst>
          </p:cNvPr>
          <p:cNvCxnSpPr>
            <a:stCxn id="5" idx="1"/>
            <a:endCxn id="5" idx="5"/>
          </p:cNvCxnSpPr>
          <p:nvPr/>
        </p:nvCxnSpPr>
        <p:spPr>
          <a:xfrm>
            <a:off x="2686280" y="1155980"/>
            <a:ext cx="1125210" cy="11003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3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4F5A20-6E54-48F5-9B12-3F8E0368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93" y="623392"/>
            <a:ext cx="3833869" cy="1073206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4000" b="1" dirty="0"/>
              <a:t>연구 개발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0AFC8-256E-4F04-B658-CD4723FB5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29364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/>
          </a:p>
          <a:p>
            <a:r>
              <a:rPr lang="ko-KR" altLang="en-US" sz="2000"/>
              <a:t>우리나라는 </a:t>
            </a:r>
            <a:r>
              <a:rPr lang="en-US" altLang="ko-KR" sz="2000"/>
              <a:t>OECD</a:t>
            </a:r>
            <a:r>
              <a:rPr lang="ko-KR" altLang="en-US" sz="2000"/>
              <a:t>국가 중 수면시간 최하위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부족한 수면 시간으로 인한 졸음 운전 위험성 높음</a:t>
            </a:r>
            <a:r>
              <a:rPr lang="en-US" altLang="ko-KR" sz="2000"/>
              <a:t>  </a:t>
            </a:r>
          </a:p>
          <a:p>
            <a:endParaRPr lang="en-US" altLang="ko-KR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B25849-5CDC-4D27-83B2-0B730A3B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9" y="402167"/>
            <a:ext cx="7541091" cy="60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9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4F5A20-6E54-48F5-9B12-3F8E0368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085092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3600" b="1" dirty="0"/>
              <a:t>연구 개발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0AFC8-256E-4F04-B658-CD4723FB5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/>
          </a:p>
          <a:p>
            <a:r>
              <a:rPr lang="ko-KR" altLang="en-US" sz="2000"/>
              <a:t>고속도로 졸음 운전으로 인한 치사율은 다른 사고 치사율보다 훨씬 높음</a:t>
            </a:r>
            <a:br>
              <a:rPr lang="en-US" altLang="ko-KR" sz="2000"/>
            </a:br>
            <a:r>
              <a:rPr lang="en-US" altLang="ko-KR" sz="2000"/>
              <a:t>(2012</a:t>
            </a:r>
            <a:r>
              <a:rPr lang="ko-KR" altLang="en-US" sz="2000"/>
              <a:t>년</a:t>
            </a:r>
            <a:r>
              <a:rPr lang="en-US" altLang="ko-KR" sz="2000"/>
              <a:t>~2016</a:t>
            </a:r>
            <a:r>
              <a:rPr lang="ko-KR" altLang="en-US" sz="2000"/>
              <a:t>년</a:t>
            </a:r>
            <a:r>
              <a:rPr lang="en-US" altLang="ko-KR" sz="2000"/>
              <a:t>)</a:t>
            </a:r>
            <a:r>
              <a:rPr lang="ko-KR" altLang="en-US" sz="2000"/>
              <a:t> </a:t>
            </a:r>
            <a:endParaRPr lang="en-US" altLang="ko-KR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4D5106-FF4A-4D37-AFC3-186CE6C3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422" y="990193"/>
            <a:ext cx="7188495" cy="50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6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C06D6E-7D9C-4E96-AB8F-36C82881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636" y="960443"/>
            <a:ext cx="4417907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b="1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연구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2C819-EB26-4A32-BBAD-9A9D0977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000" dirty="0"/>
              <a:t>졸음 징후를 포착하여 운전자에게 알리고 졸음 운전을 방지할 수 있게 하는 시스템 개발</a:t>
            </a:r>
            <a:endParaRPr lang="en-US" altLang="ko-KR" sz="2000" dirty="0"/>
          </a:p>
          <a:p>
            <a:pPr latinLnBrk="0"/>
            <a:endParaRPr lang="en-US" altLang="ko-KR" sz="2000" dirty="0"/>
          </a:p>
          <a:p>
            <a:pPr latinLnBrk="0"/>
            <a:r>
              <a:rPr lang="ko-KR" altLang="en-US" sz="2000" dirty="0"/>
              <a:t>운전자들이 다른 기기 부착 없이 스마트폰 거치만으로도 쉽게 효과를 볼 수 있도록 어플리케이션 개발</a:t>
            </a:r>
            <a:endParaRPr lang="en-US" altLang="ko-KR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55F6D9-DEC3-4D85-8ABB-7E56E28F4A6C}"/>
              </a:ext>
            </a:extLst>
          </p:cNvPr>
          <p:cNvSpPr txBox="1">
            <a:spLocks/>
          </p:cNvSpPr>
          <p:nvPr/>
        </p:nvSpPr>
        <p:spPr>
          <a:xfrm>
            <a:off x="838200" y="4245394"/>
            <a:ext cx="10515600" cy="216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E27192F-1475-49C5-834A-9B5A806E6770}"/>
              </a:ext>
            </a:extLst>
          </p:cNvPr>
          <p:cNvSpPr txBox="1">
            <a:spLocks/>
          </p:cNvSpPr>
          <p:nvPr/>
        </p:nvSpPr>
        <p:spPr>
          <a:xfrm>
            <a:off x="6254490" y="2888250"/>
            <a:ext cx="4297351" cy="2959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000" dirty="0"/>
              <a:t>운전자들이 쉽게 시스템을 이용하여 졸음 운전을 사전 방지하는데 기여하고</a:t>
            </a:r>
            <a:r>
              <a:rPr lang="en-US" altLang="ko-KR" sz="2000" dirty="0"/>
              <a:t>, </a:t>
            </a:r>
            <a:r>
              <a:rPr lang="ko-KR" altLang="en-US" sz="2000" dirty="0"/>
              <a:t>사고율을 저하시킨다</a:t>
            </a:r>
            <a:r>
              <a:rPr lang="en-US" altLang="ko-KR" sz="2000" dirty="0"/>
              <a:t>.</a:t>
            </a:r>
          </a:p>
          <a:p>
            <a:pPr latinLnBrk="0"/>
            <a:endParaRPr lang="en-US" altLang="ko-KR" sz="2000" dirty="0"/>
          </a:p>
          <a:p>
            <a:pPr latinLnBrk="0"/>
            <a:r>
              <a:rPr lang="ko-KR" altLang="en-US" sz="2000" dirty="0"/>
              <a:t>운전자들의 졸음 징후가 포착된 환경 정보를 저장하여</a:t>
            </a:r>
            <a:r>
              <a:rPr lang="en-US" altLang="ko-KR" sz="2000" dirty="0"/>
              <a:t>, </a:t>
            </a:r>
            <a:r>
              <a:rPr lang="ko-KR" altLang="en-US" sz="2000" dirty="0"/>
              <a:t>졸음 운전 예방에 효과가 있는 통계 정보를 수집한다</a:t>
            </a:r>
            <a:r>
              <a:rPr lang="en-US" altLang="ko-KR" sz="2000" dirty="0"/>
              <a:t>. </a:t>
            </a:r>
          </a:p>
          <a:p>
            <a:pPr latinLnBrk="0"/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718DD84-FC19-46C7-931C-82821D222665}"/>
              </a:ext>
            </a:extLst>
          </p:cNvPr>
          <p:cNvSpPr txBox="1">
            <a:spLocks/>
          </p:cNvSpPr>
          <p:nvPr/>
        </p:nvSpPr>
        <p:spPr>
          <a:xfrm>
            <a:off x="6357459" y="960443"/>
            <a:ext cx="4417907" cy="1193968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600" b="1" dirty="0">
                <a:solidFill>
                  <a:srgbClr val="3F3F3F"/>
                </a:solidFill>
              </a:rPr>
              <a:t>연구 개발 효과</a:t>
            </a:r>
          </a:p>
        </p:txBody>
      </p:sp>
    </p:spTree>
    <p:extLst>
      <p:ext uri="{BB962C8B-B14F-4D97-AF65-F5344CB8AC3E}">
        <p14:creationId xmlns:p14="http://schemas.microsoft.com/office/powerpoint/2010/main" val="78390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7A5086-636E-47E4-B7F0-45CDAED2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3392"/>
            <a:ext cx="477752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3600" dirty="0"/>
              <a:t>관련 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BF261-6877-4C30-AB09-3D276926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1900" dirty="0"/>
              <a:t>1. </a:t>
            </a:r>
            <a:r>
              <a:rPr lang="ko-KR" altLang="en-US" sz="1900" dirty="0"/>
              <a:t>뷰 </a:t>
            </a:r>
            <a:r>
              <a:rPr lang="ko-KR" altLang="en-US" sz="1900" dirty="0" err="1"/>
              <a:t>메이트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ko-KR" altLang="en-US" sz="1900" dirty="0"/>
              <a:t>별도의 기기를 구매해야 하고</a:t>
            </a:r>
            <a:r>
              <a:rPr lang="en-US" altLang="ko-KR" sz="1900" dirty="0"/>
              <a:t>, </a:t>
            </a:r>
            <a:r>
              <a:rPr lang="ko-KR" altLang="en-US" sz="1900" dirty="0"/>
              <a:t>경보 기능 외에 추가 기능이 없다</a:t>
            </a:r>
            <a:r>
              <a:rPr lang="en-US" altLang="ko-KR" sz="1900" dirty="0"/>
              <a:t>.</a:t>
            </a:r>
          </a:p>
          <a:p>
            <a:r>
              <a:rPr lang="ko-KR" altLang="en-US" sz="1900" dirty="0"/>
              <a:t>본 시스템은 네트워크를 이용한 서버 연동</a:t>
            </a:r>
            <a:r>
              <a:rPr lang="en-US" altLang="ko-KR" sz="1900" dirty="0"/>
              <a:t>, </a:t>
            </a:r>
            <a:r>
              <a:rPr lang="ko-KR" altLang="en-US" sz="1900" dirty="0"/>
              <a:t>어플리케이션으로 제공 등으로 별도 기기를 구매하지 않아도 되고</a:t>
            </a:r>
            <a:r>
              <a:rPr lang="en-US" altLang="ko-KR" sz="1900" dirty="0"/>
              <a:t>, </a:t>
            </a:r>
            <a:r>
              <a:rPr lang="ko-KR" altLang="en-US" sz="1900" dirty="0"/>
              <a:t>추가 기능을 제공 할 수 있는 확장성이 더 뛰어나다</a:t>
            </a:r>
            <a:r>
              <a:rPr lang="en-US" altLang="ko-KR" sz="1900" dirty="0"/>
              <a:t>.</a:t>
            </a:r>
          </a:p>
        </p:txBody>
      </p:sp>
      <p:pic>
        <p:nvPicPr>
          <p:cNvPr id="5" name="그림 4" descr="프로젝터, 전자기기, 카메라, 앉아있는이(가) 표시된 사진&#10;&#10;자동 생성된 설명">
            <a:extLst>
              <a:ext uri="{FF2B5EF4-FFF2-40B4-BE49-F238E27FC236}">
                <a16:creationId xmlns:a16="http://schemas.microsoft.com/office/drawing/2014/main" id="{5E3E0093-3FB9-410E-B2FF-1BD740D83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21" y="1356584"/>
            <a:ext cx="7254898" cy="36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7164-1531-4043-A36C-2670C8AE8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졸음 운정 경보 어플리케이션 </a:t>
            </a:r>
            <a:r>
              <a:rPr lang="en-US" altLang="ko-KR" sz="1600" dirty="0"/>
              <a:t>– IOWORKS</a:t>
            </a:r>
          </a:p>
          <a:p>
            <a:endParaRPr lang="en-US" altLang="ko-KR" sz="1600" dirty="0"/>
          </a:p>
          <a:p>
            <a:r>
              <a:rPr lang="ko-KR" altLang="en-US" sz="1600" dirty="0"/>
              <a:t>눈이 감기는 것 외에 운전자의 다른 졸음 징후들을 포착하지 못한다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본 시스템은 눈 깜빡임</a:t>
            </a:r>
            <a:r>
              <a:rPr lang="en-US" altLang="ko-KR" sz="1600" dirty="0"/>
              <a:t>, </a:t>
            </a:r>
            <a:r>
              <a:rPr lang="ko-KR" altLang="en-US" sz="1600" dirty="0"/>
              <a:t>고개 각도</a:t>
            </a:r>
            <a:r>
              <a:rPr lang="en-US" altLang="ko-KR" sz="1600" dirty="0"/>
              <a:t>, </a:t>
            </a:r>
            <a:r>
              <a:rPr lang="ko-KR" altLang="en-US" sz="1600" dirty="0"/>
              <a:t>하품 인식</a:t>
            </a:r>
            <a:r>
              <a:rPr lang="en-US" altLang="ko-KR" sz="1600" dirty="0"/>
              <a:t>, </a:t>
            </a:r>
            <a:r>
              <a:rPr lang="ko-KR" altLang="en-US" sz="1600" dirty="0"/>
              <a:t>눈 감긴 시간</a:t>
            </a:r>
            <a:r>
              <a:rPr lang="en-US" altLang="ko-KR" sz="1600" dirty="0"/>
              <a:t>, </a:t>
            </a:r>
            <a:r>
              <a:rPr lang="ko-KR" altLang="en-US" sz="1600" dirty="0"/>
              <a:t>운전자 위치의 더 다양한 사항들을 고려하여 운전자의 졸음 징후들을 더 자세하게 포착한다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6" name="그림 5" descr="표지판, 남자, 사진, 자동차이(가) 표시된 사진&#10;&#10;자동 생성된 설명">
            <a:extLst>
              <a:ext uri="{FF2B5EF4-FFF2-40B4-BE49-F238E27FC236}">
                <a16:creationId xmlns:a16="http://schemas.microsoft.com/office/drawing/2014/main" id="{F1D180B3-8D85-4DA4-9C13-327D9A61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54" y="232595"/>
            <a:ext cx="6153078" cy="639280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C5727C7-8E3C-44FA-9B12-786FDED5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3392"/>
            <a:ext cx="477752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3600" dirty="0"/>
              <a:t>관련 연구 및 사례</a:t>
            </a:r>
          </a:p>
        </p:txBody>
      </p:sp>
    </p:spTree>
    <p:extLst>
      <p:ext uri="{BB962C8B-B14F-4D97-AF65-F5344CB8AC3E}">
        <p14:creationId xmlns:p14="http://schemas.microsoft.com/office/powerpoint/2010/main" val="3214959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C06D6E-7D9C-4E96-AB8F-36C82881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636" y="561378"/>
            <a:ext cx="4417907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b="1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기존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2C819-EB26-4A32-BBAD-9A9D0977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226394"/>
            <a:ext cx="4297351" cy="3914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latinLnBrk="0">
              <a:buNone/>
            </a:pP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판단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눈이 감긴 후 시간을 측정하여 졸음 판단</a:t>
            </a:r>
            <a:endParaRPr lang="en-US" altLang="ko-KR" sz="2000" dirty="0"/>
          </a:p>
          <a:p>
            <a:pPr latinLnBrk="0"/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서비스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경고음</a:t>
            </a:r>
            <a:r>
              <a:rPr lang="en-US" altLang="ko-KR" sz="2000" dirty="0"/>
              <a:t>(</a:t>
            </a:r>
            <a:r>
              <a:rPr lang="ko-KR" altLang="en-US" sz="2000" dirty="0"/>
              <a:t>소리</a:t>
            </a:r>
            <a:r>
              <a:rPr lang="en-US" altLang="ko-KR" sz="2000" dirty="0"/>
              <a:t>)</a:t>
            </a:r>
            <a:r>
              <a:rPr lang="ko-KR" altLang="en-US" sz="2000" dirty="0"/>
              <a:t>으로 알람 서비스</a:t>
            </a:r>
            <a:endParaRPr lang="en-US" altLang="ko-KR" sz="2000" dirty="0"/>
          </a:p>
          <a:p>
            <a:pPr latinLnBrk="0"/>
            <a:endParaRPr lang="en-US" altLang="ko-KR" sz="2000" dirty="0"/>
          </a:p>
          <a:p>
            <a:pPr latinLnBrk="0"/>
            <a:endParaRPr lang="en-US" altLang="ko-KR" sz="2000" dirty="0"/>
          </a:p>
          <a:p>
            <a:pPr latinLnBrk="0"/>
            <a:endParaRPr lang="en-US" altLang="ko-KR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E27192F-1475-49C5-834A-9B5A806E6770}"/>
              </a:ext>
            </a:extLst>
          </p:cNvPr>
          <p:cNvSpPr txBox="1">
            <a:spLocks/>
          </p:cNvSpPr>
          <p:nvPr/>
        </p:nvSpPr>
        <p:spPr>
          <a:xfrm>
            <a:off x="6254490" y="2159718"/>
            <a:ext cx="4297351" cy="430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판단 </a:t>
            </a:r>
            <a:r>
              <a:rPr lang="en-US" altLang="ko-KR" sz="2000" dirty="0"/>
              <a:t>(</a:t>
            </a:r>
            <a:r>
              <a:rPr lang="ko-KR" altLang="en-US" sz="2000" dirty="0"/>
              <a:t>기존 사례 </a:t>
            </a:r>
            <a:r>
              <a:rPr lang="en-US" altLang="ko-KR" sz="2000" dirty="0"/>
              <a:t>+)</a:t>
            </a:r>
          </a:p>
          <a:p>
            <a:pPr latinLnBrk="0"/>
            <a:r>
              <a:rPr lang="ko-KR" altLang="en-US" sz="2000" dirty="0"/>
              <a:t>눈 깜빡임의 빈도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하품 인식</a:t>
            </a:r>
            <a:r>
              <a:rPr lang="en-US" altLang="ko-KR" sz="2000" dirty="0"/>
              <a:t>(</a:t>
            </a:r>
            <a:r>
              <a:rPr lang="ko-KR" altLang="en-US" sz="2000" dirty="0"/>
              <a:t>징후 판단</a:t>
            </a:r>
            <a:r>
              <a:rPr lang="en-US" altLang="ko-KR" sz="2000" dirty="0"/>
              <a:t>)</a:t>
            </a:r>
          </a:p>
          <a:p>
            <a:pPr latinLnBrk="0"/>
            <a:r>
              <a:rPr lang="ko-KR" altLang="en-US" sz="2000" dirty="0"/>
              <a:t>운전자의 고개 각도 </a:t>
            </a:r>
            <a:r>
              <a:rPr lang="en-US" altLang="ko-KR" sz="2000" dirty="0"/>
              <a:t>&amp; </a:t>
            </a:r>
            <a:r>
              <a:rPr lang="ko-KR" altLang="en-US" sz="2000" dirty="0"/>
              <a:t>여부</a:t>
            </a:r>
            <a:endParaRPr lang="en-US" altLang="ko-KR" sz="2000" dirty="0"/>
          </a:p>
          <a:p>
            <a:pPr latinLnBrk="0"/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서비스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졸음 </a:t>
            </a:r>
            <a:r>
              <a:rPr lang="en-US" altLang="ko-KR" sz="2000" dirty="0"/>
              <a:t>3</a:t>
            </a:r>
            <a:r>
              <a:rPr lang="ko-KR" altLang="en-US" sz="2000" dirty="0"/>
              <a:t>단계 별 알람 서비스 제공 </a:t>
            </a:r>
            <a:r>
              <a:rPr lang="en-US" altLang="ko-KR" sz="2000" dirty="0"/>
              <a:t>(1.</a:t>
            </a:r>
            <a:r>
              <a:rPr lang="ko-KR" altLang="en-US" sz="2000" dirty="0"/>
              <a:t> 징후</a:t>
            </a:r>
            <a:r>
              <a:rPr lang="en-US" altLang="ko-KR" sz="2000" dirty="0"/>
              <a:t>, 2.</a:t>
            </a:r>
            <a:r>
              <a:rPr lang="ko-KR" altLang="en-US" sz="2000" dirty="0"/>
              <a:t> 경고</a:t>
            </a:r>
            <a:r>
              <a:rPr lang="en-US" altLang="ko-KR" sz="2000" dirty="0"/>
              <a:t>, 3.</a:t>
            </a:r>
            <a:r>
              <a:rPr lang="ko-KR" altLang="en-US" sz="2000" dirty="0"/>
              <a:t> 위험</a:t>
            </a:r>
            <a:r>
              <a:rPr lang="en-US" altLang="ko-KR" sz="2000" dirty="0"/>
              <a:t>)</a:t>
            </a:r>
          </a:p>
          <a:p>
            <a:pPr latinLnBrk="0"/>
            <a:r>
              <a:rPr lang="ko-KR" altLang="en-US" sz="2000" dirty="0"/>
              <a:t>사용자 신체 구조에 대한 개인 맞춤형 서비스 제공</a:t>
            </a:r>
            <a:r>
              <a:rPr lang="en-US" altLang="ko-KR" sz="2000" dirty="0"/>
              <a:t>(</a:t>
            </a:r>
            <a:r>
              <a:rPr lang="ko-KR" altLang="en-US" sz="2000" dirty="0"/>
              <a:t>피드백</a:t>
            </a:r>
            <a:r>
              <a:rPr lang="en-US" altLang="ko-KR" sz="2000" dirty="0"/>
              <a:t>)</a:t>
            </a:r>
          </a:p>
          <a:p>
            <a:pPr latinLnBrk="0"/>
            <a:r>
              <a:rPr lang="ko-KR" altLang="en-US" sz="2000" dirty="0"/>
              <a:t>통계 자료 조회 서비스</a:t>
            </a:r>
            <a:endParaRPr lang="en-US" altLang="ko-KR" sz="2000" dirty="0"/>
          </a:p>
          <a:p>
            <a:pPr latinLnBrk="0"/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718DD84-FC19-46C7-931C-82821D222665}"/>
              </a:ext>
            </a:extLst>
          </p:cNvPr>
          <p:cNvSpPr txBox="1">
            <a:spLocks/>
          </p:cNvSpPr>
          <p:nvPr/>
        </p:nvSpPr>
        <p:spPr>
          <a:xfrm>
            <a:off x="6357459" y="561378"/>
            <a:ext cx="4417907" cy="1193968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600" b="1" dirty="0">
                <a:solidFill>
                  <a:srgbClr val="3F3F3F"/>
                </a:solidFill>
              </a:rPr>
              <a:t>연구 사례</a:t>
            </a:r>
          </a:p>
        </p:txBody>
      </p:sp>
    </p:spTree>
    <p:extLst>
      <p:ext uri="{BB962C8B-B14F-4D97-AF65-F5344CB8AC3E}">
        <p14:creationId xmlns:p14="http://schemas.microsoft.com/office/powerpoint/2010/main" val="42492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5B4E7-31DF-4FA4-A1CA-23ABBC7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40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600" dirty="0">
                <a:solidFill>
                  <a:srgbClr val="FFFFFF"/>
                </a:solidFill>
              </a:rPr>
              <a:t>시스템 시나리오</a:t>
            </a:r>
            <a:br>
              <a:rPr lang="en-US" altLang="ko-KR" sz="4600" dirty="0">
                <a:solidFill>
                  <a:srgbClr val="FFFFFF"/>
                </a:solidFill>
              </a:rPr>
            </a:br>
            <a:r>
              <a:rPr lang="en-US" altLang="ko-KR" sz="4600" dirty="0">
                <a:solidFill>
                  <a:srgbClr val="FFFFFF"/>
                </a:solidFill>
              </a:rPr>
              <a:t>(</a:t>
            </a:r>
            <a:r>
              <a:rPr lang="ko-KR" altLang="en-US" sz="4600" dirty="0">
                <a:solidFill>
                  <a:srgbClr val="FFFFFF"/>
                </a:solidFill>
              </a:rPr>
              <a:t>전제 조건</a:t>
            </a:r>
            <a:r>
              <a:rPr lang="en-US" altLang="ko-KR" sz="46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 Single Corner Rectangle 24">
            <a:extLst>
              <a:ext uri="{FF2B5EF4-FFF2-40B4-BE49-F238E27FC236}">
                <a16:creationId xmlns:a16="http://schemas.microsoft.com/office/drawing/2014/main" id="{3B6BBA54-4CCF-4C90-BA8F-FBD070C8D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40459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433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그림 16" descr="자동차, 실외, 앉아있는, 산이(가) 표시된 사진&#10;&#10;자동 생성된 설명">
            <a:extLst>
              <a:ext uri="{FF2B5EF4-FFF2-40B4-BE49-F238E27FC236}">
                <a16:creationId xmlns:a16="http://schemas.microsoft.com/office/drawing/2014/main" id="{7D3445E8-9E61-4251-B505-30A86352B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773" y="776372"/>
            <a:ext cx="2375236" cy="2375236"/>
          </a:xfrm>
          <a:prstGeom prst="rect">
            <a:avLst/>
          </a:prstGeom>
        </p:spPr>
      </p:pic>
      <p:sp>
        <p:nvSpPr>
          <p:cNvPr id="35" name="Round Single Corner Rectangle 22">
            <a:extLst>
              <a:ext uri="{FF2B5EF4-FFF2-40B4-BE49-F238E27FC236}">
                <a16:creationId xmlns:a16="http://schemas.microsoft.com/office/drawing/2014/main" id="{19A96DEC-BAD6-4232-A6BF-B18F0000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6708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433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9939" y="4533900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 Single Corner Rectangle 23">
            <a:extLst>
              <a:ext uri="{FF2B5EF4-FFF2-40B4-BE49-F238E27FC236}">
                <a16:creationId xmlns:a16="http://schemas.microsoft.com/office/drawing/2014/main" id="{37099982-E81B-4256-BEA5-44F378E31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17079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433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ound Single Corner Rectangle 25">
            <a:extLst>
              <a:ext uri="{FF2B5EF4-FFF2-40B4-BE49-F238E27FC236}">
                <a16:creationId xmlns:a16="http://schemas.microsoft.com/office/drawing/2014/main" id="{9268920A-0D15-4067-B7B1-91F0BE29A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46708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433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BA5CF1-8F96-4B6D-AE93-29A4F1803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022" y="3695242"/>
            <a:ext cx="2375236" cy="2143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8C0B2E-7583-4A77-87FC-AA3CB6EB7DE7}"/>
              </a:ext>
            </a:extLst>
          </p:cNvPr>
          <p:cNvSpPr txBox="1"/>
          <p:nvPr/>
        </p:nvSpPr>
        <p:spPr>
          <a:xfrm>
            <a:off x="6129799" y="4210734"/>
            <a:ext cx="234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</a:rPr>
              <a:t>네트워크 통신 원활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업로드 속도 </a:t>
            </a:r>
            <a:r>
              <a:rPr lang="en-US" altLang="ko-KR" dirty="0">
                <a:solidFill>
                  <a:schemeClr val="bg1"/>
                </a:solidFill>
              </a:rPr>
              <a:t>30mbps </a:t>
            </a:r>
            <a:r>
              <a:rPr lang="ko-KR" altLang="en-US" dirty="0">
                <a:solidFill>
                  <a:schemeClr val="bg1"/>
                </a:solidFill>
              </a:rPr>
              <a:t>이상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C128E-F8CE-49CA-B63F-CEAC858BE81C}"/>
              </a:ext>
            </a:extLst>
          </p:cNvPr>
          <p:cNvSpPr txBox="1"/>
          <p:nvPr/>
        </p:nvSpPr>
        <p:spPr>
          <a:xfrm>
            <a:off x="8688022" y="1927265"/>
            <a:ext cx="2973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</a:rPr>
              <a:t>휴대폰 거치할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</a:rPr>
              <a:t>공간 마련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정면 배치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5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5B4E7-31DF-4FA4-A1CA-23ABBC7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40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600" dirty="0">
                <a:solidFill>
                  <a:srgbClr val="FFFFFF"/>
                </a:solidFill>
              </a:rPr>
              <a:t>시스템 시나리오</a:t>
            </a:r>
            <a:br>
              <a:rPr lang="en-US" altLang="ko-KR" sz="4600" dirty="0">
                <a:solidFill>
                  <a:srgbClr val="FFFFFF"/>
                </a:solidFill>
              </a:rPr>
            </a:br>
            <a:r>
              <a:rPr lang="en-US" altLang="ko-KR" sz="4600" dirty="0">
                <a:solidFill>
                  <a:srgbClr val="FFFFFF"/>
                </a:solidFill>
              </a:rPr>
              <a:t>(</a:t>
            </a:r>
            <a:r>
              <a:rPr lang="ko-KR" altLang="en-US" sz="4600" dirty="0">
                <a:solidFill>
                  <a:srgbClr val="FFFFFF"/>
                </a:solidFill>
              </a:rPr>
              <a:t>전제 조건</a:t>
            </a:r>
            <a:r>
              <a:rPr lang="en-US" altLang="ko-KR" sz="46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 Single Corner Rectangle 24">
            <a:extLst>
              <a:ext uri="{FF2B5EF4-FFF2-40B4-BE49-F238E27FC236}">
                <a16:creationId xmlns:a16="http://schemas.microsoft.com/office/drawing/2014/main" id="{3B6BBA54-4CCF-4C90-BA8F-FBD070C8D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40459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433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ound Single Corner Rectangle 22">
            <a:extLst>
              <a:ext uri="{FF2B5EF4-FFF2-40B4-BE49-F238E27FC236}">
                <a16:creationId xmlns:a16="http://schemas.microsoft.com/office/drawing/2014/main" id="{19A96DEC-BAD6-4232-A6BF-B18F0000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6708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433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9939" y="4533900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 Single Corner Rectangle 23">
            <a:extLst>
              <a:ext uri="{FF2B5EF4-FFF2-40B4-BE49-F238E27FC236}">
                <a16:creationId xmlns:a16="http://schemas.microsoft.com/office/drawing/2014/main" id="{37099982-E81B-4256-BEA5-44F378E31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17079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433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ound Single Corner Rectangle 25">
            <a:extLst>
              <a:ext uri="{FF2B5EF4-FFF2-40B4-BE49-F238E27FC236}">
                <a16:creationId xmlns:a16="http://schemas.microsoft.com/office/drawing/2014/main" id="{9268920A-0D15-4067-B7B1-91F0BE29A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46708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433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554724-F5E3-4454-B2F1-D375C1E3F74E}"/>
              </a:ext>
            </a:extLst>
          </p:cNvPr>
          <p:cNvGrpSpPr/>
          <p:nvPr/>
        </p:nvGrpSpPr>
        <p:grpSpPr>
          <a:xfrm>
            <a:off x="5750944" y="676256"/>
            <a:ext cx="2582507" cy="2575468"/>
            <a:chOff x="8612359" y="1825624"/>
            <a:chExt cx="2557389" cy="2557390"/>
          </a:xfrm>
        </p:grpSpPr>
        <p:pic>
          <p:nvPicPr>
            <p:cNvPr id="15" name="그림 14" descr="안경, 선글라스, 액세서리, 앉아있는이(가) 표시된 사진&#10;&#10;자동 생성된 설명">
              <a:extLst>
                <a:ext uri="{FF2B5EF4-FFF2-40B4-BE49-F238E27FC236}">
                  <a16:creationId xmlns:a16="http://schemas.microsoft.com/office/drawing/2014/main" id="{AA4C2777-58E7-458D-AF27-5AD587646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359" y="1825625"/>
              <a:ext cx="2557389" cy="2557389"/>
            </a:xfrm>
            <a:prstGeom prst="rect">
              <a:avLst/>
            </a:prstGeom>
          </p:spPr>
        </p:pic>
        <p:pic>
          <p:nvPicPr>
            <p:cNvPr id="16" name="그림 15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4FB03EC6-BC4E-4F31-A532-5E1AD40A9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359" y="1825624"/>
              <a:ext cx="2557389" cy="2557389"/>
            </a:xfrm>
            <a:prstGeom prst="rect">
              <a:avLst/>
            </a:prstGeom>
          </p:spPr>
        </p:pic>
      </p:grpSp>
      <p:pic>
        <p:nvPicPr>
          <p:cNvPr id="19" name="그림 18" descr="옅은이(가) 표시된 사진&#10;&#10;자동 생성된 설명">
            <a:extLst>
              <a:ext uri="{FF2B5EF4-FFF2-40B4-BE49-F238E27FC236}">
                <a16:creationId xmlns:a16="http://schemas.microsoft.com/office/drawing/2014/main" id="{D9707F64-53EF-480A-B55C-5CD2E260A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46" y="3488372"/>
            <a:ext cx="2557389" cy="25573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EE6E60-C137-4544-BC2A-7B1810725DF1}"/>
              </a:ext>
            </a:extLst>
          </p:cNvPr>
          <p:cNvSpPr txBox="1"/>
          <p:nvPr/>
        </p:nvSpPr>
        <p:spPr>
          <a:xfrm>
            <a:off x="8596946" y="1963990"/>
            <a:ext cx="233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선글라스 착용 지양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눈 인식을 위함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E83F6-E6FA-4E3E-97F7-78C19A1BCE5F}"/>
              </a:ext>
            </a:extLst>
          </p:cNvPr>
          <p:cNvSpPr txBox="1"/>
          <p:nvPr/>
        </p:nvSpPr>
        <p:spPr>
          <a:xfrm>
            <a:off x="6348246" y="4255592"/>
            <a:ext cx="1999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운전자 환경 주변 밝기가 밝을 것</a:t>
            </a:r>
          </a:p>
        </p:txBody>
      </p:sp>
    </p:spTree>
    <p:extLst>
      <p:ext uri="{BB962C8B-B14F-4D97-AF65-F5344CB8AC3E}">
        <p14:creationId xmlns:p14="http://schemas.microsoft.com/office/powerpoint/2010/main" val="305662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1576AE5-3167-415D-8CC5-77FE6D3CF36C}"/>
              </a:ext>
            </a:extLst>
          </p:cNvPr>
          <p:cNvSpPr/>
          <p:nvPr/>
        </p:nvSpPr>
        <p:spPr>
          <a:xfrm>
            <a:off x="7002595" y="1953029"/>
            <a:ext cx="5041472" cy="4325952"/>
          </a:xfrm>
          <a:prstGeom prst="roundRect">
            <a:avLst/>
          </a:prstGeom>
          <a:solidFill>
            <a:srgbClr val="B9C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7CC5280-084A-4901-9A3D-D06F2C1E85BA}"/>
              </a:ext>
            </a:extLst>
          </p:cNvPr>
          <p:cNvSpPr/>
          <p:nvPr/>
        </p:nvSpPr>
        <p:spPr>
          <a:xfrm>
            <a:off x="259717" y="3299692"/>
            <a:ext cx="2283993" cy="2979289"/>
          </a:xfrm>
          <a:prstGeom prst="roundRect">
            <a:avLst/>
          </a:prstGeom>
          <a:solidFill>
            <a:srgbClr val="B9C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CF7E21-6F94-4DC8-911A-4C441814CD06}"/>
              </a:ext>
            </a:extLst>
          </p:cNvPr>
          <p:cNvSpPr/>
          <p:nvPr/>
        </p:nvSpPr>
        <p:spPr>
          <a:xfrm>
            <a:off x="3386068" y="3435391"/>
            <a:ext cx="2302714" cy="2843590"/>
          </a:xfrm>
          <a:prstGeom prst="roundRect">
            <a:avLst/>
          </a:prstGeom>
          <a:solidFill>
            <a:srgbClr val="B9C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23AD93-6D1A-417D-AA1C-74D6275B567E}"/>
              </a:ext>
            </a:extLst>
          </p:cNvPr>
          <p:cNvSpPr/>
          <p:nvPr/>
        </p:nvSpPr>
        <p:spPr>
          <a:xfrm>
            <a:off x="3616804" y="1953837"/>
            <a:ext cx="189366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어플리케이션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AA7716-5802-4CDD-AD05-83EB8E2C9079}"/>
              </a:ext>
            </a:extLst>
          </p:cNvPr>
          <p:cNvSpPr txBox="1"/>
          <p:nvPr/>
        </p:nvSpPr>
        <p:spPr>
          <a:xfrm>
            <a:off x="5600967" y="2790042"/>
            <a:ext cx="136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영상 송신</a:t>
            </a:r>
            <a:endParaRPr lang="en-US" altLang="ko-KR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A1D5-A34A-4CC6-BF20-CDBBC0AB054D}"/>
              </a:ext>
            </a:extLst>
          </p:cNvPr>
          <p:cNvSpPr txBox="1"/>
          <p:nvPr/>
        </p:nvSpPr>
        <p:spPr>
          <a:xfrm>
            <a:off x="5688782" y="6295563"/>
            <a:ext cx="1597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7. </a:t>
            </a:r>
            <a:r>
              <a:rPr lang="ko-KR" altLang="en-US" sz="1600" dirty="0"/>
              <a:t>결과 전송</a:t>
            </a:r>
          </a:p>
        </p:txBody>
      </p:sp>
      <p:pic>
        <p:nvPicPr>
          <p:cNvPr id="21" name="그림 2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18FFC813-7713-4FDB-A607-1A6A4277D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626" y="1498725"/>
            <a:ext cx="1893662" cy="1325563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F5F5715A-2451-4FA6-8970-E6250AFF3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65" y="2727970"/>
            <a:ext cx="1824789" cy="1038073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D144C24A-8F47-4017-B8B5-0F89157F2E56}"/>
              </a:ext>
            </a:extLst>
          </p:cNvPr>
          <p:cNvGrpSpPr/>
          <p:nvPr/>
        </p:nvGrpSpPr>
        <p:grpSpPr>
          <a:xfrm rot="18000000">
            <a:off x="6157200" y="3194375"/>
            <a:ext cx="465103" cy="366709"/>
            <a:chOff x="2526826" y="1393155"/>
            <a:chExt cx="465103" cy="36670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59BE51-48A0-44BF-AEFE-EFDC80DDD593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화살표: 오른쪽 4">
              <a:extLst>
                <a:ext uri="{FF2B5EF4-FFF2-40B4-BE49-F238E27FC236}">
                  <a16:creationId xmlns:a16="http://schemas.microsoft.com/office/drawing/2014/main" id="{5E08D767-E7FE-4EB7-9E8A-007BA6963A2B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5F552B6-8EFF-4BED-9ED1-1F3B9C20E153}"/>
              </a:ext>
            </a:extLst>
          </p:cNvPr>
          <p:cNvGrpSpPr/>
          <p:nvPr/>
        </p:nvGrpSpPr>
        <p:grpSpPr>
          <a:xfrm rot="18000000">
            <a:off x="9303352" y="4938951"/>
            <a:ext cx="465103" cy="366709"/>
            <a:chOff x="2526826" y="1393155"/>
            <a:chExt cx="465103" cy="36670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4DA8A714-7CF7-4F27-8509-01071E3A4EB4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화살표: 오른쪽 4">
              <a:extLst>
                <a:ext uri="{FF2B5EF4-FFF2-40B4-BE49-F238E27FC236}">
                  <a16:creationId xmlns:a16="http://schemas.microsoft.com/office/drawing/2014/main" id="{D6E53699-895A-4DB5-BC5A-43F2F51C83F0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F30338A-4D92-46FA-BB8F-47A355E8B873}"/>
              </a:ext>
            </a:extLst>
          </p:cNvPr>
          <p:cNvGrpSpPr/>
          <p:nvPr/>
        </p:nvGrpSpPr>
        <p:grpSpPr>
          <a:xfrm rot="7200000">
            <a:off x="6144657" y="5826881"/>
            <a:ext cx="465103" cy="366709"/>
            <a:chOff x="2526826" y="1393155"/>
            <a:chExt cx="465103" cy="366709"/>
          </a:xfrm>
        </p:grpSpPr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122730BC-8A8B-4703-A465-654B82B4771E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화살표: 오른쪽 4">
              <a:extLst>
                <a:ext uri="{FF2B5EF4-FFF2-40B4-BE49-F238E27FC236}">
                  <a16:creationId xmlns:a16="http://schemas.microsoft.com/office/drawing/2014/main" id="{F00BA266-AF4E-4875-8674-5A9E2D85989F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8FD314-4FA0-4CE0-B4A1-A5A983180263}"/>
              </a:ext>
            </a:extLst>
          </p:cNvPr>
          <p:cNvSpPr/>
          <p:nvPr/>
        </p:nvSpPr>
        <p:spPr>
          <a:xfrm>
            <a:off x="7286573" y="4595457"/>
            <a:ext cx="1741492" cy="1482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04176-4766-4C5B-983A-857279B27899}"/>
              </a:ext>
            </a:extLst>
          </p:cNvPr>
          <p:cNvSpPr/>
          <p:nvPr/>
        </p:nvSpPr>
        <p:spPr>
          <a:xfrm>
            <a:off x="7439819" y="4435073"/>
            <a:ext cx="1454427" cy="527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6C04277-CFC8-4E89-8D34-653E15A1D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509" y="4916893"/>
            <a:ext cx="838099" cy="78946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1D8A00D-1429-4D1E-B741-6553C4934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89" y="3732065"/>
            <a:ext cx="834497" cy="78946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26D1551-B326-47E1-83E3-C1552D186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134" y="3732064"/>
            <a:ext cx="838101" cy="78946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3C3DE67-BF54-4C47-9DA4-7972B11E4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80" y="4909580"/>
            <a:ext cx="835093" cy="789460"/>
          </a:xfrm>
          <a:prstGeom prst="rect">
            <a:avLst/>
          </a:prstGeom>
        </p:spPr>
      </p:pic>
      <p:pic>
        <p:nvPicPr>
          <p:cNvPr id="45" name="그림 44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047E315D-D5B0-44A5-80AF-B3C7076C4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72" y="4812235"/>
            <a:ext cx="925257" cy="925257"/>
          </a:xfrm>
          <a:prstGeom prst="rect">
            <a:avLst/>
          </a:prstGeom>
        </p:spPr>
      </p:pic>
      <p:pic>
        <p:nvPicPr>
          <p:cNvPr id="46" name="그림 45" descr="운송, 바퀴이(가) 표시된 사진&#10;&#10;자동 생성된 설명">
            <a:extLst>
              <a:ext uri="{FF2B5EF4-FFF2-40B4-BE49-F238E27FC236}">
                <a16:creationId xmlns:a16="http://schemas.microsoft.com/office/drawing/2014/main" id="{64FFEA5E-8DF1-4027-84C7-78709F16A9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83" y="3804990"/>
            <a:ext cx="925257" cy="925257"/>
          </a:xfrm>
          <a:prstGeom prst="rect">
            <a:avLst/>
          </a:prstGeom>
        </p:spPr>
      </p:pic>
      <p:pic>
        <p:nvPicPr>
          <p:cNvPr id="48" name="그림 47" descr="전자기기, 앉아있는, 어두운, 하얀색이(가) 표시된 사진&#10;&#10;자동 생성된 설명">
            <a:extLst>
              <a:ext uri="{FF2B5EF4-FFF2-40B4-BE49-F238E27FC236}">
                <a16:creationId xmlns:a16="http://schemas.microsoft.com/office/drawing/2014/main" id="{387D6FCC-4F39-4B7A-A8AB-1743887CB5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35" y="3730656"/>
            <a:ext cx="954259" cy="954259"/>
          </a:xfrm>
          <a:prstGeom prst="rect">
            <a:avLst/>
          </a:prstGeom>
        </p:spPr>
      </p:pic>
      <p:pic>
        <p:nvPicPr>
          <p:cNvPr id="49" name="그림 48" descr="건물, 다리이(가) 표시된 사진&#10;&#10;자동 생성된 설명">
            <a:extLst>
              <a:ext uri="{FF2B5EF4-FFF2-40B4-BE49-F238E27FC236}">
                <a16:creationId xmlns:a16="http://schemas.microsoft.com/office/drawing/2014/main" id="{9CF8AB96-C6BF-448E-AEF0-67401F2013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83" y="4756326"/>
            <a:ext cx="905001" cy="905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65FFB5-8414-4C64-8FFF-CE7FE5E5A1FA}"/>
              </a:ext>
            </a:extLst>
          </p:cNvPr>
          <p:cNvSpPr/>
          <p:nvPr/>
        </p:nvSpPr>
        <p:spPr>
          <a:xfrm>
            <a:off x="9130485" y="1421049"/>
            <a:ext cx="666910" cy="531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35CB47F-6690-49A4-B3B9-311DEB6002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0" y="2630578"/>
            <a:ext cx="1253971" cy="104136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229CEC-62F6-4111-B784-1FB682692D00}"/>
              </a:ext>
            </a:extLst>
          </p:cNvPr>
          <p:cNvSpPr/>
          <p:nvPr/>
        </p:nvSpPr>
        <p:spPr>
          <a:xfrm>
            <a:off x="687900" y="1894308"/>
            <a:ext cx="1253971" cy="531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54" name="직사각형 53" descr="웹 디자인">
            <a:extLst>
              <a:ext uri="{FF2B5EF4-FFF2-40B4-BE49-F238E27FC236}">
                <a16:creationId xmlns:a16="http://schemas.microsoft.com/office/drawing/2014/main" id="{D49F8BAC-5D84-46DB-BBDE-090E2D5B37C7}"/>
              </a:ext>
            </a:extLst>
          </p:cNvPr>
          <p:cNvSpPr/>
          <p:nvPr/>
        </p:nvSpPr>
        <p:spPr>
          <a:xfrm>
            <a:off x="7612916" y="4979493"/>
            <a:ext cx="1108423" cy="898564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B39D281-AD37-4C37-BE5C-BE53E7A7D2F5}"/>
              </a:ext>
            </a:extLst>
          </p:cNvPr>
          <p:cNvGrpSpPr/>
          <p:nvPr/>
        </p:nvGrpSpPr>
        <p:grpSpPr>
          <a:xfrm rot="18000000">
            <a:off x="2758588" y="3477297"/>
            <a:ext cx="465103" cy="366709"/>
            <a:chOff x="2526826" y="1393155"/>
            <a:chExt cx="465103" cy="366709"/>
          </a:xfrm>
        </p:grpSpPr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6098DF61-5E1B-4CD6-B61F-72F13EA45DE6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화살표: 오른쪽 4">
              <a:extLst>
                <a:ext uri="{FF2B5EF4-FFF2-40B4-BE49-F238E27FC236}">
                  <a16:creationId xmlns:a16="http://schemas.microsoft.com/office/drawing/2014/main" id="{A04BAFF8-A44F-4060-8E89-79F95122B385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40F0968-FFFE-4379-8041-25437FCE34A4}"/>
              </a:ext>
            </a:extLst>
          </p:cNvPr>
          <p:cNvGrpSpPr/>
          <p:nvPr/>
        </p:nvGrpSpPr>
        <p:grpSpPr>
          <a:xfrm rot="7200000">
            <a:off x="2723638" y="5807609"/>
            <a:ext cx="465103" cy="366709"/>
            <a:chOff x="2526826" y="1393155"/>
            <a:chExt cx="465103" cy="366709"/>
          </a:xfrm>
        </p:grpSpPr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818A9880-0951-47F6-96BD-FA78AF1DD69A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화살표: 오른쪽 4">
              <a:extLst>
                <a:ext uri="{FF2B5EF4-FFF2-40B4-BE49-F238E27FC236}">
                  <a16:creationId xmlns:a16="http://schemas.microsoft.com/office/drawing/2014/main" id="{A18ABC38-974C-4251-84AB-BF85112CC736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</p:grpSp>
      <p:sp>
        <p:nvSpPr>
          <p:cNvPr id="47" name="제목 1">
            <a:extLst>
              <a:ext uri="{FF2B5EF4-FFF2-40B4-BE49-F238E27FC236}">
                <a16:creationId xmlns:a16="http://schemas.microsoft.com/office/drawing/2014/main" id="{2B044657-C7BC-4032-97E9-759FA71A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90" y="287632"/>
            <a:ext cx="10530620" cy="1349898"/>
          </a:xfrm>
        </p:spPr>
        <p:txBody>
          <a:bodyPr/>
          <a:lstStyle/>
          <a:p>
            <a:pPr algn="ctr"/>
            <a:r>
              <a:rPr lang="ko-KR" altLang="en-US" dirty="0"/>
              <a:t>시스템 시나리오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80ED4F-F7DF-496F-BD5F-B5517EB479AE}"/>
              </a:ext>
            </a:extLst>
          </p:cNvPr>
          <p:cNvSpPr txBox="1"/>
          <p:nvPr/>
        </p:nvSpPr>
        <p:spPr>
          <a:xfrm>
            <a:off x="8882947" y="2857467"/>
            <a:ext cx="136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기록 조회</a:t>
            </a:r>
            <a:endParaRPr lang="en-US" altLang="ko-KR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89D1BA-521B-4FC1-9FD1-0B0B9EC81587}"/>
              </a:ext>
            </a:extLst>
          </p:cNvPr>
          <p:cNvSpPr txBox="1"/>
          <p:nvPr/>
        </p:nvSpPr>
        <p:spPr>
          <a:xfrm>
            <a:off x="2211626" y="2930485"/>
            <a:ext cx="136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영상 입력</a:t>
            </a:r>
            <a:endParaRPr lang="en-US" altLang="ko-KR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DFF4BB-1277-437D-8FBD-254B35E88F7F}"/>
              </a:ext>
            </a:extLst>
          </p:cNvPr>
          <p:cNvSpPr txBox="1"/>
          <p:nvPr/>
        </p:nvSpPr>
        <p:spPr>
          <a:xfrm>
            <a:off x="2205886" y="6349980"/>
            <a:ext cx="1597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8. </a:t>
            </a:r>
            <a:r>
              <a:rPr lang="ko-KR" altLang="en-US" sz="1600" dirty="0"/>
              <a:t>서비스 제공</a:t>
            </a:r>
            <a:endParaRPr lang="en-US" altLang="ko-KR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05107E-061A-458E-818E-4B2F398AAB70}"/>
              </a:ext>
            </a:extLst>
          </p:cNvPr>
          <p:cNvSpPr txBox="1"/>
          <p:nvPr/>
        </p:nvSpPr>
        <p:spPr>
          <a:xfrm>
            <a:off x="453741" y="4595457"/>
            <a:ext cx="100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얼굴 각도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B6DA14-8E7A-4A85-980F-D9B566B974EF}"/>
              </a:ext>
            </a:extLst>
          </p:cNvPr>
          <p:cNvSpPr txBox="1"/>
          <p:nvPr/>
        </p:nvSpPr>
        <p:spPr>
          <a:xfrm>
            <a:off x="437466" y="5815457"/>
            <a:ext cx="146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운전자 여부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D68280-ABCF-4785-99F2-E0CB43EBE2BA}"/>
              </a:ext>
            </a:extLst>
          </p:cNvPr>
          <p:cNvSpPr txBox="1"/>
          <p:nvPr/>
        </p:nvSpPr>
        <p:spPr>
          <a:xfrm>
            <a:off x="1497534" y="4546415"/>
            <a:ext cx="1209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하품 인식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1366CE-6085-48F6-A1D6-4DD238C426B3}"/>
              </a:ext>
            </a:extLst>
          </p:cNvPr>
          <p:cNvSpPr txBox="1"/>
          <p:nvPr/>
        </p:nvSpPr>
        <p:spPr>
          <a:xfrm>
            <a:off x="1584985" y="5800979"/>
            <a:ext cx="1209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눈 감김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064511B-5121-4C8F-8465-1E2D5CAD7C1C}"/>
              </a:ext>
            </a:extLst>
          </p:cNvPr>
          <p:cNvSpPr/>
          <p:nvPr/>
        </p:nvSpPr>
        <p:spPr>
          <a:xfrm>
            <a:off x="10031985" y="3357465"/>
            <a:ext cx="1741492" cy="1745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C8A122D-32C9-487A-9BE6-1C1B00D84411}"/>
              </a:ext>
            </a:extLst>
          </p:cNvPr>
          <p:cNvSpPr/>
          <p:nvPr/>
        </p:nvSpPr>
        <p:spPr>
          <a:xfrm>
            <a:off x="7279631" y="2867971"/>
            <a:ext cx="1691756" cy="1236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 descr="Database">
            <a:extLst>
              <a:ext uri="{FF2B5EF4-FFF2-40B4-BE49-F238E27FC236}">
                <a16:creationId xmlns:a16="http://schemas.microsoft.com/office/drawing/2014/main" id="{E92FD882-70E1-4E2B-B02E-16BD4012BFA1}"/>
              </a:ext>
            </a:extLst>
          </p:cNvPr>
          <p:cNvSpPr/>
          <p:nvPr/>
        </p:nvSpPr>
        <p:spPr>
          <a:xfrm>
            <a:off x="10341878" y="3856702"/>
            <a:ext cx="1189807" cy="936768"/>
          </a:xfrm>
          <a:prstGeom prst="rect">
            <a:avLst/>
          </a:prstGeom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07FFEBC-50F8-442C-8736-30BF7BBE855F}"/>
              </a:ext>
            </a:extLst>
          </p:cNvPr>
          <p:cNvSpPr/>
          <p:nvPr/>
        </p:nvSpPr>
        <p:spPr>
          <a:xfrm>
            <a:off x="10285199" y="3046647"/>
            <a:ext cx="1301918" cy="506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RDS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D9005BC-F81A-45DA-A1F7-D2B22C770E11}"/>
              </a:ext>
            </a:extLst>
          </p:cNvPr>
          <p:cNvGrpSpPr/>
          <p:nvPr/>
        </p:nvGrpSpPr>
        <p:grpSpPr>
          <a:xfrm rot="7323434">
            <a:off x="9250018" y="3260226"/>
            <a:ext cx="465103" cy="366709"/>
            <a:chOff x="2526826" y="1393155"/>
            <a:chExt cx="465103" cy="36670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97E7609E-4558-4238-B1BC-A7F197205D05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화살표: 오른쪽 4">
              <a:extLst>
                <a:ext uri="{FF2B5EF4-FFF2-40B4-BE49-F238E27FC236}">
                  <a16:creationId xmlns:a16="http://schemas.microsoft.com/office/drawing/2014/main" id="{69C640F1-8429-4C7F-A8A0-D92E433D7016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0352F81-15D8-4137-9CCC-0B456019B2B0}"/>
              </a:ext>
            </a:extLst>
          </p:cNvPr>
          <p:cNvSpPr txBox="1"/>
          <p:nvPr/>
        </p:nvSpPr>
        <p:spPr>
          <a:xfrm>
            <a:off x="8920796" y="4468252"/>
            <a:ext cx="136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6. </a:t>
            </a:r>
            <a:r>
              <a:rPr lang="ko-KR" altLang="en-US" sz="1600" dirty="0"/>
              <a:t>기록 저장</a:t>
            </a:r>
            <a:endParaRPr lang="en-US" altLang="ko-KR" sz="16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3CCB438-4361-4102-AB74-5F86243CA990}"/>
              </a:ext>
            </a:extLst>
          </p:cNvPr>
          <p:cNvGrpSpPr/>
          <p:nvPr/>
        </p:nvGrpSpPr>
        <p:grpSpPr>
          <a:xfrm rot="1845491">
            <a:off x="7682940" y="4112468"/>
            <a:ext cx="465103" cy="366709"/>
            <a:chOff x="2526826" y="1393155"/>
            <a:chExt cx="465103" cy="36670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9" name="화살표: 오른쪽 78">
              <a:extLst>
                <a:ext uri="{FF2B5EF4-FFF2-40B4-BE49-F238E27FC236}">
                  <a16:creationId xmlns:a16="http://schemas.microsoft.com/office/drawing/2014/main" id="{DA1595D1-7C61-4B69-843F-C2E9BF6F9F07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화살표: 오른쪽 4">
              <a:extLst>
                <a:ext uri="{FF2B5EF4-FFF2-40B4-BE49-F238E27FC236}">
                  <a16:creationId xmlns:a16="http://schemas.microsoft.com/office/drawing/2014/main" id="{0F4918DD-E5B9-4B86-B446-C7836129ABD7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3F3B50-03A6-44B7-B569-298744B45981}"/>
              </a:ext>
            </a:extLst>
          </p:cNvPr>
          <p:cNvGrpSpPr/>
          <p:nvPr/>
        </p:nvGrpSpPr>
        <p:grpSpPr>
          <a:xfrm rot="12671353">
            <a:off x="8157946" y="4017293"/>
            <a:ext cx="465103" cy="366709"/>
            <a:chOff x="2526826" y="1393155"/>
            <a:chExt cx="465103" cy="36670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76A78214-C17C-43CA-B240-AAB56C9B7C7B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화살표: 오른쪽 4">
              <a:extLst>
                <a:ext uri="{FF2B5EF4-FFF2-40B4-BE49-F238E27FC236}">
                  <a16:creationId xmlns:a16="http://schemas.microsoft.com/office/drawing/2014/main" id="{81D8C9F8-F231-4E92-A98D-1A84E78C94C0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35EB144-33D1-4B5B-8968-2A251F07609E}"/>
              </a:ext>
            </a:extLst>
          </p:cNvPr>
          <p:cNvSpPr txBox="1"/>
          <p:nvPr/>
        </p:nvSpPr>
        <p:spPr>
          <a:xfrm>
            <a:off x="6068765" y="4088228"/>
            <a:ext cx="1563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데이터 교환</a:t>
            </a:r>
            <a:endParaRPr lang="en-US" altLang="ko-KR" sz="1600" dirty="0"/>
          </a:p>
        </p:txBody>
      </p:sp>
      <p:pic>
        <p:nvPicPr>
          <p:cNvPr id="3" name="그래픽 2" descr="플러그">
            <a:extLst>
              <a:ext uri="{FF2B5EF4-FFF2-40B4-BE49-F238E27FC236}">
                <a16:creationId xmlns:a16="http://schemas.microsoft.com/office/drawing/2014/main" id="{A20B405F-C828-4BDE-9553-B2004B9424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89913" y="3026744"/>
            <a:ext cx="914400" cy="9144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B08F05A5-129D-4E48-9BDB-536ED9B4BE90}"/>
              </a:ext>
            </a:extLst>
          </p:cNvPr>
          <p:cNvSpPr/>
          <p:nvPr/>
        </p:nvSpPr>
        <p:spPr>
          <a:xfrm>
            <a:off x="7479178" y="2648919"/>
            <a:ext cx="1301918" cy="506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server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2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31AB5D5-F644-4723-9F4B-D6310C3CC46F}"/>
              </a:ext>
            </a:extLst>
          </p:cNvPr>
          <p:cNvSpPr/>
          <p:nvPr/>
        </p:nvSpPr>
        <p:spPr>
          <a:xfrm rot="10800000">
            <a:off x="6543347" y="5528243"/>
            <a:ext cx="2745312" cy="570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1708310-5B0D-4FDF-A2F6-7FC3B66BC6D4}"/>
              </a:ext>
            </a:extLst>
          </p:cNvPr>
          <p:cNvSpPr/>
          <p:nvPr/>
        </p:nvSpPr>
        <p:spPr>
          <a:xfrm rot="2637475">
            <a:off x="6607859" y="3365869"/>
            <a:ext cx="3543183" cy="570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EC6C59-5D05-4D9D-98A2-553358134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16" y="1457147"/>
            <a:ext cx="1253971" cy="1041360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BD24901B-D236-484A-A06C-60772686C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72" y="5270631"/>
            <a:ext cx="1824789" cy="103807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3471142-AB22-4348-997B-02113E8D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40790"/>
            <a:ext cx="10530620" cy="1349898"/>
          </a:xfrm>
        </p:spPr>
        <p:txBody>
          <a:bodyPr/>
          <a:lstStyle/>
          <a:p>
            <a:pPr algn="ctr"/>
            <a:r>
              <a:rPr lang="ko-KR" altLang="en-US" dirty="0"/>
              <a:t>개인화 서비스 시나리오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20059D-4EA8-4151-9911-FC8306818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253" y="3206701"/>
            <a:ext cx="698857" cy="658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29DDA9-7119-4DE3-B053-1057A51FF435}"/>
              </a:ext>
            </a:extLst>
          </p:cNvPr>
          <p:cNvSpPr txBox="1"/>
          <p:nvPr/>
        </p:nvSpPr>
        <p:spPr>
          <a:xfrm>
            <a:off x="8460402" y="2837369"/>
            <a:ext cx="311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운전자로 부터 정보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BACB0-BE1C-47AD-A97C-F600D89B0154}"/>
              </a:ext>
            </a:extLst>
          </p:cNvPr>
          <p:cNvSpPr txBox="1"/>
          <p:nvPr/>
        </p:nvSpPr>
        <p:spPr>
          <a:xfrm>
            <a:off x="4785891" y="3674049"/>
            <a:ext cx="230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사용자 질의 응답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C2454-24DC-41EA-887E-5CF19A3E7327}"/>
              </a:ext>
            </a:extLst>
          </p:cNvPr>
          <p:cNvSpPr txBox="1"/>
          <p:nvPr/>
        </p:nvSpPr>
        <p:spPr>
          <a:xfrm>
            <a:off x="1217361" y="2289491"/>
            <a:ext cx="3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알림 서비스 후  사용자 질의</a:t>
            </a:r>
          </a:p>
        </p:txBody>
      </p:sp>
      <p:pic>
        <p:nvPicPr>
          <p:cNvPr id="20" name="그림 19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FEEEFBCD-E7A3-4847-AA6C-5D8B1E62F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33" y="5047901"/>
            <a:ext cx="1893662" cy="13255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EBF46F-7D29-4FE3-8346-B7F41815909F}"/>
              </a:ext>
            </a:extLst>
          </p:cNvPr>
          <p:cNvSpPr txBox="1"/>
          <p:nvPr/>
        </p:nvSpPr>
        <p:spPr>
          <a:xfrm>
            <a:off x="6649922" y="4694275"/>
            <a:ext cx="249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졸음 단계 정보 전송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9E6BE-D8D3-4B0F-BA7E-EB0CB9C475DA}"/>
              </a:ext>
            </a:extLst>
          </p:cNvPr>
          <p:cNvSpPr txBox="1"/>
          <p:nvPr/>
        </p:nvSpPr>
        <p:spPr>
          <a:xfrm>
            <a:off x="3476952" y="4702614"/>
            <a:ext cx="261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수정된 개인화 졸음 단계 정보 전송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6560C7-BEF3-401F-B2F1-FBBFA4957AFF}"/>
              </a:ext>
            </a:extLst>
          </p:cNvPr>
          <p:cNvSpPr txBox="1"/>
          <p:nvPr/>
        </p:nvSpPr>
        <p:spPr>
          <a:xfrm>
            <a:off x="3440629" y="6393860"/>
            <a:ext cx="215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정보 저장</a:t>
            </a:r>
            <a:endParaRPr lang="en-US" altLang="ko-KR" dirty="0"/>
          </a:p>
        </p:txBody>
      </p:sp>
      <p:pic>
        <p:nvPicPr>
          <p:cNvPr id="36" name="그림 35" descr="그리기이(가) 표시된 사진&#10;&#10;자동 생성된 설명">
            <a:extLst>
              <a:ext uri="{FF2B5EF4-FFF2-40B4-BE49-F238E27FC236}">
                <a16:creationId xmlns:a16="http://schemas.microsoft.com/office/drawing/2014/main" id="{55A4DAF1-5549-4E54-9EBB-5FC62624A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201" y="5334384"/>
            <a:ext cx="914920" cy="1074037"/>
          </a:xfrm>
          <a:prstGeom prst="rect">
            <a:avLst/>
          </a:prstGeom>
        </p:spPr>
      </p:pic>
      <p:sp>
        <p:nvSpPr>
          <p:cNvPr id="37" name="직사각형 36" descr="Database">
            <a:extLst>
              <a:ext uri="{FF2B5EF4-FFF2-40B4-BE49-F238E27FC236}">
                <a16:creationId xmlns:a16="http://schemas.microsoft.com/office/drawing/2014/main" id="{4777DA43-1FDB-4BA9-8F65-83720935AF0E}"/>
              </a:ext>
            </a:extLst>
          </p:cNvPr>
          <p:cNvSpPr/>
          <p:nvPr/>
        </p:nvSpPr>
        <p:spPr>
          <a:xfrm>
            <a:off x="7432014" y="5397412"/>
            <a:ext cx="1162096" cy="84702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EF40F88-D062-4AA3-9EE7-BBA7E0D24C37}"/>
              </a:ext>
            </a:extLst>
          </p:cNvPr>
          <p:cNvSpPr/>
          <p:nvPr/>
        </p:nvSpPr>
        <p:spPr>
          <a:xfrm rot="10800000">
            <a:off x="3243444" y="5341043"/>
            <a:ext cx="2276205" cy="38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A77BBBDA-7EFB-4984-9F6C-545BBE2F7484}"/>
              </a:ext>
            </a:extLst>
          </p:cNvPr>
          <p:cNvSpPr/>
          <p:nvPr/>
        </p:nvSpPr>
        <p:spPr>
          <a:xfrm>
            <a:off x="3279770" y="5923223"/>
            <a:ext cx="2276205" cy="38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185E4B3A-970D-4486-8121-EE37C18D06CA}"/>
              </a:ext>
            </a:extLst>
          </p:cNvPr>
          <p:cNvSpPr/>
          <p:nvPr/>
        </p:nvSpPr>
        <p:spPr>
          <a:xfrm rot="19334186">
            <a:off x="1724893" y="3306232"/>
            <a:ext cx="3782385" cy="570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6B52885-807E-40F9-9E79-14DB620299D5}"/>
              </a:ext>
            </a:extLst>
          </p:cNvPr>
          <p:cNvSpPr/>
          <p:nvPr/>
        </p:nvSpPr>
        <p:spPr>
          <a:xfrm rot="8576361">
            <a:off x="2154880" y="3749709"/>
            <a:ext cx="3782385" cy="570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 descr="건물, 다리이(가) 표시된 사진&#10;&#10;자동 생성된 설명">
            <a:extLst>
              <a:ext uri="{FF2B5EF4-FFF2-40B4-BE49-F238E27FC236}">
                <a16:creationId xmlns:a16="http://schemas.microsoft.com/office/drawing/2014/main" id="{71551741-B0F9-46F0-9601-F71AC7DE0A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12" y="3014870"/>
            <a:ext cx="781698" cy="781698"/>
          </a:xfrm>
          <a:prstGeom prst="rect">
            <a:avLst/>
          </a:prstGeom>
        </p:spPr>
      </p:pic>
      <p:pic>
        <p:nvPicPr>
          <p:cNvPr id="22" name="그림 21" descr="운송, 바퀴이(가) 표시된 사진&#10;&#10;자동 생성된 설명">
            <a:extLst>
              <a:ext uri="{FF2B5EF4-FFF2-40B4-BE49-F238E27FC236}">
                <a16:creationId xmlns:a16="http://schemas.microsoft.com/office/drawing/2014/main" id="{504B1E8B-5FB4-4A01-A84A-11E641F731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82" y="3668128"/>
            <a:ext cx="654295" cy="654295"/>
          </a:xfrm>
          <a:prstGeom prst="rect">
            <a:avLst/>
          </a:prstGeom>
        </p:spPr>
      </p:pic>
      <p:sp>
        <p:nvSpPr>
          <p:cNvPr id="34" name="직사각형 33" descr="웹 디자인">
            <a:extLst>
              <a:ext uri="{FF2B5EF4-FFF2-40B4-BE49-F238E27FC236}">
                <a16:creationId xmlns:a16="http://schemas.microsoft.com/office/drawing/2014/main" id="{B6B16558-756B-421B-A525-0B708068CE73}"/>
              </a:ext>
            </a:extLst>
          </p:cNvPr>
          <p:cNvSpPr/>
          <p:nvPr/>
        </p:nvSpPr>
        <p:spPr>
          <a:xfrm>
            <a:off x="4100002" y="5204337"/>
            <a:ext cx="832826" cy="687800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2" name="그림 31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DD4C711F-B60A-4DCC-9BE2-80A057BB9E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07" y="5913520"/>
            <a:ext cx="753464" cy="43969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FD9AFFD-67FF-4A32-AE32-0FAC5FBC3015}"/>
              </a:ext>
            </a:extLst>
          </p:cNvPr>
          <p:cNvSpPr txBox="1"/>
          <p:nvPr/>
        </p:nvSpPr>
        <p:spPr>
          <a:xfrm>
            <a:off x="5682930" y="2512451"/>
            <a:ext cx="98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운전자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0BE081-128A-4925-A221-F8B9F06BA394}"/>
              </a:ext>
            </a:extLst>
          </p:cNvPr>
          <p:cNvSpPr txBox="1"/>
          <p:nvPr/>
        </p:nvSpPr>
        <p:spPr>
          <a:xfrm>
            <a:off x="9852856" y="6313452"/>
            <a:ext cx="65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</a:t>
            </a:r>
            <a:endParaRPr lang="en-US" alt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E6C64A-8856-4122-8FAD-A89CD15D613C}"/>
              </a:ext>
            </a:extLst>
          </p:cNvPr>
          <p:cNvSpPr txBox="1"/>
          <p:nvPr/>
        </p:nvSpPr>
        <p:spPr>
          <a:xfrm>
            <a:off x="1014745" y="6369124"/>
            <a:ext cx="15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어플리케이션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ED3C85-A6FE-4E32-944E-684DBD7E1F3C}"/>
              </a:ext>
            </a:extLst>
          </p:cNvPr>
          <p:cNvSpPr txBox="1"/>
          <p:nvPr/>
        </p:nvSpPr>
        <p:spPr>
          <a:xfrm>
            <a:off x="5285956" y="6449069"/>
            <a:ext cx="180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개인화 테이블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032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86520E3-A2C9-41BD-966C-DAEA417D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1D20AD61-16AF-4022-9B99-1615F5389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614447"/>
              </p:ext>
            </p:extLst>
          </p:nvPr>
        </p:nvGraphicFramePr>
        <p:xfrm>
          <a:off x="5050430" y="281354"/>
          <a:ext cx="6949311" cy="6077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69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5B4E7-31DF-4FA4-A1CA-23ABBC7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영상 모듈</a:t>
            </a:r>
            <a:br>
              <a:rPr lang="en-US" altLang="ko-KR" sz="3200" dirty="0">
                <a:solidFill>
                  <a:srgbClr val="FFFFFF"/>
                </a:solidFill>
              </a:rPr>
            </a:br>
            <a:r>
              <a:rPr lang="ko-KR" altLang="en-US" sz="3200" dirty="0">
                <a:solidFill>
                  <a:srgbClr val="FFFFFF"/>
                </a:solidFill>
              </a:rPr>
              <a:t>시나리오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0706877-AC54-4EAF-869A-F814E3DE1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9969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92CB088-3E93-4228-B1BB-D1B4B66A7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983" y="2864985"/>
            <a:ext cx="1081691" cy="1018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145949-B238-4380-8BDA-5513450C5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983" y="5017951"/>
            <a:ext cx="1077042" cy="10189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56FE75-85D4-4A9F-9018-4D8D1AB7C0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9983" y="821134"/>
            <a:ext cx="1077042" cy="10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6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E96E58-D3CF-4A46-9FCF-8544C12D3A79}"/>
              </a:ext>
            </a:extLst>
          </p:cNvPr>
          <p:cNvSpPr/>
          <p:nvPr/>
        </p:nvSpPr>
        <p:spPr>
          <a:xfrm>
            <a:off x="5526398" y="1358697"/>
            <a:ext cx="5846075" cy="51684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C1EE7394-BF9D-412C-8D16-F9DFBCB5C9BC}"/>
              </a:ext>
            </a:extLst>
          </p:cNvPr>
          <p:cNvSpPr/>
          <p:nvPr/>
        </p:nvSpPr>
        <p:spPr>
          <a:xfrm>
            <a:off x="8820660" y="1837803"/>
            <a:ext cx="2445379" cy="40462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5765667E-B21E-4B30-BAE4-4C7E105F1EC3}"/>
              </a:ext>
            </a:extLst>
          </p:cNvPr>
          <p:cNvSpPr/>
          <p:nvPr/>
        </p:nvSpPr>
        <p:spPr>
          <a:xfrm>
            <a:off x="5594397" y="2609786"/>
            <a:ext cx="1269710" cy="3876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F692EA9-626B-43F7-ABA9-57925E07F431}"/>
              </a:ext>
            </a:extLst>
          </p:cNvPr>
          <p:cNvSpPr/>
          <p:nvPr/>
        </p:nvSpPr>
        <p:spPr>
          <a:xfrm>
            <a:off x="2503896" y="1358697"/>
            <a:ext cx="2707606" cy="51684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70FF890-FAE4-42EB-A3BB-6F790FD75271}"/>
              </a:ext>
            </a:extLst>
          </p:cNvPr>
          <p:cNvSpPr/>
          <p:nvPr/>
        </p:nvSpPr>
        <p:spPr>
          <a:xfrm>
            <a:off x="2699784" y="3770005"/>
            <a:ext cx="2379733" cy="25704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0995511-2744-4F77-9C09-3855C7EE7BC0}"/>
              </a:ext>
            </a:extLst>
          </p:cNvPr>
          <p:cNvSpPr/>
          <p:nvPr/>
        </p:nvSpPr>
        <p:spPr>
          <a:xfrm>
            <a:off x="348349" y="1358697"/>
            <a:ext cx="1817149" cy="51684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35B4E7-31DF-4FA4-A1CA-23ABBC7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4"/>
            <a:ext cx="10515600" cy="904144"/>
          </a:xfrm>
        </p:spPr>
        <p:txBody>
          <a:bodyPr/>
          <a:lstStyle/>
          <a:p>
            <a:pPr algn="ctr"/>
            <a:r>
              <a:rPr lang="ko-KR" altLang="en-US" dirty="0"/>
              <a:t>시스템 구성도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0E55E0-7841-413E-9F74-B98E8C0F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8" y="5254614"/>
            <a:ext cx="838099" cy="7894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C01684-202A-4CC1-BFAE-EEF72B59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02" y="1986780"/>
            <a:ext cx="834497" cy="7894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1B41E4-AE26-47E4-8AD2-B569765AC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2" y="3071465"/>
            <a:ext cx="838101" cy="78946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CD89D1B-6893-4BCC-9315-CC73C2321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02" y="4173748"/>
            <a:ext cx="835093" cy="7894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C87D62E-F070-41A4-AD56-CC53A7D8C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6" y="1013357"/>
            <a:ext cx="920848" cy="7647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CE1346-E0FB-4C18-9468-0B77CAADA61C}"/>
              </a:ext>
            </a:extLst>
          </p:cNvPr>
          <p:cNvSpPr txBox="1"/>
          <p:nvPr/>
        </p:nvSpPr>
        <p:spPr>
          <a:xfrm>
            <a:off x="901837" y="2779829"/>
            <a:ext cx="100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얼굴 각도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4E872B-D972-47AB-83FD-F6C7D4BACD3C}"/>
              </a:ext>
            </a:extLst>
          </p:cNvPr>
          <p:cNvSpPr txBox="1"/>
          <p:nvPr/>
        </p:nvSpPr>
        <p:spPr>
          <a:xfrm>
            <a:off x="815655" y="4963208"/>
            <a:ext cx="146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운전자 여부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FDD69E-B431-4855-8220-18FE336AB11A}"/>
              </a:ext>
            </a:extLst>
          </p:cNvPr>
          <p:cNvSpPr txBox="1"/>
          <p:nvPr/>
        </p:nvSpPr>
        <p:spPr>
          <a:xfrm>
            <a:off x="862702" y="3896749"/>
            <a:ext cx="1209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하품 인식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912E5A-7E9B-4D7D-B1C5-52CC654A8E2C}"/>
              </a:ext>
            </a:extLst>
          </p:cNvPr>
          <p:cNvSpPr txBox="1"/>
          <p:nvPr/>
        </p:nvSpPr>
        <p:spPr>
          <a:xfrm>
            <a:off x="876521" y="6035575"/>
            <a:ext cx="1209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눈 감김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4919EAC-8EA9-4B2E-9331-34E47D6391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77" y="703639"/>
            <a:ext cx="1201293" cy="12012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42" name="그림 41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840C2F7D-E64A-4756-AE2D-B66611598E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98" y="839865"/>
            <a:ext cx="1464075" cy="1024852"/>
          </a:xfrm>
          <a:prstGeom prst="rect">
            <a:avLst/>
          </a:prstGeom>
        </p:spPr>
      </p:pic>
      <p:pic>
        <p:nvPicPr>
          <p:cNvPr id="43" name="그림 42" descr="그리기이(가) 표시된 사진&#10;&#10;자동 생성된 설명">
            <a:extLst>
              <a:ext uri="{FF2B5EF4-FFF2-40B4-BE49-F238E27FC236}">
                <a16:creationId xmlns:a16="http://schemas.microsoft.com/office/drawing/2014/main" id="{2012FFEA-F15C-40D9-9D5C-650E664F5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58" y="1231355"/>
            <a:ext cx="809956" cy="950818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9EA792-96CC-44A0-BD46-435D093A7624}"/>
              </a:ext>
            </a:extLst>
          </p:cNvPr>
          <p:cNvGrpSpPr/>
          <p:nvPr/>
        </p:nvGrpSpPr>
        <p:grpSpPr>
          <a:xfrm rot="18000000">
            <a:off x="2100211" y="2466510"/>
            <a:ext cx="552653" cy="617221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DCE61410-219D-478B-841B-552E12538405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화살표: 오른쪽 4">
              <a:extLst>
                <a:ext uri="{FF2B5EF4-FFF2-40B4-BE49-F238E27FC236}">
                  <a16:creationId xmlns:a16="http://schemas.microsoft.com/office/drawing/2014/main" id="{7AA73516-2590-4C30-BAEC-892D085314C5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pic>
        <p:nvPicPr>
          <p:cNvPr id="54" name="그림 53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F63A40AB-55E4-471E-95CD-FB235A110B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67" y="5096520"/>
            <a:ext cx="925257" cy="925257"/>
          </a:xfrm>
          <a:prstGeom prst="rect">
            <a:avLst/>
          </a:prstGeom>
        </p:spPr>
      </p:pic>
      <p:pic>
        <p:nvPicPr>
          <p:cNvPr id="56" name="그림 55" descr="운송, 바퀴이(가) 표시된 사진&#10;&#10;자동 생성된 설명">
            <a:extLst>
              <a:ext uri="{FF2B5EF4-FFF2-40B4-BE49-F238E27FC236}">
                <a16:creationId xmlns:a16="http://schemas.microsoft.com/office/drawing/2014/main" id="{E3103899-CFE7-4160-AFA3-A5A2123876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72" y="4014975"/>
            <a:ext cx="925257" cy="92525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19EFD68-8C77-4CC8-9CC6-162D7CB1DC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84030" y="2151345"/>
            <a:ext cx="905001" cy="981212"/>
          </a:xfrm>
          <a:prstGeom prst="rect">
            <a:avLst/>
          </a:prstGeom>
        </p:spPr>
      </p:pic>
      <p:pic>
        <p:nvPicPr>
          <p:cNvPr id="64" name="그림 63" descr="전자기기, 앉아있는, 어두운, 하얀색이(가) 표시된 사진&#10;&#10;자동 생성된 설명">
            <a:extLst>
              <a:ext uri="{FF2B5EF4-FFF2-40B4-BE49-F238E27FC236}">
                <a16:creationId xmlns:a16="http://schemas.microsoft.com/office/drawing/2014/main" id="{3E615E26-A11F-48CE-8FB9-A028EE1E31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22" y="2196704"/>
            <a:ext cx="954259" cy="954259"/>
          </a:xfrm>
          <a:prstGeom prst="rect">
            <a:avLst/>
          </a:prstGeom>
        </p:spPr>
      </p:pic>
      <p:sp>
        <p:nvSpPr>
          <p:cNvPr id="69" name="직사각형 68" descr="Database">
            <a:extLst>
              <a:ext uri="{FF2B5EF4-FFF2-40B4-BE49-F238E27FC236}">
                <a16:creationId xmlns:a16="http://schemas.microsoft.com/office/drawing/2014/main" id="{0C948364-2C75-4B9C-B5EB-DBEC94BD1307}"/>
              </a:ext>
            </a:extLst>
          </p:cNvPr>
          <p:cNvSpPr/>
          <p:nvPr/>
        </p:nvSpPr>
        <p:spPr>
          <a:xfrm>
            <a:off x="9443151" y="2220065"/>
            <a:ext cx="1327750" cy="1149687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7BFE79B-AF0B-466D-BEEE-CDFEF7282B5A}"/>
              </a:ext>
            </a:extLst>
          </p:cNvPr>
          <p:cNvGrpSpPr/>
          <p:nvPr/>
        </p:nvGrpSpPr>
        <p:grpSpPr>
          <a:xfrm>
            <a:off x="5706957" y="2670802"/>
            <a:ext cx="1050594" cy="1147252"/>
            <a:chOff x="6600375" y="2164862"/>
            <a:chExt cx="1050594" cy="1147252"/>
          </a:xfrm>
        </p:grpSpPr>
        <p:sp>
          <p:nvSpPr>
            <p:cNvPr id="75" name="순서도: 자기 디스크 74">
              <a:extLst>
                <a:ext uri="{FF2B5EF4-FFF2-40B4-BE49-F238E27FC236}">
                  <a16:creationId xmlns:a16="http://schemas.microsoft.com/office/drawing/2014/main" id="{102B436C-0531-4436-AAE3-9FAF9D17C0F4}"/>
                </a:ext>
              </a:extLst>
            </p:cNvPr>
            <p:cNvSpPr/>
            <p:nvPr/>
          </p:nvSpPr>
          <p:spPr>
            <a:xfrm>
              <a:off x="6600375" y="2713349"/>
              <a:ext cx="1050594" cy="598765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단위시간당 눈 감은 빈도</a:t>
              </a:r>
            </a:p>
          </p:txBody>
        </p:sp>
        <p:sp>
          <p:nvSpPr>
            <p:cNvPr id="74" name="순서도: 자기 디스크 73">
              <a:extLst>
                <a:ext uri="{FF2B5EF4-FFF2-40B4-BE49-F238E27FC236}">
                  <a16:creationId xmlns:a16="http://schemas.microsoft.com/office/drawing/2014/main" id="{19D2A16B-CBDA-4224-9394-228DF88BD504}"/>
                </a:ext>
              </a:extLst>
            </p:cNvPr>
            <p:cNvSpPr/>
            <p:nvPr/>
          </p:nvSpPr>
          <p:spPr>
            <a:xfrm>
              <a:off x="6600375" y="2453807"/>
              <a:ext cx="1050594" cy="395027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눈 감김 여부</a:t>
              </a:r>
            </a:p>
          </p:txBody>
        </p:sp>
        <p:sp>
          <p:nvSpPr>
            <p:cNvPr id="70" name="순서도: 자기 디스크 69">
              <a:extLst>
                <a:ext uri="{FF2B5EF4-FFF2-40B4-BE49-F238E27FC236}">
                  <a16:creationId xmlns:a16="http://schemas.microsoft.com/office/drawing/2014/main" id="{11DB21DF-A6EE-4BBE-8C6F-6BEFF294548D}"/>
                </a:ext>
              </a:extLst>
            </p:cNvPr>
            <p:cNvSpPr/>
            <p:nvPr/>
          </p:nvSpPr>
          <p:spPr>
            <a:xfrm>
              <a:off x="6600375" y="2164862"/>
              <a:ext cx="1050594" cy="3950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눈 정보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9D84EE7-0397-4762-BDE4-5FC9880E5400}"/>
              </a:ext>
            </a:extLst>
          </p:cNvPr>
          <p:cNvGrpSpPr/>
          <p:nvPr/>
        </p:nvGrpSpPr>
        <p:grpSpPr>
          <a:xfrm>
            <a:off x="5704404" y="4774566"/>
            <a:ext cx="1050594" cy="766858"/>
            <a:chOff x="6589678" y="4527286"/>
            <a:chExt cx="1050594" cy="766858"/>
          </a:xfrm>
        </p:grpSpPr>
        <p:sp>
          <p:nvSpPr>
            <p:cNvPr id="81" name="순서도: 자기 디스크 80">
              <a:extLst>
                <a:ext uri="{FF2B5EF4-FFF2-40B4-BE49-F238E27FC236}">
                  <a16:creationId xmlns:a16="http://schemas.microsoft.com/office/drawing/2014/main" id="{007003C6-9012-44D3-976C-4B4189E11DFA}"/>
                </a:ext>
              </a:extLst>
            </p:cNvPr>
            <p:cNvSpPr/>
            <p:nvPr/>
          </p:nvSpPr>
          <p:spPr>
            <a:xfrm>
              <a:off x="6589678" y="4900939"/>
              <a:ext cx="1050594" cy="393205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각도 변수</a:t>
              </a:r>
            </a:p>
          </p:txBody>
        </p:sp>
        <p:sp>
          <p:nvSpPr>
            <p:cNvPr id="77" name="순서도: 자기 디스크 76">
              <a:extLst>
                <a:ext uri="{FF2B5EF4-FFF2-40B4-BE49-F238E27FC236}">
                  <a16:creationId xmlns:a16="http://schemas.microsoft.com/office/drawing/2014/main" id="{BB3DD67A-6E5A-4AB7-B589-7B445BA3B086}"/>
                </a:ext>
              </a:extLst>
            </p:cNvPr>
            <p:cNvSpPr/>
            <p:nvPr/>
          </p:nvSpPr>
          <p:spPr>
            <a:xfrm>
              <a:off x="6589678" y="4527286"/>
              <a:ext cx="1050594" cy="49058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고개 각도 정보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2A9364D-22A9-4504-A7F8-29AF0C32EBA0}"/>
              </a:ext>
            </a:extLst>
          </p:cNvPr>
          <p:cNvGrpSpPr/>
          <p:nvPr/>
        </p:nvGrpSpPr>
        <p:grpSpPr>
          <a:xfrm>
            <a:off x="5715101" y="3879523"/>
            <a:ext cx="1050594" cy="845400"/>
            <a:chOff x="6600375" y="3515307"/>
            <a:chExt cx="1050594" cy="845400"/>
          </a:xfrm>
        </p:grpSpPr>
        <p:sp>
          <p:nvSpPr>
            <p:cNvPr id="76" name="순서도: 자기 디스크 75">
              <a:extLst>
                <a:ext uri="{FF2B5EF4-FFF2-40B4-BE49-F238E27FC236}">
                  <a16:creationId xmlns:a16="http://schemas.microsoft.com/office/drawing/2014/main" id="{706413E7-41B4-4743-A16A-7415202387CD}"/>
                </a:ext>
              </a:extLst>
            </p:cNvPr>
            <p:cNvSpPr/>
            <p:nvPr/>
          </p:nvSpPr>
          <p:spPr>
            <a:xfrm>
              <a:off x="6600375" y="3747351"/>
              <a:ext cx="1050594" cy="613356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단위시간당 하품 인식</a:t>
              </a:r>
            </a:p>
          </p:txBody>
        </p:sp>
        <p:sp>
          <p:nvSpPr>
            <p:cNvPr id="78" name="순서도: 자기 디스크 77">
              <a:extLst>
                <a:ext uri="{FF2B5EF4-FFF2-40B4-BE49-F238E27FC236}">
                  <a16:creationId xmlns:a16="http://schemas.microsoft.com/office/drawing/2014/main" id="{C751130B-EAF6-417C-9C61-4F87EB8975A2}"/>
                </a:ext>
              </a:extLst>
            </p:cNvPr>
            <p:cNvSpPr/>
            <p:nvPr/>
          </p:nvSpPr>
          <p:spPr>
            <a:xfrm>
              <a:off x="6600375" y="3515307"/>
              <a:ext cx="1050594" cy="39502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하품 정보</a:t>
              </a:r>
              <a:endParaRPr lang="ko-KR" altLang="en-US" sz="16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622F262-BB8B-4FAA-A9AD-528520A77BCF}"/>
              </a:ext>
            </a:extLst>
          </p:cNvPr>
          <p:cNvGrpSpPr/>
          <p:nvPr/>
        </p:nvGrpSpPr>
        <p:grpSpPr>
          <a:xfrm>
            <a:off x="5690498" y="5616885"/>
            <a:ext cx="1061291" cy="736926"/>
            <a:chOff x="6589678" y="5375065"/>
            <a:chExt cx="1061291" cy="736926"/>
          </a:xfrm>
        </p:grpSpPr>
        <p:sp>
          <p:nvSpPr>
            <p:cNvPr id="82" name="순서도: 자기 디스크 81">
              <a:extLst>
                <a:ext uri="{FF2B5EF4-FFF2-40B4-BE49-F238E27FC236}">
                  <a16:creationId xmlns:a16="http://schemas.microsoft.com/office/drawing/2014/main" id="{6142C7C0-066E-40E1-A665-8226E16130FB}"/>
                </a:ext>
              </a:extLst>
            </p:cNvPr>
            <p:cNvSpPr/>
            <p:nvPr/>
          </p:nvSpPr>
          <p:spPr>
            <a:xfrm>
              <a:off x="6600375" y="5805313"/>
              <a:ext cx="1050594" cy="306678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변수</a:t>
              </a:r>
              <a:endParaRPr lang="ko-KR" altLang="en-US" sz="1100" dirty="0"/>
            </a:p>
          </p:txBody>
        </p:sp>
        <p:sp>
          <p:nvSpPr>
            <p:cNvPr id="79" name="순서도: 자기 디스크 78">
              <a:extLst>
                <a:ext uri="{FF2B5EF4-FFF2-40B4-BE49-F238E27FC236}">
                  <a16:creationId xmlns:a16="http://schemas.microsoft.com/office/drawing/2014/main" id="{D19D35E0-C092-4297-9D94-9B90B6FF98AA}"/>
                </a:ext>
              </a:extLst>
            </p:cNvPr>
            <p:cNvSpPr/>
            <p:nvPr/>
          </p:nvSpPr>
          <p:spPr>
            <a:xfrm>
              <a:off x="6589678" y="5375065"/>
              <a:ext cx="1050594" cy="50266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객체 인식 여부</a:t>
              </a:r>
            </a:p>
          </p:txBody>
        </p:sp>
      </p:grp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7CCE0ED-E0AE-45D2-89F8-BB6867CDB7DD}"/>
              </a:ext>
            </a:extLst>
          </p:cNvPr>
          <p:cNvSpPr/>
          <p:nvPr/>
        </p:nvSpPr>
        <p:spPr>
          <a:xfrm>
            <a:off x="6952133" y="2859831"/>
            <a:ext cx="448350" cy="34172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변수가중치</a:t>
            </a:r>
            <a:r>
              <a:rPr lang="en-US" altLang="ko-KR" dirty="0"/>
              <a:t>, </a:t>
            </a:r>
            <a:r>
              <a:rPr lang="ko-KR" altLang="en-US" dirty="0"/>
              <a:t>상관도 분석</a:t>
            </a:r>
          </a:p>
        </p:txBody>
      </p:sp>
      <p:sp>
        <p:nvSpPr>
          <p:cNvPr id="88" name="직사각형 87" descr="웹 디자인">
            <a:extLst>
              <a:ext uri="{FF2B5EF4-FFF2-40B4-BE49-F238E27FC236}">
                <a16:creationId xmlns:a16="http://schemas.microsoft.com/office/drawing/2014/main" id="{DC4EC0BD-501D-4F18-AB2E-81546B5DFD43}"/>
              </a:ext>
            </a:extLst>
          </p:cNvPr>
          <p:cNvSpPr/>
          <p:nvPr/>
        </p:nvSpPr>
        <p:spPr>
          <a:xfrm>
            <a:off x="7819758" y="4133398"/>
            <a:ext cx="757792" cy="757792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65237D-CCC4-49FF-88BD-072FD0F6A781}"/>
              </a:ext>
            </a:extLst>
          </p:cNvPr>
          <p:cNvSpPr txBox="1"/>
          <p:nvPr/>
        </p:nvSpPr>
        <p:spPr>
          <a:xfrm>
            <a:off x="7539851" y="4966918"/>
            <a:ext cx="133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졸음 단계 정보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2F5DFD-6FE0-48CF-B07C-2772B398E969}"/>
              </a:ext>
            </a:extLst>
          </p:cNvPr>
          <p:cNvSpPr txBox="1"/>
          <p:nvPr/>
        </p:nvSpPr>
        <p:spPr>
          <a:xfrm>
            <a:off x="9473257" y="3407644"/>
            <a:ext cx="133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졸음 단계 정보</a:t>
            </a:r>
            <a:endParaRPr lang="en-US" altLang="ko-KR" sz="1200" dirty="0"/>
          </a:p>
          <a:p>
            <a:r>
              <a:rPr lang="ko-KR" altLang="en-US" sz="1200" dirty="0"/>
              <a:t>통계 자료 저장</a:t>
            </a:r>
          </a:p>
        </p:txBody>
      </p:sp>
      <p:pic>
        <p:nvPicPr>
          <p:cNvPr id="94" name="그림 93" descr="건물, 다리이(가) 표시된 사진&#10;&#10;자동 생성된 설명">
            <a:extLst>
              <a:ext uri="{FF2B5EF4-FFF2-40B4-BE49-F238E27FC236}">
                <a16:creationId xmlns:a16="http://schemas.microsoft.com/office/drawing/2014/main" id="{DF026D61-1956-4ED2-9BD5-275A11DC54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65" y="5076270"/>
            <a:ext cx="905001" cy="905001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29DC6F66-2CFE-47A8-8779-0BCCEAED107F}"/>
              </a:ext>
            </a:extLst>
          </p:cNvPr>
          <p:cNvSpPr/>
          <p:nvPr/>
        </p:nvSpPr>
        <p:spPr>
          <a:xfrm>
            <a:off x="3164736" y="3420737"/>
            <a:ext cx="1484382" cy="534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FB25BA7-6745-414E-A391-93E4C0ADDC64}"/>
              </a:ext>
            </a:extLst>
          </p:cNvPr>
          <p:cNvSpPr/>
          <p:nvPr/>
        </p:nvSpPr>
        <p:spPr>
          <a:xfrm>
            <a:off x="5715101" y="1969065"/>
            <a:ext cx="2966191" cy="517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 프레임 워크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E7C7B78-0CA0-4840-B433-6F883CF923CA}"/>
              </a:ext>
            </a:extLst>
          </p:cNvPr>
          <p:cNvGrpSpPr/>
          <p:nvPr/>
        </p:nvGrpSpPr>
        <p:grpSpPr>
          <a:xfrm rot="18000000">
            <a:off x="3637960" y="2539490"/>
            <a:ext cx="368843" cy="358913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9959350D-EE9F-45CD-BFB2-F43CD668F95E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화살표: 오른쪽 4">
              <a:extLst>
                <a:ext uri="{FF2B5EF4-FFF2-40B4-BE49-F238E27FC236}">
                  <a16:creationId xmlns:a16="http://schemas.microsoft.com/office/drawing/2014/main" id="{6FE5600A-73BD-46E7-A785-570DF7194A7E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F1DBD41-5089-424F-9927-5C8833E80CAE}"/>
              </a:ext>
            </a:extLst>
          </p:cNvPr>
          <p:cNvGrpSpPr/>
          <p:nvPr/>
        </p:nvGrpSpPr>
        <p:grpSpPr>
          <a:xfrm rot="18000000">
            <a:off x="5132752" y="2026932"/>
            <a:ext cx="484331" cy="505991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0738BD92-CD84-4898-A857-B49351995BB1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화살표: 오른쪽 4">
              <a:extLst>
                <a:ext uri="{FF2B5EF4-FFF2-40B4-BE49-F238E27FC236}">
                  <a16:creationId xmlns:a16="http://schemas.microsoft.com/office/drawing/2014/main" id="{10EF855F-E650-48FE-AE34-C358CA2F1F13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E0DD1D7-CFAD-484A-92DD-7CE237E274C5}"/>
              </a:ext>
            </a:extLst>
          </p:cNvPr>
          <p:cNvGrpSpPr/>
          <p:nvPr/>
        </p:nvGrpSpPr>
        <p:grpSpPr>
          <a:xfrm rot="1800000">
            <a:off x="6056449" y="2387864"/>
            <a:ext cx="388606" cy="338897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07" name="화살표: 오른쪽 106">
              <a:extLst>
                <a:ext uri="{FF2B5EF4-FFF2-40B4-BE49-F238E27FC236}">
                  <a16:creationId xmlns:a16="http://schemas.microsoft.com/office/drawing/2014/main" id="{6C2BFEC8-39FB-4CAD-A2B8-2449A4607A5D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화살표: 오른쪽 4">
              <a:extLst>
                <a:ext uri="{FF2B5EF4-FFF2-40B4-BE49-F238E27FC236}">
                  <a16:creationId xmlns:a16="http://schemas.microsoft.com/office/drawing/2014/main" id="{24071238-54EB-442C-9243-2E02AEDC7D21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A7398EC-54FB-4304-8462-2402ED85AA36}"/>
              </a:ext>
            </a:extLst>
          </p:cNvPr>
          <p:cNvGrpSpPr/>
          <p:nvPr/>
        </p:nvGrpSpPr>
        <p:grpSpPr>
          <a:xfrm rot="18000000">
            <a:off x="6686831" y="4344957"/>
            <a:ext cx="388606" cy="338897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31B87575-774C-4629-A525-E2BC59E023DF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화살표: 오른쪽 4">
              <a:extLst>
                <a:ext uri="{FF2B5EF4-FFF2-40B4-BE49-F238E27FC236}">
                  <a16:creationId xmlns:a16="http://schemas.microsoft.com/office/drawing/2014/main" id="{1CC1E352-BCFA-4DB2-AC7D-FCD0B6240FED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D1AAF03-22DC-4DD6-832E-6B20E18BA076}"/>
              </a:ext>
            </a:extLst>
          </p:cNvPr>
          <p:cNvGrpSpPr/>
          <p:nvPr/>
        </p:nvGrpSpPr>
        <p:grpSpPr>
          <a:xfrm rot="18000000">
            <a:off x="7362045" y="4358097"/>
            <a:ext cx="388606" cy="338897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19" name="화살표: 오른쪽 118">
              <a:extLst>
                <a:ext uri="{FF2B5EF4-FFF2-40B4-BE49-F238E27FC236}">
                  <a16:creationId xmlns:a16="http://schemas.microsoft.com/office/drawing/2014/main" id="{33C263B7-F54D-4D88-980E-936226E53A12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화살표: 오른쪽 4">
              <a:extLst>
                <a:ext uri="{FF2B5EF4-FFF2-40B4-BE49-F238E27FC236}">
                  <a16:creationId xmlns:a16="http://schemas.microsoft.com/office/drawing/2014/main" id="{C5181BB3-07E6-42E9-A612-4691E6B1B7E7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13834C5-6CB4-48FC-8138-33D6957BA3AF}"/>
              </a:ext>
            </a:extLst>
          </p:cNvPr>
          <p:cNvGrpSpPr/>
          <p:nvPr/>
        </p:nvGrpSpPr>
        <p:grpSpPr>
          <a:xfrm rot="12600000">
            <a:off x="7916611" y="3198716"/>
            <a:ext cx="511547" cy="481785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23" name="화살표: 오른쪽 122">
              <a:extLst>
                <a:ext uri="{FF2B5EF4-FFF2-40B4-BE49-F238E27FC236}">
                  <a16:creationId xmlns:a16="http://schemas.microsoft.com/office/drawing/2014/main" id="{878090FB-EACD-420E-8E18-6A8D9AAD3B09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화살표: 오른쪽 4">
              <a:extLst>
                <a:ext uri="{FF2B5EF4-FFF2-40B4-BE49-F238E27FC236}">
                  <a16:creationId xmlns:a16="http://schemas.microsoft.com/office/drawing/2014/main" id="{C71C6041-62E6-4CBC-82D5-332E8CB7CAB8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64940BB-6132-4146-8C52-2058AC435966}"/>
              </a:ext>
            </a:extLst>
          </p:cNvPr>
          <p:cNvGrpSpPr/>
          <p:nvPr/>
        </p:nvGrpSpPr>
        <p:grpSpPr>
          <a:xfrm rot="18000000">
            <a:off x="8792478" y="2356728"/>
            <a:ext cx="484331" cy="505991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CCB2E6CA-564F-4F8F-ACDF-8F68934B4430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화살표: 오른쪽 4">
              <a:extLst>
                <a:ext uri="{FF2B5EF4-FFF2-40B4-BE49-F238E27FC236}">
                  <a16:creationId xmlns:a16="http://schemas.microsoft.com/office/drawing/2014/main" id="{312AF170-3590-4F03-97D1-FB11D54E05B6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98433DD-DA73-4A7A-AF50-6C278E8E4583}"/>
              </a:ext>
            </a:extLst>
          </p:cNvPr>
          <p:cNvGrpSpPr/>
          <p:nvPr/>
        </p:nvGrpSpPr>
        <p:grpSpPr>
          <a:xfrm rot="7200000">
            <a:off x="8720618" y="2883570"/>
            <a:ext cx="484331" cy="505991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29" name="화살표: 오른쪽 128">
              <a:extLst>
                <a:ext uri="{FF2B5EF4-FFF2-40B4-BE49-F238E27FC236}">
                  <a16:creationId xmlns:a16="http://schemas.microsoft.com/office/drawing/2014/main" id="{ADD3EC97-80B5-41CF-A513-43D514C3F620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화살표: 오른쪽 4">
              <a:extLst>
                <a:ext uri="{FF2B5EF4-FFF2-40B4-BE49-F238E27FC236}">
                  <a16:creationId xmlns:a16="http://schemas.microsoft.com/office/drawing/2014/main" id="{B2277F86-EF75-4108-998D-7614AA280988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DBA490F-9E49-4AD4-9E56-D3625C5F5FB4}"/>
              </a:ext>
            </a:extLst>
          </p:cNvPr>
          <p:cNvGrpSpPr/>
          <p:nvPr/>
        </p:nvGrpSpPr>
        <p:grpSpPr>
          <a:xfrm rot="7200000">
            <a:off x="5062209" y="2522124"/>
            <a:ext cx="484331" cy="505991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32" name="화살표: 오른쪽 131">
              <a:extLst>
                <a:ext uri="{FF2B5EF4-FFF2-40B4-BE49-F238E27FC236}">
                  <a16:creationId xmlns:a16="http://schemas.microsoft.com/office/drawing/2014/main" id="{4E351BFB-ED91-4459-B7B3-FA0C14CB778B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화살표: 오른쪽 4">
              <a:extLst>
                <a:ext uri="{FF2B5EF4-FFF2-40B4-BE49-F238E27FC236}">
                  <a16:creationId xmlns:a16="http://schemas.microsoft.com/office/drawing/2014/main" id="{6B9811FE-FC19-4DDD-8403-24B3BA813147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D2FDCEA5-69B7-4A39-91FD-0FB460661619}"/>
              </a:ext>
            </a:extLst>
          </p:cNvPr>
          <p:cNvGrpSpPr/>
          <p:nvPr/>
        </p:nvGrpSpPr>
        <p:grpSpPr>
          <a:xfrm rot="1800000">
            <a:off x="4315413" y="3126487"/>
            <a:ext cx="484331" cy="505991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35" name="화살표: 오른쪽 134">
              <a:extLst>
                <a:ext uri="{FF2B5EF4-FFF2-40B4-BE49-F238E27FC236}">
                  <a16:creationId xmlns:a16="http://schemas.microsoft.com/office/drawing/2014/main" id="{6097DB46-6EE6-47F0-9F33-DD310FB40273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화살표: 오른쪽 4">
              <a:extLst>
                <a:ext uri="{FF2B5EF4-FFF2-40B4-BE49-F238E27FC236}">
                  <a16:creationId xmlns:a16="http://schemas.microsoft.com/office/drawing/2014/main" id="{56DFC02F-E787-45AC-9FC4-99482AD735C4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A83FD4AA-8D2E-4457-A044-056B283AAE39}"/>
              </a:ext>
            </a:extLst>
          </p:cNvPr>
          <p:cNvGrpSpPr/>
          <p:nvPr/>
        </p:nvGrpSpPr>
        <p:grpSpPr>
          <a:xfrm rot="7200000">
            <a:off x="2046087" y="4760673"/>
            <a:ext cx="484331" cy="505991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38" name="화살표: 오른쪽 137">
              <a:extLst>
                <a:ext uri="{FF2B5EF4-FFF2-40B4-BE49-F238E27FC236}">
                  <a16:creationId xmlns:a16="http://schemas.microsoft.com/office/drawing/2014/main" id="{852FCB98-35D1-466D-B3C1-BCD408F55C37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화살표: 오른쪽 4">
              <a:extLst>
                <a:ext uri="{FF2B5EF4-FFF2-40B4-BE49-F238E27FC236}">
                  <a16:creationId xmlns:a16="http://schemas.microsoft.com/office/drawing/2014/main" id="{231F4C99-DEF2-4780-BFD8-2F0033AD9179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30D0CD0-D5D6-47DF-8002-AA97C95985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773" y="3740350"/>
            <a:ext cx="1876535" cy="187653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B10B683-BB79-4457-9ED0-73E956D28AB6}"/>
              </a:ext>
            </a:extLst>
          </p:cNvPr>
          <p:cNvSpPr txBox="1"/>
          <p:nvPr/>
        </p:nvSpPr>
        <p:spPr>
          <a:xfrm>
            <a:off x="9456939" y="5067822"/>
            <a:ext cx="133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개인화 테이블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9DB47E2-32DB-4996-8BD2-D42BF18E887D}"/>
              </a:ext>
            </a:extLst>
          </p:cNvPr>
          <p:cNvGrpSpPr/>
          <p:nvPr/>
        </p:nvGrpSpPr>
        <p:grpSpPr>
          <a:xfrm rot="18000000">
            <a:off x="8852207" y="4210199"/>
            <a:ext cx="324139" cy="372507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738AF5D6-30EF-4439-9E87-9B5B13FEB77F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화살표: 오른쪽 4">
              <a:extLst>
                <a:ext uri="{FF2B5EF4-FFF2-40B4-BE49-F238E27FC236}">
                  <a16:creationId xmlns:a16="http://schemas.microsoft.com/office/drawing/2014/main" id="{0DCD158B-F31C-464B-83E0-40F8FB4584F7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A6D1AE9-81D7-4128-84A4-4F61124A8C1E}"/>
              </a:ext>
            </a:extLst>
          </p:cNvPr>
          <p:cNvGrpSpPr/>
          <p:nvPr/>
        </p:nvGrpSpPr>
        <p:grpSpPr>
          <a:xfrm rot="7200000">
            <a:off x="8795382" y="4546775"/>
            <a:ext cx="324139" cy="372507"/>
            <a:chOff x="2526826" y="1393155"/>
            <a:chExt cx="465103" cy="366709"/>
          </a:xfrm>
          <a:solidFill>
            <a:schemeClr val="accent1">
              <a:lumMod val="50000"/>
            </a:schemeClr>
          </a:solidFill>
        </p:grpSpPr>
        <p:sp>
          <p:nvSpPr>
            <p:cNvPr id="141" name="화살표: 오른쪽 140">
              <a:extLst>
                <a:ext uri="{FF2B5EF4-FFF2-40B4-BE49-F238E27FC236}">
                  <a16:creationId xmlns:a16="http://schemas.microsoft.com/office/drawing/2014/main" id="{D393EBE1-2D83-4816-82AE-14FC9A8DF424}"/>
                </a:ext>
              </a:extLst>
            </p:cNvPr>
            <p:cNvSpPr/>
            <p:nvPr/>
          </p:nvSpPr>
          <p:spPr>
            <a:xfrm rot="3600000">
              <a:off x="2576023" y="1343958"/>
              <a:ext cx="366709" cy="4651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화살표: 오른쪽 4">
              <a:extLst>
                <a:ext uri="{FF2B5EF4-FFF2-40B4-BE49-F238E27FC236}">
                  <a16:creationId xmlns:a16="http://schemas.microsoft.com/office/drawing/2014/main" id="{F4CC7A83-C4D2-49B7-BEC8-48B0C1EDEEA9}"/>
                </a:ext>
              </a:extLst>
            </p:cNvPr>
            <p:cNvSpPr txBox="1"/>
            <p:nvPr/>
          </p:nvSpPr>
          <p:spPr>
            <a:xfrm rot="3600000">
              <a:off x="2603526" y="1389342"/>
              <a:ext cx="256696" cy="27906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6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A02DA-AF63-4CC5-BFDF-F1E8A43D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4" name="그림 3" descr="다량, 노트북, 컴퓨터, 주차장이(가) 표시된 사진&#10;&#10;자동 생성된 설명">
            <a:extLst>
              <a:ext uri="{FF2B5EF4-FFF2-40B4-BE49-F238E27FC236}">
                <a16:creationId xmlns:a16="http://schemas.microsoft.com/office/drawing/2014/main" id="{73E1583E-A79E-4E90-BDE9-A8D624FB7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94" y="0"/>
            <a:ext cx="7857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1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A84BC7-1D3F-4E4C-930B-60459B183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120"/>
          <a:stretch/>
        </p:blipFill>
        <p:spPr>
          <a:xfrm>
            <a:off x="792671" y="872793"/>
            <a:ext cx="3075481" cy="4809744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9A7D88F-02E6-4C38-8B87-F2039C7F20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7" b="1"/>
          <a:stretch/>
        </p:blipFill>
        <p:spPr>
          <a:xfrm>
            <a:off x="8342927" y="872793"/>
            <a:ext cx="3075464" cy="4809744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0FC1A0B-875B-40EC-847D-61FBA24775E1}"/>
              </a:ext>
            </a:extLst>
          </p:cNvPr>
          <p:cNvSpPr txBox="1"/>
          <p:nvPr/>
        </p:nvSpPr>
        <p:spPr>
          <a:xfrm>
            <a:off x="1584329" y="5987550"/>
            <a:ext cx="149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5EAD59-A16C-4976-A1A9-5782541EBA11}"/>
              </a:ext>
            </a:extLst>
          </p:cNvPr>
          <p:cNvSpPr txBox="1"/>
          <p:nvPr/>
        </p:nvSpPr>
        <p:spPr>
          <a:xfrm>
            <a:off x="5105309" y="5985207"/>
            <a:ext cx="197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9FD031-FDC2-4771-A4BD-3DF4AA50F57D}"/>
              </a:ext>
            </a:extLst>
          </p:cNvPr>
          <p:cNvSpPr txBox="1"/>
          <p:nvPr/>
        </p:nvSpPr>
        <p:spPr>
          <a:xfrm>
            <a:off x="9188465" y="5993673"/>
            <a:ext cx="13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화면</a:t>
            </a:r>
          </a:p>
        </p:txBody>
      </p:sp>
      <p:pic>
        <p:nvPicPr>
          <p:cNvPr id="103" name="그림 102" descr="스크린샷이(가) 표시된 사진&#10;&#10;자동 생성된 설명">
            <a:extLst>
              <a:ext uri="{FF2B5EF4-FFF2-40B4-BE49-F238E27FC236}">
                <a16:creationId xmlns:a16="http://schemas.microsoft.com/office/drawing/2014/main" id="{92E1DB0D-90A9-4F9F-B3F4-5C7FBD643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53" y="872793"/>
            <a:ext cx="2813699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5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30C9E11-D5D2-4DE3-A1F5-B761F598A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6" y="872793"/>
            <a:ext cx="2669407" cy="48097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5CA011E-FC8A-46FD-AEEE-B24D68D0A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57" y="872793"/>
            <a:ext cx="2909895" cy="480974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4DA26185-4132-4FB2-B8CD-CD1B28603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99" y="872793"/>
            <a:ext cx="2921919" cy="4809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A709A9-4070-4698-A8E2-381D47E3CEE6}"/>
              </a:ext>
            </a:extLst>
          </p:cNvPr>
          <p:cNvSpPr txBox="1"/>
          <p:nvPr/>
        </p:nvSpPr>
        <p:spPr>
          <a:xfrm>
            <a:off x="1736812" y="598520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D18B8-C6A2-47BB-989F-EE601B26DD36}"/>
              </a:ext>
            </a:extLst>
          </p:cNvPr>
          <p:cNvSpPr txBox="1"/>
          <p:nvPr/>
        </p:nvSpPr>
        <p:spPr>
          <a:xfrm>
            <a:off x="5525366" y="598871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통계화면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B01D8-884C-472A-B6C6-93D6EB85766E}"/>
              </a:ext>
            </a:extLst>
          </p:cNvPr>
          <p:cNvSpPr txBox="1"/>
          <p:nvPr/>
        </p:nvSpPr>
        <p:spPr>
          <a:xfrm>
            <a:off x="9313920" y="598520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통계화면</a:t>
            </a:r>
          </a:p>
        </p:txBody>
      </p:sp>
    </p:spTree>
    <p:extLst>
      <p:ext uri="{BB962C8B-B14F-4D97-AF65-F5344CB8AC3E}">
        <p14:creationId xmlns:p14="http://schemas.microsoft.com/office/powerpoint/2010/main" val="4075948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8F96AFE-F7B3-4611-90A6-2DC9B9DB6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48" y="872793"/>
            <a:ext cx="2657383" cy="48097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 descr="스크린샷, 전화, 표지판, 쥐고있는이(가) 표시된 사진&#10;&#10;자동 생성된 설명">
            <a:extLst>
              <a:ext uri="{FF2B5EF4-FFF2-40B4-BE49-F238E27FC236}">
                <a16:creationId xmlns:a16="http://schemas.microsoft.com/office/drawing/2014/main" id="{F9B8EB8E-41C6-4B97-9DBA-B16A83B75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53" y="872793"/>
            <a:ext cx="2717504" cy="480974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86633B3E-3732-4108-8BC5-7EE3F7E1F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84" y="872793"/>
            <a:ext cx="2837749" cy="48097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23E8EF-E155-4216-9C16-EFFD36943CA2}"/>
              </a:ext>
            </a:extLst>
          </p:cNvPr>
          <p:cNvSpPr txBox="1"/>
          <p:nvPr/>
        </p:nvSpPr>
        <p:spPr>
          <a:xfrm>
            <a:off x="1293260" y="6049290"/>
            <a:ext cx="203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사용방법 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B8D7B-6055-49EE-8069-01441D2E10A6}"/>
              </a:ext>
            </a:extLst>
          </p:cNvPr>
          <p:cNvSpPr txBox="1"/>
          <p:nvPr/>
        </p:nvSpPr>
        <p:spPr>
          <a:xfrm>
            <a:off x="5182468" y="6048985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사용방법 화면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15FE8-0BD6-4CEB-8513-5306BEC38183}"/>
              </a:ext>
            </a:extLst>
          </p:cNvPr>
          <p:cNvSpPr txBox="1"/>
          <p:nvPr/>
        </p:nvSpPr>
        <p:spPr>
          <a:xfrm>
            <a:off x="8971021" y="6048985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알람 설정 화면</a:t>
            </a:r>
          </a:p>
        </p:txBody>
      </p:sp>
    </p:spTree>
    <p:extLst>
      <p:ext uri="{BB962C8B-B14F-4D97-AF65-F5344CB8AC3E}">
        <p14:creationId xmlns:p14="http://schemas.microsoft.com/office/powerpoint/2010/main" val="2906507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A17FD59-F217-40C7-B842-9B1B77C777EC}"/>
              </a:ext>
            </a:extLst>
          </p:cNvPr>
          <p:cNvSpPr/>
          <p:nvPr/>
        </p:nvSpPr>
        <p:spPr>
          <a:xfrm>
            <a:off x="4317391" y="493939"/>
            <a:ext cx="6626431" cy="61640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1291CE-BEAA-4AB0-9C1E-F86CC2A76542}"/>
              </a:ext>
            </a:extLst>
          </p:cNvPr>
          <p:cNvSpPr/>
          <p:nvPr/>
        </p:nvSpPr>
        <p:spPr>
          <a:xfrm rot="5400000">
            <a:off x="6940278" y="2815926"/>
            <a:ext cx="2340014" cy="4791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601A940-87D2-41E2-920F-36CEEBF2707C}"/>
              </a:ext>
            </a:extLst>
          </p:cNvPr>
          <p:cNvSpPr/>
          <p:nvPr/>
        </p:nvSpPr>
        <p:spPr>
          <a:xfrm>
            <a:off x="4652531" y="1589990"/>
            <a:ext cx="2932304" cy="4791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스마트폰">
            <a:extLst>
              <a:ext uri="{FF2B5EF4-FFF2-40B4-BE49-F238E27FC236}">
                <a16:creationId xmlns:a16="http://schemas.microsoft.com/office/drawing/2014/main" id="{F68BDF71-087A-434E-932F-4AC2B4E59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3687" y="2269456"/>
            <a:ext cx="1639422" cy="15775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6AB036-F246-4032-B9B4-6B2719FB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57" y="1862987"/>
            <a:ext cx="2494765" cy="24947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6232DF-D9B1-4D73-A28A-C90C7739B57D}"/>
              </a:ext>
            </a:extLst>
          </p:cNvPr>
          <p:cNvSpPr txBox="1"/>
          <p:nvPr/>
        </p:nvSpPr>
        <p:spPr>
          <a:xfrm>
            <a:off x="1909095" y="3931270"/>
            <a:ext cx="76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어플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C6729C-3454-439F-9E74-02DFD655F2EB}"/>
              </a:ext>
            </a:extLst>
          </p:cNvPr>
          <p:cNvSpPr txBox="1"/>
          <p:nvPr/>
        </p:nvSpPr>
        <p:spPr>
          <a:xfrm>
            <a:off x="5683360" y="4381395"/>
            <a:ext cx="10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4895F4-B8DF-463F-BAD6-499E39268D2D}"/>
              </a:ext>
            </a:extLst>
          </p:cNvPr>
          <p:cNvSpPr txBox="1"/>
          <p:nvPr/>
        </p:nvSpPr>
        <p:spPr>
          <a:xfrm>
            <a:off x="9603753" y="2257351"/>
            <a:ext cx="10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</a:p>
        </p:txBody>
      </p:sp>
      <p:pic>
        <p:nvPicPr>
          <p:cNvPr id="38" name="그림 37" descr="그리기이(가) 표시된 사진&#10;&#10;자동 생성된 설명">
            <a:extLst>
              <a:ext uri="{FF2B5EF4-FFF2-40B4-BE49-F238E27FC236}">
                <a16:creationId xmlns:a16="http://schemas.microsoft.com/office/drawing/2014/main" id="{767B51EB-333B-4563-82A9-49689796D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434" y="1146347"/>
            <a:ext cx="809956" cy="950818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9446EB-036F-4350-A5DF-0F6A820A5F36}"/>
              </a:ext>
            </a:extLst>
          </p:cNvPr>
          <p:cNvCxnSpPr>
            <a:cxnSpLocks/>
          </p:cNvCxnSpPr>
          <p:nvPr/>
        </p:nvCxnSpPr>
        <p:spPr>
          <a:xfrm>
            <a:off x="3013109" y="3071081"/>
            <a:ext cx="2044666" cy="0"/>
          </a:xfrm>
          <a:prstGeom prst="straightConnector1">
            <a:avLst/>
          </a:prstGeom>
          <a:ln w="539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BE952F8-8F56-48AC-92BE-1B6050421144}"/>
              </a:ext>
            </a:extLst>
          </p:cNvPr>
          <p:cNvCxnSpPr>
            <a:cxnSpLocks/>
          </p:cNvCxnSpPr>
          <p:nvPr/>
        </p:nvCxnSpPr>
        <p:spPr>
          <a:xfrm flipV="1">
            <a:off x="7258050" y="1754338"/>
            <a:ext cx="1781175" cy="515118"/>
          </a:xfrm>
          <a:prstGeom prst="straightConnector1">
            <a:avLst/>
          </a:prstGeom>
          <a:ln w="539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6BAF7F-32A3-4970-97BA-829D12707233}"/>
              </a:ext>
            </a:extLst>
          </p:cNvPr>
          <p:cNvSpPr txBox="1"/>
          <p:nvPr/>
        </p:nvSpPr>
        <p:spPr>
          <a:xfrm>
            <a:off x="7891750" y="2487483"/>
            <a:ext cx="103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VAC</a:t>
            </a:r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920EB57B-A27F-4734-82EA-CD1F7D8AA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38" y="1643753"/>
            <a:ext cx="808157" cy="80815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ACD5FC9-CC18-4EE8-B550-0A469CAAD2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13" y="4381395"/>
            <a:ext cx="1291016" cy="12144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5584D6A-9BD3-4253-8EE1-87BA5C62E843}"/>
              </a:ext>
            </a:extLst>
          </p:cNvPr>
          <p:cNvSpPr txBox="1"/>
          <p:nvPr/>
        </p:nvSpPr>
        <p:spPr>
          <a:xfrm>
            <a:off x="8958244" y="5632880"/>
            <a:ext cx="103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Drowsymodule</a:t>
            </a:r>
            <a:endParaRPr lang="en-US" altLang="ko-KR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24F90B-E316-481E-9656-6F24C9D8993D}"/>
              </a:ext>
            </a:extLst>
          </p:cNvPr>
          <p:cNvCxnSpPr>
            <a:cxnSpLocks/>
          </p:cNvCxnSpPr>
          <p:nvPr/>
        </p:nvCxnSpPr>
        <p:spPr>
          <a:xfrm flipH="1" flipV="1">
            <a:off x="7258050" y="4452015"/>
            <a:ext cx="1188903" cy="649206"/>
          </a:xfrm>
          <a:prstGeom prst="straightConnector1">
            <a:avLst/>
          </a:prstGeom>
          <a:ln w="539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 descr="그리기이(가) 표시된 사진&#10;&#10;자동 생성된 설명">
            <a:extLst>
              <a:ext uri="{FF2B5EF4-FFF2-40B4-BE49-F238E27FC236}">
                <a16:creationId xmlns:a16="http://schemas.microsoft.com/office/drawing/2014/main" id="{E3D2A870-A143-4122-B0DD-8435634C3A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52" y="28087"/>
            <a:ext cx="1486171" cy="109605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1D122D5-03EA-43D2-9E78-88AD4D8B52FE}"/>
              </a:ext>
            </a:extLst>
          </p:cNvPr>
          <p:cNvSpPr txBox="1"/>
          <p:nvPr/>
        </p:nvSpPr>
        <p:spPr>
          <a:xfrm>
            <a:off x="688906" y="721176"/>
            <a:ext cx="3008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아키텍처 구성도</a:t>
            </a:r>
          </a:p>
        </p:txBody>
      </p:sp>
    </p:spTree>
    <p:extLst>
      <p:ext uri="{BB962C8B-B14F-4D97-AF65-F5344CB8AC3E}">
        <p14:creationId xmlns:p14="http://schemas.microsoft.com/office/powerpoint/2010/main" val="1265089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A17FD59-F217-40C7-B842-9B1B77C777EC}"/>
              </a:ext>
            </a:extLst>
          </p:cNvPr>
          <p:cNvSpPr/>
          <p:nvPr/>
        </p:nvSpPr>
        <p:spPr>
          <a:xfrm>
            <a:off x="4317391" y="493939"/>
            <a:ext cx="6626431" cy="61640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DB1E96B-604C-4BAD-819B-6BA7E90B8C1F}"/>
              </a:ext>
            </a:extLst>
          </p:cNvPr>
          <p:cNvSpPr/>
          <p:nvPr/>
        </p:nvSpPr>
        <p:spPr>
          <a:xfrm rot="5400000">
            <a:off x="7037669" y="2730076"/>
            <a:ext cx="2340014" cy="4791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E4A9F70-DDF6-4A2A-97A1-B1B8E16D1C84}"/>
              </a:ext>
            </a:extLst>
          </p:cNvPr>
          <p:cNvSpPr/>
          <p:nvPr/>
        </p:nvSpPr>
        <p:spPr>
          <a:xfrm>
            <a:off x="4638023" y="1504140"/>
            <a:ext cx="3110736" cy="4791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스마트폰">
            <a:extLst>
              <a:ext uri="{FF2B5EF4-FFF2-40B4-BE49-F238E27FC236}">
                <a16:creationId xmlns:a16="http://schemas.microsoft.com/office/drawing/2014/main" id="{F68BDF71-087A-434E-932F-4AC2B4E59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3687" y="2269456"/>
            <a:ext cx="1639422" cy="15775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6AB036-F246-4032-B9B4-6B2719FB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57" y="1862987"/>
            <a:ext cx="2494765" cy="24947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6232DF-D9B1-4D73-A28A-C90C7739B57D}"/>
              </a:ext>
            </a:extLst>
          </p:cNvPr>
          <p:cNvSpPr txBox="1"/>
          <p:nvPr/>
        </p:nvSpPr>
        <p:spPr>
          <a:xfrm>
            <a:off x="1332241" y="3956010"/>
            <a:ext cx="190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좌표추출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서비스 제공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C6729C-3454-439F-9E74-02DFD655F2EB}"/>
              </a:ext>
            </a:extLst>
          </p:cNvPr>
          <p:cNvSpPr txBox="1"/>
          <p:nvPr/>
        </p:nvSpPr>
        <p:spPr>
          <a:xfrm>
            <a:off x="5096941" y="4381395"/>
            <a:ext cx="2184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접속자</a:t>
            </a:r>
            <a:r>
              <a:rPr lang="ko-KR" altLang="en-US" dirty="0"/>
              <a:t>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 </a:t>
            </a:r>
            <a:r>
              <a:rPr lang="ko-KR" altLang="en-US" dirty="0"/>
              <a:t>접근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</a:t>
            </a:r>
            <a:endParaRPr lang="en-US" altLang="ko-KR" dirty="0"/>
          </a:p>
        </p:txBody>
      </p:sp>
      <p:pic>
        <p:nvPicPr>
          <p:cNvPr id="38" name="그림 37" descr="그리기이(가) 표시된 사진&#10;&#10;자동 생성된 설명">
            <a:extLst>
              <a:ext uri="{FF2B5EF4-FFF2-40B4-BE49-F238E27FC236}">
                <a16:creationId xmlns:a16="http://schemas.microsoft.com/office/drawing/2014/main" id="{767B51EB-333B-4563-82A9-49689796D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434" y="1146347"/>
            <a:ext cx="809956" cy="950818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9446EB-036F-4350-A5DF-0F6A820A5F36}"/>
              </a:ext>
            </a:extLst>
          </p:cNvPr>
          <p:cNvCxnSpPr>
            <a:cxnSpLocks/>
          </p:cNvCxnSpPr>
          <p:nvPr/>
        </p:nvCxnSpPr>
        <p:spPr>
          <a:xfrm>
            <a:off x="3013109" y="3071081"/>
            <a:ext cx="2044666" cy="0"/>
          </a:xfrm>
          <a:prstGeom prst="straightConnector1">
            <a:avLst/>
          </a:prstGeom>
          <a:ln w="539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BE952F8-8F56-48AC-92BE-1B6050421144}"/>
              </a:ext>
            </a:extLst>
          </p:cNvPr>
          <p:cNvCxnSpPr>
            <a:cxnSpLocks/>
          </p:cNvCxnSpPr>
          <p:nvPr/>
        </p:nvCxnSpPr>
        <p:spPr>
          <a:xfrm flipV="1">
            <a:off x="7258050" y="1754338"/>
            <a:ext cx="1781175" cy="515118"/>
          </a:xfrm>
          <a:prstGeom prst="straightConnector1">
            <a:avLst/>
          </a:prstGeom>
          <a:ln w="539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6BAF7F-32A3-4970-97BA-829D12707233}"/>
              </a:ext>
            </a:extLst>
          </p:cNvPr>
          <p:cNvSpPr txBox="1"/>
          <p:nvPr/>
        </p:nvSpPr>
        <p:spPr>
          <a:xfrm>
            <a:off x="8791337" y="2243917"/>
            <a:ext cx="232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</a:t>
            </a:r>
            <a:r>
              <a:rPr lang="ko-KR" altLang="en-US" dirty="0"/>
              <a:t>구축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 정보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정보 저장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ACD5FC9-CC18-4EE8-B550-0A469CAAD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13" y="4381395"/>
            <a:ext cx="1291016" cy="12144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5584D6A-9BD3-4253-8EE1-87BA5C62E843}"/>
              </a:ext>
            </a:extLst>
          </p:cNvPr>
          <p:cNvSpPr txBox="1"/>
          <p:nvPr/>
        </p:nvSpPr>
        <p:spPr>
          <a:xfrm>
            <a:off x="8602468" y="5621083"/>
            <a:ext cx="15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졸음 분석</a:t>
            </a:r>
            <a:endParaRPr lang="en-US" altLang="ko-KR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24F90B-E316-481E-9656-6F24C9D8993D}"/>
              </a:ext>
            </a:extLst>
          </p:cNvPr>
          <p:cNvCxnSpPr>
            <a:cxnSpLocks/>
          </p:cNvCxnSpPr>
          <p:nvPr/>
        </p:nvCxnSpPr>
        <p:spPr>
          <a:xfrm flipH="1" flipV="1">
            <a:off x="7258050" y="4452015"/>
            <a:ext cx="1188903" cy="649206"/>
          </a:xfrm>
          <a:prstGeom prst="straightConnector1">
            <a:avLst/>
          </a:prstGeom>
          <a:ln w="539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 descr="그리기이(가) 표시된 사진&#10;&#10;자동 생성된 설명">
            <a:extLst>
              <a:ext uri="{FF2B5EF4-FFF2-40B4-BE49-F238E27FC236}">
                <a16:creationId xmlns:a16="http://schemas.microsoft.com/office/drawing/2014/main" id="{E3D2A870-A143-4122-B0DD-8435634C3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52" y="28087"/>
            <a:ext cx="1486171" cy="1096051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D363E06C-9BE5-4845-92CF-0403ED108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19" y="1639280"/>
            <a:ext cx="808157" cy="8081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F606AB-30C9-4B00-810E-2059F6C56D5D}"/>
              </a:ext>
            </a:extLst>
          </p:cNvPr>
          <p:cNvSpPr txBox="1"/>
          <p:nvPr/>
        </p:nvSpPr>
        <p:spPr>
          <a:xfrm>
            <a:off x="688906" y="721176"/>
            <a:ext cx="3008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아키텍처 구성도</a:t>
            </a:r>
          </a:p>
        </p:txBody>
      </p:sp>
    </p:spTree>
    <p:extLst>
      <p:ext uri="{BB962C8B-B14F-4D97-AF65-F5344CB8AC3E}">
        <p14:creationId xmlns:p14="http://schemas.microsoft.com/office/powerpoint/2010/main" val="397895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9950A04-6566-48AF-BA08-26EFBA3A416A}"/>
              </a:ext>
            </a:extLst>
          </p:cNvPr>
          <p:cNvSpPr/>
          <p:nvPr/>
        </p:nvSpPr>
        <p:spPr>
          <a:xfrm>
            <a:off x="764845" y="1180087"/>
            <a:ext cx="11186556" cy="4943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935CF40-BD1F-4F95-8F09-676C58144CDF}"/>
              </a:ext>
            </a:extLst>
          </p:cNvPr>
          <p:cNvGrpSpPr/>
          <p:nvPr/>
        </p:nvGrpSpPr>
        <p:grpSpPr>
          <a:xfrm>
            <a:off x="1786412" y="1338283"/>
            <a:ext cx="1867856" cy="1797330"/>
            <a:chOff x="1066800" y="2773018"/>
            <a:chExt cx="2249556" cy="2249556"/>
          </a:xfrm>
        </p:grpSpPr>
        <p:pic>
          <p:nvPicPr>
            <p:cNvPr id="60" name="그래픽 59" descr="스마트폰">
              <a:extLst>
                <a:ext uri="{FF2B5EF4-FFF2-40B4-BE49-F238E27FC236}">
                  <a16:creationId xmlns:a16="http://schemas.microsoft.com/office/drawing/2014/main" id="{D7BB3812-9163-41E9-BFB8-7AB48066C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800" y="2773018"/>
              <a:ext cx="2249556" cy="2249556"/>
            </a:xfrm>
            <a:prstGeom prst="rect">
              <a:avLst/>
            </a:prstGeom>
          </p:spPr>
        </p:pic>
        <p:sp>
          <p:nvSpPr>
            <p:cNvPr id="61" name="화살표: 아래쪽 60">
              <a:extLst>
                <a:ext uri="{FF2B5EF4-FFF2-40B4-BE49-F238E27FC236}">
                  <a16:creationId xmlns:a16="http://schemas.microsoft.com/office/drawing/2014/main" id="{CEDFBAD9-8BD5-4604-8605-D8CD294B7123}"/>
                </a:ext>
              </a:extLst>
            </p:cNvPr>
            <p:cNvSpPr/>
            <p:nvPr/>
          </p:nvSpPr>
          <p:spPr>
            <a:xfrm>
              <a:off x="1992795" y="3388381"/>
              <a:ext cx="397566" cy="9177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1FDAB69-B645-45EB-B7C0-07AC84D71D06}"/>
              </a:ext>
            </a:extLst>
          </p:cNvPr>
          <p:cNvGrpSpPr/>
          <p:nvPr/>
        </p:nvGrpSpPr>
        <p:grpSpPr>
          <a:xfrm>
            <a:off x="4751536" y="1573887"/>
            <a:ext cx="6731855" cy="3710227"/>
            <a:chOff x="3114261" y="2729948"/>
            <a:chExt cx="5830956" cy="2504925"/>
          </a:xfrm>
        </p:grpSpPr>
        <p:pic>
          <p:nvPicPr>
            <p:cNvPr id="63" name="그림 62" descr="테이블이(가) 표시된 사진&#10;&#10;자동 생성된 설명">
              <a:extLst>
                <a:ext uri="{FF2B5EF4-FFF2-40B4-BE49-F238E27FC236}">
                  <a16:creationId xmlns:a16="http://schemas.microsoft.com/office/drawing/2014/main" id="{CFC8BA79-B6F8-49C8-BF05-68B4B5675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261" y="2729948"/>
              <a:ext cx="5830956" cy="250492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305DB70B-C885-42BF-8C16-0F2537BA1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3557" y="3377546"/>
              <a:ext cx="661121" cy="77931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01BA1827-5E12-4814-B6CF-74AB7DF9C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59208" y="3379743"/>
              <a:ext cx="1486009" cy="648786"/>
            </a:xfrm>
            <a:prstGeom prst="rect">
              <a:avLst/>
            </a:prstGeom>
          </p:spPr>
        </p:pic>
      </p:grpSp>
      <p:pic>
        <p:nvPicPr>
          <p:cNvPr id="66" name="그래픽 65" descr="도구">
            <a:extLst>
              <a:ext uri="{FF2B5EF4-FFF2-40B4-BE49-F238E27FC236}">
                <a16:creationId xmlns:a16="http://schemas.microsoft.com/office/drawing/2014/main" id="{7FF1E608-7BBB-4720-A3AD-45F060B873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4912" y="3651969"/>
            <a:ext cx="1816810" cy="181681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DE1ED62-FE86-4797-A82A-6AF7FD6A4652}"/>
              </a:ext>
            </a:extLst>
          </p:cNvPr>
          <p:cNvSpPr txBox="1"/>
          <p:nvPr/>
        </p:nvSpPr>
        <p:spPr>
          <a:xfrm>
            <a:off x="7258278" y="5099447"/>
            <a:ext cx="17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언어 환경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9993AB-25B6-4052-B153-9E0CA8FC089C}"/>
              </a:ext>
            </a:extLst>
          </p:cNvPr>
          <p:cNvSpPr txBox="1"/>
          <p:nvPr/>
        </p:nvSpPr>
        <p:spPr>
          <a:xfrm>
            <a:off x="1810290" y="5656529"/>
            <a:ext cx="17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유지 보수 용이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4DB2ED-ACC4-498F-9484-DC25E6DCD782}"/>
              </a:ext>
            </a:extLst>
          </p:cNvPr>
          <p:cNvSpPr/>
          <p:nvPr/>
        </p:nvSpPr>
        <p:spPr>
          <a:xfrm>
            <a:off x="1300350" y="3094887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떨어지는 스마트폰 성능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D7A1D-EDD8-49E1-B786-963F61D8F92C}"/>
              </a:ext>
            </a:extLst>
          </p:cNvPr>
          <p:cNvSpPr txBox="1"/>
          <p:nvPr/>
        </p:nvSpPr>
        <p:spPr>
          <a:xfrm>
            <a:off x="5902426" y="164424"/>
            <a:ext cx="4430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아키텍처 설계 이유</a:t>
            </a:r>
            <a:br>
              <a:rPr lang="en-US" altLang="ko-KR" dirty="0"/>
            </a:br>
            <a:r>
              <a:rPr lang="ko-KR" altLang="en-US" sz="2400" dirty="0"/>
              <a:t>클라이언트</a:t>
            </a:r>
            <a:r>
              <a:rPr lang="en-US" altLang="ko-KR" sz="2400" dirty="0"/>
              <a:t>-</a:t>
            </a:r>
            <a:r>
              <a:rPr lang="ko-KR" altLang="en-US" sz="2400" dirty="0"/>
              <a:t>서버 모델 선택</a:t>
            </a:r>
          </a:p>
        </p:txBody>
      </p:sp>
    </p:spTree>
    <p:extLst>
      <p:ext uri="{BB962C8B-B14F-4D97-AF65-F5344CB8AC3E}">
        <p14:creationId xmlns:p14="http://schemas.microsoft.com/office/powerpoint/2010/main" val="767742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DC94264-3734-4C03-8937-6DA015156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6460051" y="896112"/>
            <a:ext cx="5235110" cy="1461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dirty="0">
                <a:latin typeface="+mj-lt"/>
                <a:ea typeface="+mj-ea"/>
                <a:cs typeface="+mj-cs"/>
              </a:rPr>
              <a:t>플랫폼</a:t>
            </a:r>
            <a:r>
              <a:rPr lang="en-US" altLang="ko-KR" sz="400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4000" dirty="0">
                <a:latin typeface="+mj-lt"/>
                <a:ea typeface="+mj-ea"/>
                <a:cs typeface="+mj-cs"/>
              </a:rPr>
              <a:t>설계 이유</a:t>
            </a:r>
            <a:endParaRPr lang="en-US" altLang="ko-KR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53FE82-935D-4023-B44D-BD36E3940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435548"/>
            <a:ext cx="5604406" cy="6056376"/>
          </a:xfrm>
          <a:custGeom>
            <a:avLst/>
            <a:gdLst>
              <a:gd name="connsiteX0" fmla="*/ 3711556 w 5604406"/>
              <a:gd name="connsiteY0" fmla="*/ 4579520 h 6056376"/>
              <a:gd name="connsiteX1" fmla="*/ 4416614 w 5604406"/>
              <a:gd name="connsiteY1" fmla="*/ 4579520 h 6056376"/>
              <a:gd name="connsiteX2" fmla="*/ 4517336 w 5604406"/>
              <a:gd name="connsiteY2" fmla="*/ 4637144 h 6056376"/>
              <a:gd name="connsiteX3" fmla="*/ 4869864 w 5604406"/>
              <a:gd name="connsiteY3" fmla="*/ 5258191 h 6056376"/>
              <a:gd name="connsiteX4" fmla="*/ 4869864 w 5604406"/>
              <a:gd name="connsiteY4" fmla="*/ 5377706 h 6056376"/>
              <a:gd name="connsiteX5" fmla="*/ 4517336 w 5604406"/>
              <a:gd name="connsiteY5" fmla="*/ 5998753 h 6056376"/>
              <a:gd name="connsiteX6" fmla="*/ 4416614 w 5604406"/>
              <a:gd name="connsiteY6" fmla="*/ 6056376 h 6056376"/>
              <a:gd name="connsiteX7" fmla="*/ 3711556 w 5604406"/>
              <a:gd name="connsiteY7" fmla="*/ 6056376 h 6056376"/>
              <a:gd name="connsiteX8" fmla="*/ 3610834 w 5604406"/>
              <a:gd name="connsiteY8" fmla="*/ 5998753 h 6056376"/>
              <a:gd name="connsiteX9" fmla="*/ 3258305 w 5604406"/>
              <a:gd name="connsiteY9" fmla="*/ 5377706 h 6056376"/>
              <a:gd name="connsiteX10" fmla="*/ 3258305 w 5604406"/>
              <a:gd name="connsiteY10" fmla="*/ 5258191 h 6056376"/>
              <a:gd name="connsiteX11" fmla="*/ 3610834 w 5604406"/>
              <a:gd name="connsiteY11" fmla="*/ 4637144 h 6056376"/>
              <a:gd name="connsiteX12" fmla="*/ 3711556 w 5604406"/>
              <a:gd name="connsiteY12" fmla="*/ 4579520 h 6056376"/>
              <a:gd name="connsiteX13" fmla="*/ 2553203 w 5604406"/>
              <a:gd name="connsiteY13" fmla="*/ 3910405 h 6056376"/>
              <a:gd name="connsiteX14" fmla="*/ 3112131 w 5604406"/>
              <a:gd name="connsiteY14" fmla="*/ 3910405 h 6056376"/>
              <a:gd name="connsiteX15" fmla="*/ 3138445 w 5604406"/>
              <a:gd name="connsiteY15" fmla="*/ 3913900 h 6056376"/>
              <a:gd name="connsiteX16" fmla="*/ 3156542 w 5604406"/>
              <a:gd name="connsiteY16" fmla="*/ 3921488 h 6056376"/>
              <a:gd name="connsiteX17" fmla="*/ 3145482 w 5604406"/>
              <a:gd name="connsiteY17" fmla="*/ 3940617 h 6056376"/>
              <a:gd name="connsiteX18" fmla="*/ 2753633 w 5604406"/>
              <a:gd name="connsiteY18" fmla="*/ 4618329 h 6056376"/>
              <a:gd name="connsiteX19" fmla="*/ 2520178 w 5604406"/>
              <a:gd name="connsiteY19" fmla="*/ 4754008 h 6056376"/>
              <a:gd name="connsiteX20" fmla="*/ 2332522 w 5604406"/>
              <a:gd name="connsiteY20" fmla="*/ 4754008 h 6056376"/>
              <a:gd name="connsiteX21" fmla="*/ 2310631 w 5604406"/>
              <a:gd name="connsiteY21" fmla="*/ 4754008 h 6056376"/>
              <a:gd name="connsiteX22" fmla="*/ 2289741 w 5604406"/>
              <a:gd name="connsiteY22" fmla="*/ 4718037 h 6056376"/>
              <a:gd name="connsiteX23" fmla="*/ 2187424 w 5604406"/>
              <a:gd name="connsiteY23" fmla="*/ 4541838 h 6056376"/>
              <a:gd name="connsiteX24" fmla="*/ 2187424 w 5604406"/>
              <a:gd name="connsiteY24" fmla="*/ 4443215 h 6056376"/>
              <a:gd name="connsiteX25" fmla="*/ 2467493 w 5604406"/>
              <a:gd name="connsiteY25" fmla="*/ 3960919 h 6056376"/>
              <a:gd name="connsiteX26" fmla="*/ 2553203 w 5604406"/>
              <a:gd name="connsiteY26" fmla="*/ 3910405 h 6056376"/>
              <a:gd name="connsiteX27" fmla="*/ 1018933 w 5604406"/>
              <a:gd name="connsiteY27" fmla="*/ 1626925 h 6056376"/>
              <a:gd name="connsiteX28" fmla="*/ 2520178 w 5604406"/>
              <a:gd name="connsiteY28" fmla="*/ 1626925 h 6056376"/>
              <a:gd name="connsiteX29" fmla="*/ 2753633 w 5604406"/>
              <a:gd name="connsiteY29" fmla="*/ 1762604 h 6056376"/>
              <a:gd name="connsiteX30" fmla="*/ 3502634 w 5604406"/>
              <a:gd name="connsiteY30" fmla="*/ 3058018 h 6056376"/>
              <a:gd name="connsiteX31" fmla="*/ 3502634 w 5604406"/>
              <a:gd name="connsiteY31" fmla="*/ 3322916 h 6056376"/>
              <a:gd name="connsiteX32" fmla="*/ 3224525 w 5604406"/>
              <a:gd name="connsiteY32" fmla="*/ 3803912 h 6056376"/>
              <a:gd name="connsiteX33" fmla="*/ 3201087 w 5604406"/>
              <a:gd name="connsiteY33" fmla="*/ 3844448 h 6056376"/>
              <a:gd name="connsiteX34" fmla="*/ 3201911 w 5604406"/>
              <a:gd name="connsiteY34" fmla="*/ 3844794 h 6056376"/>
              <a:gd name="connsiteX35" fmla="*/ 3243274 w 5604406"/>
              <a:gd name="connsiteY35" fmla="*/ 3886511 h 6056376"/>
              <a:gd name="connsiteX36" fmla="*/ 3557827 w 5604406"/>
              <a:gd name="connsiteY36" fmla="*/ 4430538 h 6056376"/>
              <a:gd name="connsiteX37" fmla="*/ 3557827 w 5604406"/>
              <a:gd name="connsiteY37" fmla="*/ 4541785 h 6056376"/>
              <a:gd name="connsiteX38" fmla="*/ 3243274 w 5604406"/>
              <a:gd name="connsiteY38" fmla="*/ 5085811 h 6056376"/>
              <a:gd name="connsiteX39" fmla="*/ 3145230 w 5604406"/>
              <a:gd name="connsiteY39" fmla="*/ 5142791 h 6056376"/>
              <a:gd name="connsiteX40" fmla="*/ 2514762 w 5604406"/>
              <a:gd name="connsiteY40" fmla="*/ 5142791 h 6056376"/>
              <a:gd name="connsiteX41" fmla="*/ 2418081 w 5604406"/>
              <a:gd name="connsiteY41" fmla="*/ 5085811 h 6056376"/>
              <a:gd name="connsiteX42" fmla="*/ 2248632 w 5604406"/>
              <a:gd name="connsiteY42" fmla="*/ 4794008 h 6056376"/>
              <a:gd name="connsiteX43" fmla="*/ 2229490 w 5604406"/>
              <a:gd name="connsiteY43" fmla="*/ 4761043 h 6056376"/>
              <a:gd name="connsiteX44" fmla="*/ 2244552 w 5604406"/>
              <a:gd name="connsiteY44" fmla="*/ 4761043 h 6056376"/>
              <a:gd name="connsiteX45" fmla="*/ 2315742 w 5604406"/>
              <a:gd name="connsiteY45" fmla="*/ 4761043 h 6056376"/>
              <a:gd name="connsiteX46" fmla="*/ 2346667 w 5604406"/>
              <a:gd name="connsiteY46" fmla="*/ 4814300 h 6056376"/>
              <a:gd name="connsiteX47" fmla="*/ 2464821 w 5604406"/>
              <a:gd name="connsiteY47" fmla="*/ 5017769 h 6056376"/>
              <a:gd name="connsiteX48" fmla="*/ 2550532 w 5604406"/>
              <a:gd name="connsiteY48" fmla="*/ 5068284 h 6056376"/>
              <a:gd name="connsiteX49" fmla="*/ 3109461 w 5604406"/>
              <a:gd name="connsiteY49" fmla="*/ 5068284 h 6056376"/>
              <a:gd name="connsiteX50" fmla="*/ 3196378 w 5604406"/>
              <a:gd name="connsiteY50" fmla="*/ 5017769 h 6056376"/>
              <a:gd name="connsiteX51" fmla="*/ 3475239 w 5604406"/>
              <a:gd name="connsiteY51" fmla="*/ 4535474 h 6056376"/>
              <a:gd name="connsiteX52" fmla="*/ 3475239 w 5604406"/>
              <a:gd name="connsiteY52" fmla="*/ 4436849 h 6056376"/>
              <a:gd name="connsiteX53" fmla="*/ 3196378 w 5604406"/>
              <a:gd name="connsiteY53" fmla="*/ 3954554 h 6056376"/>
              <a:gd name="connsiteX54" fmla="*/ 3159710 w 5604406"/>
              <a:gd name="connsiteY54" fmla="*/ 3917570 h 6056376"/>
              <a:gd name="connsiteX55" fmla="*/ 3155467 w 5604406"/>
              <a:gd name="connsiteY55" fmla="*/ 3915792 h 6056376"/>
              <a:gd name="connsiteX56" fmla="*/ 3178213 w 5604406"/>
              <a:gd name="connsiteY56" fmla="*/ 3876454 h 6056376"/>
              <a:gd name="connsiteX57" fmla="*/ 3195128 w 5604406"/>
              <a:gd name="connsiteY57" fmla="*/ 3847197 h 6056376"/>
              <a:gd name="connsiteX58" fmla="*/ 3177583 w 5604406"/>
              <a:gd name="connsiteY58" fmla="*/ 3839840 h 6056376"/>
              <a:gd name="connsiteX59" fmla="*/ 3147902 w 5604406"/>
              <a:gd name="connsiteY59" fmla="*/ 3835897 h 6056376"/>
              <a:gd name="connsiteX60" fmla="*/ 2517433 w 5604406"/>
              <a:gd name="connsiteY60" fmla="*/ 3835897 h 6056376"/>
              <a:gd name="connsiteX61" fmla="*/ 2420753 w 5604406"/>
              <a:gd name="connsiteY61" fmla="*/ 3892877 h 6056376"/>
              <a:gd name="connsiteX62" fmla="*/ 2104838 w 5604406"/>
              <a:gd name="connsiteY62" fmla="*/ 4436903 h 6056376"/>
              <a:gd name="connsiteX63" fmla="*/ 2104838 w 5604406"/>
              <a:gd name="connsiteY63" fmla="*/ 4548151 h 6056376"/>
              <a:gd name="connsiteX64" fmla="*/ 2209114 w 5604406"/>
              <a:gd name="connsiteY64" fmla="*/ 4727721 h 6056376"/>
              <a:gd name="connsiteX65" fmla="*/ 2224379 w 5604406"/>
              <a:gd name="connsiteY65" fmla="*/ 4754008 h 6056376"/>
              <a:gd name="connsiteX66" fmla="*/ 2153664 w 5604406"/>
              <a:gd name="connsiteY66" fmla="*/ 4754008 h 6056376"/>
              <a:gd name="connsiteX67" fmla="*/ 1018933 w 5604406"/>
              <a:gd name="connsiteY67" fmla="*/ 4754008 h 6056376"/>
              <a:gd name="connsiteX68" fmla="*/ 788721 w 5604406"/>
              <a:gd name="connsiteY68" fmla="*/ 4618329 h 6056376"/>
              <a:gd name="connsiteX69" fmla="*/ 36479 w 5604406"/>
              <a:gd name="connsiteY69" fmla="*/ 3322916 h 6056376"/>
              <a:gd name="connsiteX70" fmla="*/ 36479 w 5604406"/>
              <a:gd name="connsiteY70" fmla="*/ 3058018 h 6056376"/>
              <a:gd name="connsiteX71" fmla="*/ 788721 w 5604406"/>
              <a:gd name="connsiteY71" fmla="*/ 1762604 h 6056376"/>
              <a:gd name="connsiteX72" fmla="*/ 1018933 w 5604406"/>
              <a:gd name="connsiteY72" fmla="*/ 1626925 h 6056376"/>
              <a:gd name="connsiteX73" fmla="*/ 3636615 w 5604406"/>
              <a:gd name="connsiteY73" fmla="*/ 339380 h 6056376"/>
              <a:gd name="connsiteX74" fmla="*/ 4821523 w 5604406"/>
              <a:gd name="connsiteY74" fmla="*/ 339380 h 6056376"/>
              <a:gd name="connsiteX75" fmla="*/ 4990794 w 5604406"/>
              <a:gd name="connsiteY75" fmla="*/ 436221 h 6056376"/>
              <a:gd name="connsiteX76" fmla="*/ 5583247 w 5604406"/>
              <a:gd name="connsiteY76" fmla="*/ 1479943 h 6056376"/>
              <a:gd name="connsiteX77" fmla="*/ 5583247 w 5604406"/>
              <a:gd name="connsiteY77" fmla="*/ 1680798 h 6056376"/>
              <a:gd name="connsiteX78" fmla="*/ 4990794 w 5604406"/>
              <a:gd name="connsiteY78" fmla="*/ 2724519 h 6056376"/>
              <a:gd name="connsiteX79" fmla="*/ 4821523 w 5604406"/>
              <a:gd name="connsiteY79" fmla="*/ 2821359 h 6056376"/>
              <a:gd name="connsiteX80" fmla="*/ 3636615 w 5604406"/>
              <a:gd name="connsiteY80" fmla="*/ 2821359 h 6056376"/>
              <a:gd name="connsiteX81" fmla="*/ 3467344 w 5604406"/>
              <a:gd name="connsiteY81" fmla="*/ 2724519 h 6056376"/>
              <a:gd name="connsiteX82" fmla="*/ 2874890 w 5604406"/>
              <a:gd name="connsiteY82" fmla="*/ 1680798 h 6056376"/>
              <a:gd name="connsiteX83" fmla="*/ 2874890 w 5604406"/>
              <a:gd name="connsiteY83" fmla="*/ 1479943 h 6056376"/>
              <a:gd name="connsiteX84" fmla="*/ 3467344 w 5604406"/>
              <a:gd name="connsiteY84" fmla="*/ 436221 h 6056376"/>
              <a:gd name="connsiteX85" fmla="*/ 3636615 w 5604406"/>
              <a:gd name="connsiteY85" fmla="*/ 339380 h 6056376"/>
              <a:gd name="connsiteX86" fmla="*/ 1941244 w 5604406"/>
              <a:gd name="connsiteY86" fmla="*/ 0 h 6056376"/>
              <a:gd name="connsiteX87" fmla="*/ 2646302 w 5604406"/>
              <a:gd name="connsiteY87" fmla="*/ 0 h 6056376"/>
              <a:gd name="connsiteX88" fmla="*/ 2747024 w 5604406"/>
              <a:gd name="connsiteY88" fmla="*/ 57624 h 6056376"/>
              <a:gd name="connsiteX89" fmla="*/ 3099552 w 5604406"/>
              <a:gd name="connsiteY89" fmla="*/ 678671 h 6056376"/>
              <a:gd name="connsiteX90" fmla="*/ 3099552 w 5604406"/>
              <a:gd name="connsiteY90" fmla="*/ 798186 h 6056376"/>
              <a:gd name="connsiteX91" fmla="*/ 2747024 w 5604406"/>
              <a:gd name="connsiteY91" fmla="*/ 1419233 h 6056376"/>
              <a:gd name="connsiteX92" fmla="*/ 2646302 w 5604406"/>
              <a:gd name="connsiteY92" fmla="*/ 1476856 h 6056376"/>
              <a:gd name="connsiteX93" fmla="*/ 1941244 w 5604406"/>
              <a:gd name="connsiteY93" fmla="*/ 1476856 h 6056376"/>
              <a:gd name="connsiteX94" fmla="*/ 1840522 w 5604406"/>
              <a:gd name="connsiteY94" fmla="*/ 1419233 h 6056376"/>
              <a:gd name="connsiteX95" fmla="*/ 1487993 w 5604406"/>
              <a:gd name="connsiteY95" fmla="*/ 798186 h 6056376"/>
              <a:gd name="connsiteX96" fmla="*/ 1487993 w 5604406"/>
              <a:gd name="connsiteY96" fmla="*/ 678671 h 6056376"/>
              <a:gd name="connsiteX97" fmla="*/ 1840522 w 5604406"/>
              <a:gd name="connsiteY97" fmla="*/ 57624 h 6056376"/>
              <a:gd name="connsiteX98" fmla="*/ 1941244 w 5604406"/>
              <a:gd name="connsiteY98" fmla="*/ 0 h 605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604406" h="6056376">
                <a:moveTo>
                  <a:pt x="3711556" y="4579520"/>
                </a:moveTo>
                <a:cubicBezTo>
                  <a:pt x="4416614" y="4579520"/>
                  <a:pt x="4416614" y="4579520"/>
                  <a:pt x="4416614" y="4579520"/>
                </a:cubicBezTo>
                <a:cubicBezTo>
                  <a:pt x="4452286" y="4579520"/>
                  <a:pt x="4498451" y="4605130"/>
                  <a:pt x="4517336" y="4637144"/>
                </a:cubicBezTo>
                <a:cubicBezTo>
                  <a:pt x="4869864" y="5258191"/>
                  <a:pt x="4869864" y="5258191"/>
                  <a:pt x="4869864" y="5258191"/>
                </a:cubicBezTo>
                <a:cubicBezTo>
                  <a:pt x="4886652" y="5292338"/>
                  <a:pt x="4886652" y="5343558"/>
                  <a:pt x="4869864" y="5377706"/>
                </a:cubicBezTo>
                <a:cubicBezTo>
                  <a:pt x="4517336" y="5998753"/>
                  <a:pt x="4517336" y="5998753"/>
                  <a:pt x="4517336" y="5998753"/>
                </a:cubicBezTo>
                <a:cubicBezTo>
                  <a:pt x="4498451" y="6030767"/>
                  <a:pt x="4452286" y="6056376"/>
                  <a:pt x="4416614" y="6056376"/>
                </a:cubicBezTo>
                <a:lnTo>
                  <a:pt x="3711556" y="6056376"/>
                </a:lnTo>
                <a:cubicBezTo>
                  <a:pt x="3673785" y="6056376"/>
                  <a:pt x="3627621" y="6030767"/>
                  <a:pt x="3610834" y="5998753"/>
                </a:cubicBezTo>
                <a:cubicBezTo>
                  <a:pt x="3258305" y="5377706"/>
                  <a:pt x="3258305" y="5377706"/>
                  <a:pt x="3258305" y="5377706"/>
                </a:cubicBezTo>
                <a:cubicBezTo>
                  <a:pt x="3239419" y="5343558"/>
                  <a:pt x="3239419" y="5292338"/>
                  <a:pt x="3258305" y="5258191"/>
                </a:cubicBezTo>
                <a:cubicBezTo>
                  <a:pt x="3610834" y="4637144"/>
                  <a:pt x="3610834" y="4637144"/>
                  <a:pt x="3610834" y="4637144"/>
                </a:cubicBezTo>
                <a:cubicBezTo>
                  <a:pt x="3627621" y="4605130"/>
                  <a:pt x="3673785" y="4579520"/>
                  <a:pt x="3711556" y="4579520"/>
                </a:cubicBezTo>
                <a:close/>
                <a:moveTo>
                  <a:pt x="2553203" y="3910405"/>
                </a:moveTo>
                <a:cubicBezTo>
                  <a:pt x="2553203" y="3910405"/>
                  <a:pt x="2553203" y="3910405"/>
                  <a:pt x="3112131" y="3910405"/>
                </a:cubicBezTo>
                <a:cubicBezTo>
                  <a:pt x="3121185" y="3910405"/>
                  <a:pt x="3130014" y="3911607"/>
                  <a:pt x="3138445" y="3913900"/>
                </a:cubicBezTo>
                <a:lnTo>
                  <a:pt x="3156542" y="3921488"/>
                </a:lnTo>
                <a:lnTo>
                  <a:pt x="3145482" y="3940617"/>
                </a:lnTo>
                <a:cubicBezTo>
                  <a:pt x="3045480" y="4113572"/>
                  <a:pt x="2917477" y="4334957"/>
                  <a:pt x="2753633" y="4618329"/>
                </a:cubicBezTo>
                <a:cubicBezTo>
                  <a:pt x="2704998" y="4702320"/>
                  <a:pt x="2617451" y="4754008"/>
                  <a:pt x="2520178" y="4754008"/>
                </a:cubicBezTo>
                <a:cubicBezTo>
                  <a:pt x="2520178" y="4754008"/>
                  <a:pt x="2520178" y="4754008"/>
                  <a:pt x="2332522" y="4754008"/>
                </a:cubicBezTo>
                <a:lnTo>
                  <a:pt x="2310631" y="4754008"/>
                </a:lnTo>
                <a:lnTo>
                  <a:pt x="2289741" y="4718037"/>
                </a:lnTo>
                <a:cubicBezTo>
                  <a:pt x="2260654" y="4667947"/>
                  <a:pt x="2226809" y="4609662"/>
                  <a:pt x="2187424" y="4541838"/>
                </a:cubicBezTo>
                <a:cubicBezTo>
                  <a:pt x="2169318" y="4511770"/>
                  <a:pt x="2169318" y="4473284"/>
                  <a:pt x="2187424" y="4443215"/>
                </a:cubicBezTo>
                <a:cubicBezTo>
                  <a:pt x="2187424" y="4443215"/>
                  <a:pt x="2187424" y="4443215"/>
                  <a:pt x="2467493" y="3960919"/>
                </a:cubicBezTo>
                <a:cubicBezTo>
                  <a:pt x="2484394" y="3929649"/>
                  <a:pt x="2518194" y="3910405"/>
                  <a:pt x="2553203" y="3910405"/>
                </a:cubicBezTo>
                <a:close/>
                <a:moveTo>
                  <a:pt x="1018933" y="1626925"/>
                </a:moveTo>
                <a:cubicBezTo>
                  <a:pt x="1018933" y="1626925"/>
                  <a:pt x="1018933" y="1626925"/>
                  <a:pt x="2520178" y="1626925"/>
                </a:cubicBezTo>
                <a:cubicBezTo>
                  <a:pt x="2617451" y="1626925"/>
                  <a:pt x="2704998" y="1678612"/>
                  <a:pt x="2753633" y="1762604"/>
                </a:cubicBezTo>
                <a:cubicBezTo>
                  <a:pt x="2753633" y="1762604"/>
                  <a:pt x="2753633" y="1762604"/>
                  <a:pt x="3502634" y="3058018"/>
                </a:cubicBezTo>
                <a:cubicBezTo>
                  <a:pt x="3551271" y="3138780"/>
                  <a:pt x="3551271" y="3242154"/>
                  <a:pt x="3502634" y="3322916"/>
                </a:cubicBezTo>
                <a:cubicBezTo>
                  <a:pt x="3502634" y="3322916"/>
                  <a:pt x="3502634" y="3322916"/>
                  <a:pt x="3224525" y="3803912"/>
                </a:cubicBezTo>
                <a:lnTo>
                  <a:pt x="3201087" y="3844448"/>
                </a:lnTo>
                <a:lnTo>
                  <a:pt x="3201911" y="3844794"/>
                </a:lnTo>
                <a:cubicBezTo>
                  <a:pt x="3218763" y="3854630"/>
                  <a:pt x="3233060" y="3868874"/>
                  <a:pt x="3243274" y="3886511"/>
                </a:cubicBezTo>
                <a:cubicBezTo>
                  <a:pt x="3243274" y="3886511"/>
                  <a:pt x="3243274" y="3886511"/>
                  <a:pt x="3557827" y="4430538"/>
                </a:cubicBezTo>
                <a:cubicBezTo>
                  <a:pt x="3578253" y="4464454"/>
                  <a:pt x="3578253" y="4507867"/>
                  <a:pt x="3557827" y="4541785"/>
                </a:cubicBezTo>
                <a:cubicBezTo>
                  <a:pt x="3557827" y="4541785"/>
                  <a:pt x="3557827" y="4541785"/>
                  <a:pt x="3243274" y="5085811"/>
                </a:cubicBezTo>
                <a:cubicBezTo>
                  <a:pt x="3222848" y="5121083"/>
                  <a:pt x="3186082" y="5142791"/>
                  <a:pt x="3145230" y="5142791"/>
                </a:cubicBezTo>
                <a:cubicBezTo>
                  <a:pt x="3145230" y="5142791"/>
                  <a:pt x="3145230" y="5142791"/>
                  <a:pt x="2514762" y="5142791"/>
                </a:cubicBezTo>
                <a:cubicBezTo>
                  <a:pt x="2475272" y="5142791"/>
                  <a:pt x="2437146" y="5121083"/>
                  <a:pt x="2418081" y="5085811"/>
                </a:cubicBezTo>
                <a:cubicBezTo>
                  <a:pt x="2418081" y="5085811"/>
                  <a:pt x="2418081" y="5085811"/>
                  <a:pt x="2248632" y="4794008"/>
                </a:cubicBezTo>
                <a:lnTo>
                  <a:pt x="2229490" y="4761043"/>
                </a:lnTo>
                <a:lnTo>
                  <a:pt x="2244552" y="4761043"/>
                </a:lnTo>
                <a:lnTo>
                  <a:pt x="2315742" y="4761043"/>
                </a:lnTo>
                <a:lnTo>
                  <a:pt x="2346667" y="4814300"/>
                </a:lnTo>
                <a:cubicBezTo>
                  <a:pt x="2464821" y="5017769"/>
                  <a:pt x="2464821" y="5017769"/>
                  <a:pt x="2464821" y="5017769"/>
                </a:cubicBezTo>
                <a:cubicBezTo>
                  <a:pt x="2481722" y="5049039"/>
                  <a:pt x="2515524" y="5068284"/>
                  <a:pt x="2550532" y="5068284"/>
                </a:cubicBezTo>
                <a:cubicBezTo>
                  <a:pt x="3109461" y="5068284"/>
                  <a:pt x="3109461" y="5068284"/>
                  <a:pt x="3109461" y="5068284"/>
                </a:cubicBezTo>
                <a:cubicBezTo>
                  <a:pt x="3145676" y="5068284"/>
                  <a:pt x="3178270" y="5049039"/>
                  <a:pt x="3196378" y="5017769"/>
                </a:cubicBezTo>
                <a:cubicBezTo>
                  <a:pt x="3475239" y="4535474"/>
                  <a:pt x="3475239" y="4535474"/>
                  <a:pt x="3475239" y="4535474"/>
                </a:cubicBezTo>
                <a:cubicBezTo>
                  <a:pt x="3493347" y="4505405"/>
                  <a:pt x="3493347" y="4466917"/>
                  <a:pt x="3475239" y="4436849"/>
                </a:cubicBezTo>
                <a:cubicBezTo>
                  <a:pt x="3196378" y="3954554"/>
                  <a:pt x="3196378" y="3954554"/>
                  <a:pt x="3196378" y="3954554"/>
                </a:cubicBezTo>
                <a:cubicBezTo>
                  <a:pt x="3187324" y="3938918"/>
                  <a:pt x="3174649" y="3926289"/>
                  <a:pt x="3159710" y="3917570"/>
                </a:cubicBezTo>
                <a:lnTo>
                  <a:pt x="3155467" y="3915792"/>
                </a:lnTo>
                <a:lnTo>
                  <a:pt x="3178213" y="3876454"/>
                </a:lnTo>
                <a:lnTo>
                  <a:pt x="3195128" y="3847197"/>
                </a:lnTo>
                <a:lnTo>
                  <a:pt x="3177583" y="3839840"/>
                </a:lnTo>
                <a:cubicBezTo>
                  <a:pt x="3168072" y="3837253"/>
                  <a:pt x="3158115" y="3835897"/>
                  <a:pt x="3147902" y="3835897"/>
                </a:cubicBezTo>
                <a:cubicBezTo>
                  <a:pt x="2517433" y="3835897"/>
                  <a:pt x="2517433" y="3835897"/>
                  <a:pt x="2517433" y="3835897"/>
                </a:cubicBezTo>
                <a:cubicBezTo>
                  <a:pt x="2477944" y="3835897"/>
                  <a:pt x="2439817" y="3857604"/>
                  <a:pt x="2420753" y="3892877"/>
                </a:cubicBezTo>
                <a:cubicBezTo>
                  <a:pt x="2104838" y="4436903"/>
                  <a:pt x="2104838" y="4436903"/>
                  <a:pt x="2104838" y="4436903"/>
                </a:cubicBezTo>
                <a:cubicBezTo>
                  <a:pt x="2084412" y="4470820"/>
                  <a:pt x="2084412" y="4514233"/>
                  <a:pt x="2104838" y="4548151"/>
                </a:cubicBezTo>
                <a:cubicBezTo>
                  <a:pt x="2144327" y="4616153"/>
                  <a:pt x="2178879" y="4675656"/>
                  <a:pt x="2209114" y="4727721"/>
                </a:cubicBezTo>
                <a:lnTo>
                  <a:pt x="2224379" y="4754008"/>
                </a:lnTo>
                <a:lnTo>
                  <a:pt x="2153664" y="4754008"/>
                </a:lnTo>
                <a:cubicBezTo>
                  <a:pt x="1933755" y="4754008"/>
                  <a:pt x="1581901" y="4754008"/>
                  <a:pt x="1018933" y="4754008"/>
                </a:cubicBezTo>
                <a:cubicBezTo>
                  <a:pt x="924904" y="4754008"/>
                  <a:pt x="834115" y="4702320"/>
                  <a:pt x="788721" y="4618329"/>
                </a:cubicBezTo>
                <a:cubicBezTo>
                  <a:pt x="788721" y="4618329"/>
                  <a:pt x="788721" y="4618329"/>
                  <a:pt x="36479" y="3322916"/>
                </a:cubicBezTo>
                <a:cubicBezTo>
                  <a:pt x="-12159" y="3242154"/>
                  <a:pt x="-12159" y="3138780"/>
                  <a:pt x="36479" y="3058018"/>
                </a:cubicBezTo>
                <a:cubicBezTo>
                  <a:pt x="36479" y="3058018"/>
                  <a:pt x="36479" y="3058018"/>
                  <a:pt x="788721" y="1762604"/>
                </a:cubicBezTo>
                <a:cubicBezTo>
                  <a:pt x="834115" y="1678612"/>
                  <a:pt x="924904" y="1626925"/>
                  <a:pt x="1018933" y="1626925"/>
                </a:cubicBezTo>
                <a:close/>
                <a:moveTo>
                  <a:pt x="3636615" y="339380"/>
                </a:moveTo>
                <a:cubicBezTo>
                  <a:pt x="4821523" y="339380"/>
                  <a:pt x="4821523" y="339380"/>
                  <a:pt x="4821523" y="339380"/>
                </a:cubicBezTo>
                <a:cubicBezTo>
                  <a:pt x="4881472" y="339380"/>
                  <a:pt x="4959056" y="382420"/>
                  <a:pt x="4990794" y="436221"/>
                </a:cubicBezTo>
                <a:cubicBezTo>
                  <a:pt x="5583247" y="1479943"/>
                  <a:pt x="5583247" y="1479943"/>
                  <a:pt x="5583247" y="1479943"/>
                </a:cubicBezTo>
                <a:cubicBezTo>
                  <a:pt x="5611459" y="1537330"/>
                  <a:pt x="5611459" y="1623410"/>
                  <a:pt x="5583247" y="1680798"/>
                </a:cubicBezTo>
                <a:cubicBezTo>
                  <a:pt x="4990794" y="2724519"/>
                  <a:pt x="4990794" y="2724519"/>
                  <a:pt x="4990794" y="2724519"/>
                </a:cubicBezTo>
                <a:cubicBezTo>
                  <a:pt x="4959056" y="2778320"/>
                  <a:pt x="4881472" y="2821359"/>
                  <a:pt x="4821523" y="2821359"/>
                </a:cubicBezTo>
                <a:lnTo>
                  <a:pt x="3636615" y="2821359"/>
                </a:lnTo>
                <a:cubicBezTo>
                  <a:pt x="3573139" y="2821359"/>
                  <a:pt x="3495556" y="2778320"/>
                  <a:pt x="3467344" y="2724519"/>
                </a:cubicBezTo>
                <a:cubicBezTo>
                  <a:pt x="2874890" y="1680798"/>
                  <a:pt x="2874890" y="1680798"/>
                  <a:pt x="2874890" y="1680798"/>
                </a:cubicBezTo>
                <a:cubicBezTo>
                  <a:pt x="2843151" y="1623410"/>
                  <a:pt x="2843151" y="1537330"/>
                  <a:pt x="2874890" y="1479943"/>
                </a:cubicBezTo>
                <a:cubicBezTo>
                  <a:pt x="3467344" y="436221"/>
                  <a:pt x="3467344" y="436221"/>
                  <a:pt x="3467344" y="436221"/>
                </a:cubicBezTo>
                <a:cubicBezTo>
                  <a:pt x="3495556" y="382420"/>
                  <a:pt x="3573139" y="339380"/>
                  <a:pt x="3636615" y="339380"/>
                </a:cubicBezTo>
                <a:close/>
                <a:moveTo>
                  <a:pt x="1941244" y="0"/>
                </a:moveTo>
                <a:cubicBezTo>
                  <a:pt x="2646302" y="0"/>
                  <a:pt x="2646302" y="0"/>
                  <a:pt x="2646302" y="0"/>
                </a:cubicBezTo>
                <a:cubicBezTo>
                  <a:pt x="2681974" y="0"/>
                  <a:pt x="2728139" y="25610"/>
                  <a:pt x="2747024" y="57624"/>
                </a:cubicBezTo>
                <a:cubicBezTo>
                  <a:pt x="3099552" y="678671"/>
                  <a:pt x="3099552" y="678671"/>
                  <a:pt x="3099552" y="678671"/>
                </a:cubicBezTo>
                <a:cubicBezTo>
                  <a:pt x="3116340" y="712818"/>
                  <a:pt x="3116340" y="764038"/>
                  <a:pt x="3099552" y="798186"/>
                </a:cubicBezTo>
                <a:cubicBezTo>
                  <a:pt x="2747024" y="1419233"/>
                  <a:pt x="2747024" y="1419233"/>
                  <a:pt x="2747024" y="1419233"/>
                </a:cubicBezTo>
                <a:cubicBezTo>
                  <a:pt x="2728139" y="1451247"/>
                  <a:pt x="2681974" y="1476856"/>
                  <a:pt x="2646302" y="1476856"/>
                </a:cubicBezTo>
                <a:lnTo>
                  <a:pt x="1941244" y="1476856"/>
                </a:lnTo>
                <a:cubicBezTo>
                  <a:pt x="1903473" y="1476856"/>
                  <a:pt x="1857309" y="1451247"/>
                  <a:pt x="1840522" y="1419233"/>
                </a:cubicBezTo>
                <a:cubicBezTo>
                  <a:pt x="1487993" y="798186"/>
                  <a:pt x="1487993" y="798186"/>
                  <a:pt x="1487993" y="798186"/>
                </a:cubicBezTo>
                <a:cubicBezTo>
                  <a:pt x="1469108" y="764038"/>
                  <a:pt x="1469108" y="712818"/>
                  <a:pt x="1487993" y="678671"/>
                </a:cubicBezTo>
                <a:cubicBezTo>
                  <a:pt x="1840522" y="57624"/>
                  <a:pt x="1840522" y="57624"/>
                  <a:pt x="1840522" y="57624"/>
                </a:cubicBezTo>
                <a:cubicBezTo>
                  <a:pt x="1857309" y="25610"/>
                  <a:pt x="1903473" y="0"/>
                  <a:pt x="194124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07606496-2082-42A0-BA30-E0CEA1A6C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3" y="901968"/>
            <a:ext cx="1017171" cy="541643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CF2D0CA1-5FD6-4AB1-99C5-4568899EB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05" y="2832552"/>
            <a:ext cx="2297345" cy="1602398"/>
          </a:xfrm>
          <a:prstGeom prst="rect">
            <a:avLst/>
          </a:prstGeom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F89C6743-FB4E-4FB0-8385-63701650C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35" y="1127884"/>
            <a:ext cx="1776068" cy="1776068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72418715-0C1A-40B0-B4D5-0EF21A74E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70" y="5402912"/>
            <a:ext cx="989980" cy="730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6FF8E3-0D99-43D2-AF5B-40C7F602E2BA}"/>
              </a:ext>
            </a:extLst>
          </p:cNvPr>
          <p:cNvSpPr txBox="1"/>
          <p:nvPr/>
        </p:nvSpPr>
        <p:spPr>
          <a:xfrm>
            <a:off x="6460051" y="2181726"/>
            <a:ext cx="5235118" cy="4310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6400" b="1" dirty="0"/>
              <a:t>어플</a:t>
            </a: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6400" b="1" dirty="0"/>
              <a:t>손쉬운 접근성</a:t>
            </a: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400" b="1" dirty="0"/>
              <a:t>flask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400" b="1" dirty="0"/>
              <a:t>Flask</a:t>
            </a:r>
            <a:r>
              <a:rPr lang="ko-KR" altLang="en-US" sz="6400" b="1" dirty="0"/>
              <a:t>가 속도가 빠르다</a:t>
            </a: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6400" b="1" dirty="0"/>
              <a:t>구현 가능성이 높다</a:t>
            </a: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400" b="1" dirty="0"/>
              <a:t>spring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6400" b="1" dirty="0"/>
              <a:t>보안성</a:t>
            </a: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6400" b="1" dirty="0"/>
              <a:t>사용 경험</a:t>
            </a: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6400" b="1" dirty="0" err="1"/>
              <a:t>aws</a:t>
            </a: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6400" b="1" dirty="0"/>
              <a:t>많은 </a:t>
            </a:r>
            <a:r>
              <a:rPr lang="ko-KR" altLang="en-US" sz="6400" b="1" dirty="0" err="1"/>
              <a:t>연산량</a:t>
            </a: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6400" b="1" dirty="0"/>
              <a:t>손쉬운 성능 변화</a:t>
            </a:r>
            <a:endParaRPr lang="en-US" altLang="ko-KR" sz="64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6400" b="1" dirty="0"/>
              <a:t>보안성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61564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7EDBD-7DB6-424E-9A28-8E9A8BA23A0F}"/>
              </a:ext>
            </a:extLst>
          </p:cNvPr>
          <p:cNvSpPr txBox="1"/>
          <p:nvPr/>
        </p:nvSpPr>
        <p:spPr>
          <a:xfrm>
            <a:off x="630936" y="4892040"/>
            <a:ext cx="3767328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졸음을 판단하는 기준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판단 근거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명확히 정의 필요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90D219-9EB8-4D6D-B152-ED954ECE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4" y="424328"/>
            <a:ext cx="3325956" cy="350804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AFDB97-085C-4A9C-AC16-70CB01CFAEA2}"/>
              </a:ext>
            </a:extLst>
          </p:cNvPr>
          <p:cNvSpPr txBox="1"/>
          <p:nvPr/>
        </p:nvSpPr>
        <p:spPr>
          <a:xfrm>
            <a:off x="4882896" y="4828031"/>
            <a:ext cx="6675120" cy="1620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</a:rPr>
              <a:t>가중치에 따라 졸음 단계 설정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</a:rPr>
              <a:t>     </a:t>
            </a:r>
            <a:r>
              <a:rPr lang="ko-KR" altLang="en-US" sz="1700" dirty="0">
                <a:solidFill>
                  <a:schemeClr val="bg1"/>
                </a:solidFill>
              </a:rPr>
              <a:t>졸음 </a:t>
            </a:r>
            <a:r>
              <a:rPr lang="en-US" altLang="ko-KR" sz="1700" dirty="0">
                <a:solidFill>
                  <a:schemeClr val="bg1"/>
                </a:solidFill>
              </a:rPr>
              <a:t>1</a:t>
            </a:r>
            <a:r>
              <a:rPr lang="ko-KR" altLang="en-US" sz="1700" dirty="0">
                <a:solidFill>
                  <a:schemeClr val="bg1"/>
                </a:solidFill>
              </a:rPr>
              <a:t>단계 가중치 </a:t>
            </a:r>
            <a:r>
              <a:rPr lang="en-US" altLang="ko-KR" sz="1700" dirty="0">
                <a:solidFill>
                  <a:schemeClr val="bg1"/>
                </a:solidFill>
              </a:rPr>
              <a:t>3</a:t>
            </a:r>
            <a:r>
              <a:rPr lang="ko-KR" altLang="en-US" sz="1700" dirty="0">
                <a:solidFill>
                  <a:schemeClr val="bg1"/>
                </a:solidFill>
              </a:rPr>
              <a:t>이상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</a:rPr>
              <a:t>     </a:t>
            </a:r>
            <a:r>
              <a:rPr lang="ko-KR" altLang="en-US" sz="1700" dirty="0">
                <a:solidFill>
                  <a:schemeClr val="bg1"/>
                </a:solidFill>
              </a:rPr>
              <a:t>졸음 </a:t>
            </a:r>
            <a:r>
              <a:rPr lang="en-US" altLang="ko-KR" sz="1700" dirty="0">
                <a:solidFill>
                  <a:schemeClr val="bg1"/>
                </a:solidFill>
              </a:rPr>
              <a:t>2</a:t>
            </a:r>
            <a:r>
              <a:rPr lang="ko-KR" altLang="en-US" sz="1700" dirty="0">
                <a:solidFill>
                  <a:schemeClr val="bg1"/>
                </a:solidFill>
              </a:rPr>
              <a:t>단계 가중치 </a:t>
            </a:r>
            <a:r>
              <a:rPr lang="en-US" altLang="ko-KR" sz="1700" dirty="0">
                <a:solidFill>
                  <a:schemeClr val="bg1"/>
                </a:solidFill>
              </a:rPr>
              <a:t>5</a:t>
            </a:r>
            <a:r>
              <a:rPr lang="ko-KR" altLang="en-US" sz="1700" dirty="0">
                <a:solidFill>
                  <a:schemeClr val="bg1"/>
                </a:solidFill>
              </a:rPr>
              <a:t>이상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</a:rPr>
              <a:t>     </a:t>
            </a:r>
            <a:r>
              <a:rPr lang="ko-KR" altLang="en-US" sz="1700" dirty="0">
                <a:solidFill>
                  <a:schemeClr val="bg1"/>
                </a:solidFill>
              </a:rPr>
              <a:t>졸음 </a:t>
            </a:r>
            <a:r>
              <a:rPr lang="en-US" altLang="ko-KR" sz="1700" dirty="0">
                <a:solidFill>
                  <a:schemeClr val="bg1"/>
                </a:solidFill>
              </a:rPr>
              <a:t>3</a:t>
            </a:r>
            <a:r>
              <a:rPr lang="ko-KR" altLang="en-US" sz="1700" dirty="0">
                <a:solidFill>
                  <a:schemeClr val="bg1"/>
                </a:solidFill>
              </a:rPr>
              <a:t>단계 가중치 </a:t>
            </a:r>
            <a:r>
              <a:rPr lang="en-US" altLang="ko-KR" sz="1700" dirty="0">
                <a:solidFill>
                  <a:schemeClr val="bg1"/>
                </a:solidFill>
              </a:rPr>
              <a:t>7</a:t>
            </a:r>
            <a:r>
              <a:rPr lang="ko-KR" altLang="en-US" sz="1700" dirty="0">
                <a:solidFill>
                  <a:schemeClr val="bg1"/>
                </a:solidFill>
              </a:rPr>
              <a:t>이상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2">
                <a:extLst>
                  <a:ext uri="{FF2B5EF4-FFF2-40B4-BE49-F238E27FC236}">
                    <a16:creationId xmlns:a16="http://schemas.microsoft.com/office/drawing/2014/main" id="{22EB5AD1-8906-4E8E-999D-9867CDF7C4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452234"/>
                  </p:ext>
                </p:extLst>
              </p:nvPr>
            </p:nvGraphicFramePr>
            <p:xfrm>
              <a:off x="4564887" y="429737"/>
              <a:ext cx="7360567" cy="331577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{5C22544A-7EE6-4342-B048-85BDC9FD1C3A}</a:tableStyleId>
                  </a:tblPr>
                  <a:tblGrid>
                    <a:gridCol w="1031679">
                      <a:extLst>
                        <a:ext uri="{9D8B030D-6E8A-4147-A177-3AD203B41FA5}">
                          <a16:colId xmlns:a16="http://schemas.microsoft.com/office/drawing/2014/main" val="3414076987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2093275660"/>
                        </a:ext>
                      </a:extLst>
                    </a:gridCol>
                    <a:gridCol w="5397654">
                      <a:extLst>
                        <a:ext uri="{9D8B030D-6E8A-4147-A177-3AD203B41FA5}">
                          <a16:colId xmlns:a16="http://schemas.microsoft.com/office/drawing/2014/main" val="3477324041"/>
                        </a:ext>
                      </a:extLst>
                    </a:gridCol>
                  </a:tblGrid>
                  <a:tr h="37643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rgbClr val="FFFFFF"/>
                              </a:solidFill>
                            </a:rPr>
                            <a:t>종류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rgbClr val="FFFFFF"/>
                              </a:solidFill>
                            </a:rPr>
                            <a:t>가중치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rgbClr val="FFFFFF"/>
                              </a:solidFill>
                            </a:rPr>
                            <a:t>기준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885029"/>
                      </a:ext>
                    </a:extLst>
                  </a:tr>
                  <a:tr h="5737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</a:rPr>
                            <a:t>눈 감은 시간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</a:rPr>
                            <a:t>사용자가 등록한 눈 </a:t>
                          </a:r>
                          <a:r>
                            <a:rPr lang="ko-KR" altLang="en-US" sz="1400" b="1" dirty="0" err="1">
                              <a:solidFill>
                                <a:schemeClr val="tx1"/>
                              </a:solidFill>
                            </a:rPr>
                            <a:t>종횡비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</a:rPr>
                            <a:t> 이하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</a:rPr>
                            <a:t>이후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</a:rPr>
                            <a:t>초간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412320"/>
                      </a:ext>
                    </a:extLst>
                  </a:tr>
                  <a:tr h="5737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눈 깜빡임 빈도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</a:t>
                          </a:r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분 당 </a:t>
                          </a:r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21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4</a:t>
                          </a:r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번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5195"/>
                      </a:ext>
                    </a:extLst>
                  </a:tr>
                  <a:tr h="37643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하품</a:t>
                          </a:r>
                        </a:p>
                      </a:txBody>
                      <a:tcPr marL="161469" marR="96881" marT="96881" marB="96881">
                        <a:lnL w="12700" cmpd="sng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사용자가 등록한 입 </a:t>
                          </a:r>
                          <a:r>
                            <a:rPr lang="ko-KR" altLang="en-US" sz="1400" b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종횡비</a:t>
                          </a:r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이하</a:t>
                          </a:r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, 3</a:t>
                          </a:r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초간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648022"/>
                      </a:ext>
                    </a:extLst>
                  </a:tr>
                  <a:tr h="10989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고개 각도 </a:t>
                          </a:r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&amp; </a:t>
                          </a:r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운전자 식별 여부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b="1" dirty="0">
                              <a:solidFill>
                                <a:srgbClr val="FF0000"/>
                              </a:solidFill>
                            </a:rPr>
                            <a:t>얼굴 인식 모듈의 각도에 의한 식별 이탈의 </a:t>
                          </a:r>
                          <a:r>
                            <a:rPr lang="ko-KR" altLang="en-US" sz="1400" b="1" dirty="0" err="1">
                              <a:solidFill>
                                <a:srgbClr val="FF0000"/>
                              </a:solidFill>
                            </a:rPr>
                            <a:t>대안책</a:t>
                          </a:r>
                          <a:endParaRPr lang="en-US" altLang="ko-KR" sz="14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endParaRPr lang="en-US" altLang="ko-KR" sz="14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운전자 식별 실패 시 가장 최근의 얼굴 각도 값을 토대로 판단</a:t>
                          </a:r>
                          <a:endParaRPr lang="en-US" altLang="ko-KR" sz="14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Roll      l30l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5</a:t>
                          </a:r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˚</a:t>
                          </a:r>
                          <a:endParaRPr lang="en-US" altLang="ko-KR" sz="14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pitch    l25l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5</a:t>
                          </a:r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˚</a:t>
                          </a:r>
                          <a:endParaRPr lang="en-US" altLang="ko-KR" sz="14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7438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2">
                <a:extLst>
                  <a:ext uri="{FF2B5EF4-FFF2-40B4-BE49-F238E27FC236}">
                    <a16:creationId xmlns:a16="http://schemas.microsoft.com/office/drawing/2014/main" id="{22EB5AD1-8906-4E8E-999D-9867CDF7C4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452234"/>
                  </p:ext>
                </p:extLst>
              </p:nvPr>
            </p:nvGraphicFramePr>
            <p:xfrm>
              <a:off x="4564887" y="429737"/>
              <a:ext cx="7360567" cy="3315770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{5C22544A-7EE6-4342-B048-85BDC9FD1C3A}</a:tableStyleId>
                  </a:tblPr>
                  <a:tblGrid>
                    <a:gridCol w="1031679">
                      <a:extLst>
                        <a:ext uri="{9D8B030D-6E8A-4147-A177-3AD203B41FA5}">
                          <a16:colId xmlns:a16="http://schemas.microsoft.com/office/drawing/2014/main" val="3414076987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2093275660"/>
                        </a:ext>
                      </a:extLst>
                    </a:gridCol>
                    <a:gridCol w="5397654">
                      <a:extLst>
                        <a:ext uri="{9D8B030D-6E8A-4147-A177-3AD203B41FA5}">
                          <a16:colId xmlns:a16="http://schemas.microsoft.com/office/drawing/2014/main" val="3477324041"/>
                        </a:ext>
                      </a:extLst>
                    </a:gridCol>
                  </a:tblGrid>
                  <a:tr h="40712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rgbClr val="FFFFFF"/>
                              </a:solidFill>
                            </a:rPr>
                            <a:t>종류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rgbClr val="FFFFFF"/>
                              </a:solidFill>
                            </a:rPr>
                            <a:t>가중치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rgbClr val="FFFFFF"/>
                              </a:solidFill>
                            </a:rPr>
                            <a:t>기준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885029"/>
                      </a:ext>
                    </a:extLst>
                  </a:tr>
                  <a:tr h="6204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</a:rPr>
                            <a:t>눈 감은 시간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</a:rPr>
                            <a:t>사용자가 등록한 눈 </a:t>
                          </a:r>
                          <a:r>
                            <a:rPr lang="ko-KR" altLang="en-US" sz="1400" b="1" dirty="0" err="1">
                              <a:solidFill>
                                <a:schemeClr val="tx1"/>
                              </a:solidFill>
                            </a:rPr>
                            <a:t>종횡비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</a:rPr>
                            <a:t> 이하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</a:rPr>
                            <a:t>이후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ko-KR" altLang="en-US" sz="1400" b="1" dirty="0">
                              <a:solidFill>
                                <a:schemeClr val="tx1"/>
                              </a:solidFill>
                            </a:rPr>
                            <a:t>초간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412320"/>
                      </a:ext>
                    </a:extLst>
                  </a:tr>
                  <a:tr h="6204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눈 깜빡임 빈도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6302" t="-165686" r="-338" b="-2715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5195"/>
                      </a:ext>
                    </a:extLst>
                  </a:tr>
                  <a:tr h="40712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하품</a:t>
                          </a:r>
                        </a:p>
                      </a:txBody>
                      <a:tcPr marL="161469" marR="96881" marT="96881" marB="96881">
                        <a:lnL w="12700" cmpd="sng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사용자가 등록한 입 </a:t>
                          </a:r>
                          <a:r>
                            <a:rPr lang="ko-KR" altLang="en-US" sz="1400" b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종횡비</a:t>
                          </a:r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 이하</a:t>
                          </a:r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, 3</a:t>
                          </a:r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초간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648022"/>
                      </a:ext>
                    </a:extLst>
                  </a:tr>
                  <a:tr h="126056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고개 각도 </a:t>
                          </a:r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&amp; </a:t>
                          </a:r>
                          <a:r>
                            <a:rPr lang="ko-KR" altLang="en-US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운전자 식별 여부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61469" marR="96881" marT="96881" marB="96881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36302" t="-163285" r="-338" b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74381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877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1BD3C1-E294-4E4D-8D7D-F22C7C4BF92E}"/>
              </a:ext>
            </a:extLst>
          </p:cNvPr>
          <p:cNvGrpSpPr/>
          <p:nvPr/>
        </p:nvGrpSpPr>
        <p:grpSpPr>
          <a:xfrm>
            <a:off x="88041" y="124832"/>
            <a:ext cx="9206961" cy="6613187"/>
            <a:chOff x="347498" y="34725"/>
            <a:chExt cx="11299371" cy="650486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550361-5369-4AF1-AFAC-9E7667ABD2FC}"/>
                </a:ext>
              </a:extLst>
            </p:cNvPr>
            <p:cNvSpPr/>
            <p:nvPr/>
          </p:nvSpPr>
          <p:spPr>
            <a:xfrm>
              <a:off x="347498" y="318407"/>
              <a:ext cx="11299371" cy="62211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865719-3704-4F37-836C-8FBFDDD5447E}"/>
                </a:ext>
              </a:extLst>
            </p:cNvPr>
            <p:cNvSpPr/>
            <p:nvPr/>
          </p:nvSpPr>
          <p:spPr>
            <a:xfrm>
              <a:off x="809265" y="34725"/>
              <a:ext cx="1943100" cy="62419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톰캣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3F9A83-9B01-4B9A-8010-EF3FBB58F4ED}"/>
              </a:ext>
            </a:extLst>
          </p:cNvPr>
          <p:cNvSpPr/>
          <p:nvPr/>
        </p:nvSpPr>
        <p:spPr>
          <a:xfrm>
            <a:off x="172104" y="2341266"/>
            <a:ext cx="1608954" cy="2442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Unicode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Filter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UTF-8 </a:t>
            </a:r>
            <a:r>
              <a:rPr lang="ko-KR" altLang="en-US" dirty="0">
                <a:solidFill>
                  <a:schemeClr val="tx1"/>
                </a:solidFill>
              </a:rPr>
              <a:t>변환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C89315C-FD2E-4736-856E-E1626C2ACE0F}"/>
              </a:ext>
            </a:extLst>
          </p:cNvPr>
          <p:cNvSpPr/>
          <p:nvPr/>
        </p:nvSpPr>
        <p:spPr>
          <a:xfrm>
            <a:off x="1946391" y="442127"/>
            <a:ext cx="7149984" cy="5969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스프링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컨테이너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043870E-1DB2-4380-9E0A-A10E61C9A742}"/>
              </a:ext>
            </a:extLst>
          </p:cNvPr>
          <p:cNvGrpSpPr/>
          <p:nvPr/>
        </p:nvGrpSpPr>
        <p:grpSpPr>
          <a:xfrm>
            <a:off x="2515135" y="911785"/>
            <a:ext cx="4745014" cy="1289405"/>
            <a:chOff x="2271537" y="1186571"/>
            <a:chExt cx="5397582" cy="1289405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A660C18-A7CB-4F1E-B481-5B5097DB9F58}"/>
                </a:ext>
              </a:extLst>
            </p:cNvPr>
            <p:cNvGrpSpPr/>
            <p:nvPr/>
          </p:nvGrpSpPr>
          <p:grpSpPr>
            <a:xfrm>
              <a:off x="2271537" y="1186571"/>
              <a:ext cx="3960070" cy="1289405"/>
              <a:chOff x="2271537" y="1186571"/>
              <a:chExt cx="3960070" cy="1289405"/>
            </a:xfrm>
            <a:grpFill/>
          </p:grpSpPr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3DAC411F-0BCE-4BF1-B86C-A635CD7F0752}"/>
                  </a:ext>
                </a:extLst>
              </p:cNvPr>
              <p:cNvSpPr/>
              <p:nvPr/>
            </p:nvSpPr>
            <p:spPr>
              <a:xfrm>
                <a:off x="3936961" y="1514985"/>
                <a:ext cx="364900" cy="202238"/>
              </a:xfrm>
              <a:prstGeom prst="rightArrow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화살표: 오른쪽 52">
                <a:extLst>
                  <a:ext uri="{FF2B5EF4-FFF2-40B4-BE49-F238E27FC236}">
                    <a16:creationId xmlns:a16="http://schemas.microsoft.com/office/drawing/2014/main" id="{5C43B5FB-0EBA-42E5-B963-7F3A696CD9B1}"/>
                  </a:ext>
                </a:extLst>
              </p:cNvPr>
              <p:cNvSpPr/>
              <p:nvPr/>
            </p:nvSpPr>
            <p:spPr>
              <a:xfrm>
                <a:off x="5836826" y="1514985"/>
                <a:ext cx="394781" cy="202238"/>
              </a:xfrm>
              <a:prstGeom prst="rightArrow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457C096A-4175-4580-8807-5602DE79D9E7}"/>
                  </a:ext>
                </a:extLst>
              </p:cNvPr>
              <p:cNvSpPr/>
              <p:nvPr/>
            </p:nvSpPr>
            <p:spPr>
              <a:xfrm>
                <a:off x="2271537" y="1186572"/>
                <a:ext cx="1484951" cy="89447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API Controller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4580D98-E6B0-4A37-8005-85BC4125D3F5}"/>
                  </a:ext>
                </a:extLst>
              </p:cNvPr>
              <p:cNvSpPr/>
              <p:nvPr/>
            </p:nvSpPr>
            <p:spPr>
              <a:xfrm>
                <a:off x="4362851" y="1186571"/>
                <a:ext cx="1283894" cy="87677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API 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Service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화살표: 오른쪽 69">
                <a:extLst>
                  <a:ext uri="{FF2B5EF4-FFF2-40B4-BE49-F238E27FC236}">
                    <a16:creationId xmlns:a16="http://schemas.microsoft.com/office/drawing/2014/main" id="{F5513CC9-263B-4795-B9FA-994F7AA6E6A7}"/>
                  </a:ext>
                </a:extLst>
              </p:cNvPr>
              <p:cNvSpPr/>
              <p:nvPr/>
            </p:nvSpPr>
            <p:spPr>
              <a:xfrm rot="6092969">
                <a:off x="2567171" y="2200558"/>
                <a:ext cx="320784" cy="230051"/>
              </a:xfrm>
              <a:prstGeom prst="rightArrow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A45B9F3-E5DC-4E99-BF14-252234F247D8}"/>
                </a:ext>
              </a:extLst>
            </p:cNvPr>
            <p:cNvSpPr/>
            <p:nvPr/>
          </p:nvSpPr>
          <p:spPr>
            <a:xfrm>
              <a:off x="6444304" y="1204279"/>
              <a:ext cx="1224815" cy="87677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API 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70EBDD-59C3-4AA6-8F09-58A06032F41F}"/>
              </a:ext>
            </a:extLst>
          </p:cNvPr>
          <p:cNvGrpSpPr/>
          <p:nvPr/>
        </p:nvGrpSpPr>
        <p:grpSpPr>
          <a:xfrm>
            <a:off x="5731086" y="3452930"/>
            <a:ext cx="2232418" cy="1027472"/>
            <a:chOff x="3202313" y="2278468"/>
            <a:chExt cx="2117826" cy="165327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1A2CF82-05FB-4546-BC36-21B8D476FE47}"/>
                </a:ext>
              </a:extLst>
            </p:cNvPr>
            <p:cNvSpPr/>
            <p:nvPr/>
          </p:nvSpPr>
          <p:spPr>
            <a:xfrm>
              <a:off x="3202313" y="2278468"/>
              <a:ext cx="2117826" cy="165327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Domain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5AF26E2-C859-4A90-BA4E-72E4DC4896B7}"/>
                </a:ext>
              </a:extLst>
            </p:cNvPr>
            <p:cNvSpPr/>
            <p:nvPr/>
          </p:nvSpPr>
          <p:spPr>
            <a:xfrm>
              <a:off x="3376934" y="2377651"/>
              <a:ext cx="1768580" cy="4346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DrowsyLog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E316193-3322-4A50-8E47-F3E6115E9756}"/>
                </a:ext>
              </a:extLst>
            </p:cNvPr>
            <p:cNvSpPr/>
            <p:nvPr/>
          </p:nvSpPr>
          <p:spPr>
            <a:xfrm>
              <a:off x="3386224" y="2887800"/>
              <a:ext cx="1768580" cy="4346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DrowsyCriteria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F911FCE-F6C5-4A4B-85F4-EC4B551E38DA}"/>
                </a:ext>
              </a:extLst>
            </p:cNvPr>
            <p:cNvSpPr/>
            <p:nvPr/>
          </p:nvSpPr>
          <p:spPr>
            <a:xfrm>
              <a:off x="3386224" y="3371946"/>
              <a:ext cx="1759290" cy="4346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27AE01-B3B1-47E2-AFEA-7E1D48A37A7E}"/>
              </a:ext>
            </a:extLst>
          </p:cNvPr>
          <p:cNvGrpSpPr/>
          <p:nvPr/>
        </p:nvGrpSpPr>
        <p:grpSpPr>
          <a:xfrm>
            <a:off x="8603" y="1083149"/>
            <a:ext cx="7085532" cy="4702597"/>
            <a:chOff x="-265855" y="1004953"/>
            <a:chExt cx="7844952" cy="470259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28B27BB4-CBFA-4BE5-ADAE-B85B6E6A4F8C}"/>
                </a:ext>
              </a:extLst>
            </p:cNvPr>
            <p:cNvSpPr/>
            <p:nvPr/>
          </p:nvSpPr>
          <p:spPr>
            <a:xfrm>
              <a:off x="3936961" y="5100130"/>
              <a:ext cx="364900" cy="20223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9B890DF-31FA-4C2D-8387-213F139125F4}"/>
                </a:ext>
              </a:extLst>
            </p:cNvPr>
            <p:cNvSpPr/>
            <p:nvPr/>
          </p:nvSpPr>
          <p:spPr>
            <a:xfrm>
              <a:off x="2292036" y="4705536"/>
              <a:ext cx="1484950" cy="100201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User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6822FC9-0261-4298-8CB8-25477899D52D}"/>
                </a:ext>
              </a:extLst>
            </p:cNvPr>
            <p:cNvSpPr/>
            <p:nvPr/>
          </p:nvSpPr>
          <p:spPr>
            <a:xfrm>
              <a:off x="4400366" y="4749759"/>
              <a:ext cx="1293503" cy="89447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User 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599208F-7E3B-4F47-AE88-19131D35F772}"/>
                </a:ext>
              </a:extLst>
            </p:cNvPr>
            <p:cNvSpPr/>
            <p:nvPr/>
          </p:nvSpPr>
          <p:spPr>
            <a:xfrm>
              <a:off x="6285594" y="4749759"/>
              <a:ext cx="1293503" cy="89447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User 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CC1252AF-9076-46F5-9279-B1A4525F51F0}"/>
                </a:ext>
              </a:extLst>
            </p:cNvPr>
            <p:cNvSpPr/>
            <p:nvPr/>
          </p:nvSpPr>
          <p:spPr>
            <a:xfrm>
              <a:off x="5851766" y="5105424"/>
              <a:ext cx="364900" cy="20223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7E2FD650-EC43-40AC-8CEE-8069F5E59EDA}"/>
                </a:ext>
              </a:extLst>
            </p:cNvPr>
            <p:cNvSpPr/>
            <p:nvPr/>
          </p:nvSpPr>
          <p:spPr>
            <a:xfrm rot="16200000">
              <a:off x="2908082" y="4336862"/>
              <a:ext cx="267985" cy="219919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CE5F4271-5F92-49A3-9A0A-E1534111298B}"/>
                </a:ext>
              </a:extLst>
            </p:cNvPr>
            <p:cNvSpPr/>
            <p:nvPr/>
          </p:nvSpPr>
          <p:spPr>
            <a:xfrm rot="10800000" flipV="1">
              <a:off x="-265855" y="1004953"/>
              <a:ext cx="2115797" cy="282625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좌표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응답 메시지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졸음 결과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3B145F37-14AB-44B4-97E2-B24773398D4E}"/>
                </a:ext>
              </a:extLst>
            </p:cNvPr>
            <p:cNvSpPr/>
            <p:nvPr/>
          </p:nvSpPr>
          <p:spPr>
            <a:xfrm rot="10800000" flipH="1" flipV="1">
              <a:off x="-241325" y="4923918"/>
              <a:ext cx="2232979" cy="282625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좌표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졸음 결과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정보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7A79ED4-5447-420A-8D26-DE6501BFF5C9}"/>
              </a:ext>
            </a:extLst>
          </p:cNvPr>
          <p:cNvSpPr/>
          <p:nvPr/>
        </p:nvSpPr>
        <p:spPr>
          <a:xfrm>
            <a:off x="2318881" y="3427087"/>
            <a:ext cx="1341200" cy="89447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F51EF3-F538-4231-8607-7FD5644CB6EB}"/>
              </a:ext>
            </a:extLst>
          </p:cNvPr>
          <p:cNvSpPr txBox="1"/>
          <p:nvPr/>
        </p:nvSpPr>
        <p:spPr>
          <a:xfrm>
            <a:off x="9512434" y="2087540"/>
            <a:ext cx="3480917" cy="3012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/>
              <a:t>도메인 기준 분리</a:t>
            </a:r>
            <a:endParaRPr lang="en-US" altLang="ko-KR" sz="16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b="1" dirty="0"/>
              <a:t>- API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b="1" dirty="0"/>
              <a:t>Android, Flask HTTP </a:t>
            </a:r>
            <a:r>
              <a:rPr lang="ko-KR" altLang="en-US" sz="1600" b="1" dirty="0"/>
              <a:t>통신</a:t>
            </a:r>
            <a:endParaRPr lang="en-US" altLang="ko-KR" sz="1600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b="1" dirty="0"/>
              <a:t>- User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/>
              <a:t>사용자 정보와 관련된 작업</a:t>
            </a:r>
            <a:endParaRPr lang="en-US" altLang="ko-KR" sz="16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6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b="1" dirty="0"/>
              <a:t>- Email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/>
              <a:t>문자전송 작업 수행</a:t>
            </a:r>
            <a:endParaRPr lang="en-US" altLang="ko-KR" sz="16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600" b="1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b="1" dirty="0"/>
              <a:t>- Log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로그 조회 수행</a:t>
            </a:r>
            <a:endParaRPr lang="en-US" altLang="ko-KR" sz="1600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CC0C1C2-51C8-43EC-848D-0F2D621DEDD0}"/>
              </a:ext>
            </a:extLst>
          </p:cNvPr>
          <p:cNvSpPr/>
          <p:nvPr/>
        </p:nvSpPr>
        <p:spPr>
          <a:xfrm>
            <a:off x="2331450" y="2323644"/>
            <a:ext cx="1341200" cy="89447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7B0A4EA-598E-43F5-9901-D973B92DA5C5}"/>
              </a:ext>
            </a:extLst>
          </p:cNvPr>
          <p:cNvGrpSpPr/>
          <p:nvPr/>
        </p:nvGrpSpPr>
        <p:grpSpPr>
          <a:xfrm>
            <a:off x="5731087" y="2323860"/>
            <a:ext cx="2232418" cy="777620"/>
            <a:chOff x="3202311" y="2278468"/>
            <a:chExt cx="2117826" cy="165327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AD3C242-7D7B-4B3C-9E63-64C6CD39ED22}"/>
                </a:ext>
              </a:extLst>
            </p:cNvPr>
            <p:cNvSpPr/>
            <p:nvPr/>
          </p:nvSpPr>
          <p:spPr>
            <a:xfrm>
              <a:off x="3202311" y="2278468"/>
              <a:ext cx="2117826" cy="165327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DTO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AA8CF251-5411-491E-A4CB-1ADD8491B195}"/>
                </a:ext>
              </a:extLst>
            </p:cNvPr>
            <p:cNvSpPr/>
            <p:nvPr/>
          </p:nvSpPr>
          <p:spPr>
            <a:xfrm>
              <a:off x="3376935" y="2377649"/>
              <a:ext cx="1768580" cy="6543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ResponseDTO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C3D3BC3-7678-4635-A836-BE3AA44447C3}"/>
                </a:ext>
              </a:extLst>
            </p:cNvPr>
            <p:cNvSpPr/>
            <p:nvPr/>
          </p:nvSpPr>
          <p:spPr>
            <a:xfrm>
              <a:off x="3376933" y="3154697"/>
              <a:ext cx="1768580" cy="6543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RequestDTO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142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FF8E3-0D99-43D2-AF5B-40C7F602E2BA}"/>
              </a:ext>
            </a:extLst>
          </p:cNvPr>
          <p:cNvSpPr txBox="1"/>
          <p:nvPr/>
        </p:nvSpPr>
        <p:spPr>
          <a:xfrm>
            <a:off x="4506593" y="4928909"/>
            <a:ext cx="5424021" cy="123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회원 정보에 따라 스마트폰 </a:t>
            </a:r>
            <a:r>
              <a:rPr lang="en-US" altLang="ko-KR" sz="2000" b="1" dirty="0">
                <a:solidFill>
                  <a:schemeClr val="bg1"/>
                </a:solidFill>
              </a:rPr>
              <a:t>– Flask </a:t>
            </a:r>
            <a:r>
              <a:rPr lang="ko-KR" altLang="en-US" sz="2000" b="1" dirty="0">
                <a:solidFill>
                  <a:schemeClr val="bg1"/>
                </a:solidFill>
              </a:rPr>
              <a:t>간 좌표 송수신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유지해야하는 통신 정보 관리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스마트폰 요청 시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로그 기록 가공 후 제공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405266" y="4852008"/>
            <a:ext cx="3685032" cy="1112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ko-KR" alt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MVC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객체 상세 설명</a:t>
            </a:r>
            <a:endParaRPr lang="en-US" altLang="ko-KR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24F4A-7196-4C4D-B3A7-626BDD7C1522}"/>
              </a:ext>
            </a:extLst>
          </p:cNvPr>
          <p:cNvSpPr txBox="1"/>
          <p:nvPr/>
        </p:nvSpPr>
        <p:spPr>
          <a:xfrm>
            <a:off x="1599259" y="3340241"/>
            <a:ext cx="14356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좌표 송수신</a:t>
            </a:r>
            <a:endParaRPr lang="en-US" altLang="ko-K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1A80D-627C-4202-94A3-D52B74D1958E}"/>
              </a:ext>
            </a:extLst>
          </p:cNvPr>
          <p:cNvSpPr txBox="1"/>
          <p:nvPr/>
        </p:nvSpPr>
        <p:spPr>
          <a:xfrm>
            <a:off x="8944135" y="3301431"/>
            <a:ext cx="178839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통신 정보 관리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839E0C-0226-417A-BC23-07B53ADA6E99}"/>
              </a:ext>
            </a:extLst>
          </p:cNvPr>
          <p:cNvSpPr txBox="1"/>
          <p:nvPr/>
        </p:nvSpPr>
        <p:spPr>
          <a:xfrm>
            <a:off x="5027150" y="3360893"/>
            <a:ext cx="192470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로그 기록 제공</a:t>
            </a:r>
            <a:endParaRPr lang="en-US" altLang="ko-KR" b="1" dirty="0"/>
          </a:p>
        </p:txBody>
      </p:sp>
      <p:pic>
        <p:nvPicPr>
          <p:cNvPr id="10" name="그래픽 9" descr="통계">
            <a:extLst>
              <a:ext uri="{FF2B5EF4-FFF2-40B4-BE49-F238E27FC236}">
                <a16:creationId xmlns:a16="http://schemas.microsoft.com/office/drawing/2014/main" id="{8F8BFC1A-4E8D-4B13-A0D3-681E637E9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348" y="998008"/>
            <a:ext cx="2237658" cy="2237658"/>
          </a:xfrm>
          <a:prstGeom prst="rect">
            <a:avLst/>
          </a:prstGeom>
        </p:spPr>
      </p:pic>
      <p:pic>
        <p:nvPicPr>
          <p:cNvPr id="12" name="그래픽 11" descr="경찰">
            <a:extLst>
              <a:ext uri="{FF2B5EF4-FFF2-40B4-BE49-F238E27FC236}">
                <a16:creationId xmlns:a16="http://schemas.microsoft.com/office/drawing/2014/main" id="{74DE0A78-422D-40EA-A49D-CD72482CC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5031" y="1033539"/>
            <a:ext cx="2166597" cy="2166597"/>
          </a:xfrm>
          <a:prstGeom prst="rect">
            <a:avLst/>
          </a:prstGeom>
        </p:spPr>
      </p:pic>
      <p:pic>
        <p:nvPicPr>
          <p:cNvPr id="7" name="그래픽 6" descr="표식">
            <a:extLst>
              <a:ext uri="{FF2B5EF4-FFF2-40B4-BE49-F238E27FC236}">
                <a16:creationId xmlns:a16="http://schemas.microsoft.com/office/drawing/2014/main" id="{2C2B7BDF-8A1C-4050-8894-B3DE6B97CB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2409" y="1112120"/>
            <a:ext cx="2189311" cy="21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87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FF8E3-0D99-43D2-AF5B-40C7F602E2BA}"/>
              </a:ext>
            </a:extLst>
          </p:cNvPr>
          <p:cNvSpPr txBox="1"/>
          <p:nvPr/>
        </p:nvSpPr>
        <p:spPr>
          <a:xfrm>
            <a:off x="5074920" y="4535423"/>
            <a:ext cx="4930626" cy="158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 b="1">
                <a:solidFill>
                  <a:schemeClr val="bg1"/>
                </a:solidFill>
              </a:rPr>
              <a:t>Cafe24 </a:t>
            </a:r>
            <a:r>
              <a:rPr lang="ko-KR" altLang="en-US" sz="1900" b="1">
                <a:solidFill>
                  <a:schemeClr val="bg1"/>
                </a:solidFill>
              </a:rPr>
              <a:t>웹 메일 서버를 이용해</a:t>
            </a:r>
            <a:r>
              <a:rPr lang="en-US" altLang="ko-KR" sz="1900" b="1">
                <a:solidFill>
                  <a:schemeClr val="bg1"/>
                </a:solidFill>
              </a:rPr>
              <a:t> Google smtp</a:t>
            </a:r>
            <a:r>
              <a:rPr lang="ko-KR" altLang="en-US" sz="1900" b="1">
                <a:solidFill>
                  <a:schemeClr val="bg1"/>
                </a:solidFill>
              </a:rPr>
              <a:t>서버를 경유해서</a:t>
            </a:r>
            <a:endParaRPr lang="en-US" altLang="ko-KR" sz="1900" b="1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b="1">
                <a:solidFill>
                  <a:schemeClr val="bg1"/>
                </a:solidFill>
              </a:rPr>
              <a:t>회원가입</a:t>
            </a:r>
            <a:r>
              <a:rPr lang="en-US" altLang="ko-KR" sz="1900" b="1">
                <a:solidFill>
                  <a:schemeClr val="bg1"/>
                </a:solidFill>
              </a:rPr>
              <a:t>/</a:t>
            </a:r>
            <a:r>
              <a:rPr lang="ko-KR" altLang="en-US" sz="1900" b="1">
                <a:solidFill>
                  <a:schemeClr val="bg1"/>
                </a:solidFill>
              </a:rPr>
              <a:t>아이디 찾기 이메일 전송</a:t>
            </a:r>
            <a:endParaRPr lang="en-US" altLang="ko-KR" sz="1900" b="1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 b="1">
                <a:solidFill>
                  <a:schemeClr val="bg1"/>
                </a:solidFill>
              </a:rPr>
              <a:t>Ascii</a:t>
            </a:r>
            <a:r>
              <a:rPr lang="ko-KR" altLang="en-US" sz="1900" b="1">
                <a:solidFill>
                  <a:schemeClr val="bg1"/>
                </a:solidFill>
              </a:rPr>
              <a:t>코드표를 활용해서</a:t>
            </a:r>
            <a:r>
              <a:rPr lang="en-US" altLang="ko-KR" sz="1900" b="1">
                <a:solidFill>
                  <a:schemeClr val="bg1"/>
                </a:solidFill>
              </a:rPr>
              <a:t>, Char</a:t>
            </a:r>
            <a:r>
              <a:rPr lang="ko-KR" altLang="en-US" sz="1900" b="1">
                <a:solidFill>
                  <a:schemeClr val="bg1"/>
                </a:solidFill>
              </a:rPr>
              <a:t>형 난수 문자열 생성</a:t>
            </a:r>
            <a:r>
              <a:rPr lang="en-US" altLang="ko-KR" sz="1900" b="1">
                <a:solidFill>
                  <a:schemeClr val="bg1"/>
                </a:solidFill>
              </a:rPr>
              <a:t>, </a:t>
            </a:r>
            <a:r>
              <a:rPr lang="ko-KR" altLang="en-US" sz="1900" b="1">
                <a:solidFill>
                  <a:schemeClr val="bg1"/>
                </a:solidFill>
              </a:rPr>
              <a:t>이메일 인증 시 비교</a:t>
            </a:r>
            <a:endParaRPr lang="en-US" altLang="ko-KR" sz="1900" b="1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405266" y="4852008"/>
            <a:ext cx="3685032" cy="1112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Email Service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객체 상세 설명</a:t>
            </a:r>
            <a:endParaRPr lang="en-US" altLang="ko-KR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24F4A-7196-4C4D-B3A7-626BDD7C1522}"/>
              </a:ext>
            </a:extLst>
          </p:cNvPr>
          <p:cNvSpPr txBox="1"/>
          <p:nvPr/>
        </p:nvSpPr>
        <p:spPr>
          <a:xfrm>
            <a:off x="1049179" y="3066249"/>
            <a:ext cx="14356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이메일 전송</a:t>
            </a:r>
            <a:endParaRPr lang="en-US" altLang="ko-K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1A80D-627C-4202-94A3-D52B74D1958E}"/>
              </a:ext>
            </a:extLst>
          </p:cNvPr>
          <p:cNvSpPr txBox="1"/>
          <p:nvPr/>
        </p:nvSpPr>
        <p:spPr>
          <a:xfrm>
            <a:off x="7138945" y="3111711"/>
            <a:ext cx="14356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인증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E6F98-2E2C-48E3-B87D-B73953E91E0A}"/>
              </a:ext>
            </a:extLst>
          </p:cNvPr>
          <p:cNvSpPr txBox="1"/>
          <p:nvPr/>
        </p:nvSpPr>
        <p:spPr>
          <a:xfrm>
            <a:off x="3617442" y="3065544"/>
            <a:ext cx="236258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구글 메일 서버 경유</a:t>
            </a:r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371E58-BE85-4C75-BE32-68B11511EF98}"/>
              </a:ext>
            </a:extLst>
          </p:cNvPr>
          <p:cNvSpPr txBox="1"/>
          <p:nvPr/>
        </p:nvSpPr>
        <p:spPr>
          <a:xfrm>
            <a:off x="9305925" y="3111711"/>
            <a:ext cx="211557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난수 인증 키 생성</a:t>
            </a:r>
            <a:endParaRPr lang="en-US" altLang="ko-KR" b="1" dirty="0"/>
          </a:p>
        </p:txBody>
      </p:sp>
      <p:pic>
        <p:nvPicPr>
          <p:cNvPr id="10" name="그래픽 9" descr="봉투 열기">
            <a:extLst>
              <a:ext uri="{FF2B5EF4-FFF2-40B4-BE49-F238E27FC236}">
                <a16:creationId xmlns:a16="http://schemas.microsoft.com/office/drawing/2014/main" id="{B3359F9A-2FC0-4597-A388-CC7F11FA4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626" y="1202437"/>
            <a:ext cx="1519166" cy="1519166"/>
          </a:xfrm>
          <a:prstGeom prst="rect">
            <a:avLst/>
          </a:prstGeom>
        </p:spPr>
      </p:pic>
      <p:pic>
        <p:nvPicPr>
          <p:cNvPr id="17" name="그래픽 16" descr="화살표가 있는 원">
            <a:extLst>
              <a:ext uri="{FF2B5EF4-FFF2-40B4-BE49-F238E27FC236}">
                <a16:creationId xmlns:a16="http://schemas.microsoft.com/office/drawing/2014/main" id="{A91AD607-67C9-438A-BD89-9AC19D39B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1508" y="1190762"/>
            <a:ext cx="1783233" cy="1783233"/>
          </a:xfrm>
          <a:prstGeom prst="rect">
            <a:avLst/>
          </a:prstGeom>
        </p:spPr>
      </p:pic>
      <p:pic>
        <p:nvPicPr>
          <p:cNvPr id="25" name="그래픽 24" descr="키">
            <a:extLst>
              <a:ext uri="{FF2B5EF4-FFF2-40B4-BE49-F238E27FC236}">
                <a16:creationId xmlns:a16="http://schemas.microsoft.com/office/drawing/2014/main" id="{D735E53B-2420-445C-8840-C5F453D944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6249" y="1501723"/>
            <a:ext cx="1542596" cy="1542596"/>
          </a:xfrm>
          <a:prstGeom prst="rect">
            <a:avLst/>
          </a:prstGeom>
        </p:spPr>
      </p:pic>
      <p:pic>
        <p:nvPicPr>
          <p:cNvPr id="27" name="그래픽 26" descr="잠금">
            <a:extLst>
              <a:ext uri="{FF2B5EF4-FFF2-40B4-BE49-F238E27FC236}">
                <a16:creationId xmlns:a16="http://schemas.microsoft.com/office/drawing/2014/main" id="{CE557A96-EAC5-442E-90D5-B7B78724F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1744" y="1382751"/>
            <a:ext cx="1542597" cy="15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72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FF8E3-0D99-43D2-AF5B-40C7F602E2BA}"/>
              </a:ext>
            </a:extLst>
          </p:cNvPr>
          <p:cNvSpPr txBox="1"/>
          <p:nvPr/>
        </p:nvSpPr>
        <p:spPr>
          <a:xfrm>
            <a:off x="4683921" y="4875563"/>
            <a:ext cx="4930626" cy="158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회원 정보 로그인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아이디</a:t>
            </a:r>
            <a:r>
              <a:rPr lang="en-US" altLang="ko-KR" sz="2000" b="1" dirty="0">
                <a:solidFill>
                  <a:schemeClr val="bg1"/>
                </a:solidFill>
              </a:rPr>
              <a:t>/</a:t>
            </a:r>
            <a:r>
              <a:rPr lang="ko-KR" altLang="en-US" sz="2000" b="1" dirty="0">
                <a:solidFill>
                  <a:schemeClr val="bg1"/>
                </a:solidFill>
              </a:rPr>
              <a:t>비밀번호 찾기</a:t>
            </a:r>
            <a:r>
              <a:rPr lang="en-US" altLang="ko-KR" sz="2000" b="1" dirty="0">
                <a:solidFill>
                  <a:schemeClr val="bg1"/>
                </a:solidFill>
              </a:rPr>
              <a:t>, HTTP </a:t>
            </a:r>
            <a:r>
              <a:rPr lang="ko-KR" altLang="en-US" sz="2000" b="1" dirty="0">
                <a:solidFill>
                  <a:schemeClr val="bg1"/>
                </a:solidFill>
              </a:rPr>
              <a:t>통신 시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정보 제공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세션 키 발급 및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만료 기간 관리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405266" y="4852008"/>
            <a:ext cx="3685032" cy="1112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MVC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객체 상세 설명</a:t>
            </a:r>
            <a:endParaRPr lang="en-US" altLang="ko-KR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24F4A-7196-4C4D-B3A7-626BDD7C1522}"/>
              </a:ext>
            </a:extLst>
          </p:cNvPr>
          <p:cNvSpPr txBox="1"/>
          <p:nvPr/>
        </p:nvSpPr>
        <p:spPr>
          <a:xfrm>
            <a:off x="1460033" y="3139824"/>
            <a:ext cx="220230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회원 정보 조회</a:t>
            </a:r>
            <a:endParaRPr lang="en-US" altLang="ko-K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1A80D-627C-4202-94A3-D52B74D1958E}"/>
              </a:ext>
            </a:extLst>
          </p:cNvPr>
          <p:cNvSpPr txBox="1"/>
          <p:nvPr/>
        </p:nvSpPr>
        <p:spPr>
          <a:xfrm>
            <a:off x="8454714" y="3155628"/>
            <a:ext cx="209113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사용자 정보 관리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E6F98-2E2C-48E3-B87D-B73953E91E0A}"/>
              </a:ext>
            </a:extLst>
          </p:cNvPr>
          <p:cNvSpPr txBox="1"/>
          <p:nvPr/>
        </p:nvSpPr>
        <p:spPr>
          <a:xfrm>
            <a:off x="4984214" y="3136398"/>
            <a:ext cx="164802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세션 키 관리</a:t>
            </a:r>
            <a:endParaRPr lang="en-US" altLang="ko-KR" b="1" dirty="0"/>
          </a:p>
        </p:txBody>
      </p:sp>
      <p:pic>
        <p:nvPicPr>
          <p:cNvPr id="3" name="그래픽 2" descr="사원증">
            <a:extLst>
              <a:ext uri="{FF2B5EF4-FFF2-40B4-BE49-F238E27FC236}">
                <a16:creationId xmlns:a16="http://schemas.microsoft.com/office/drawing/2014/main" id="{2190FFFE-5A7D-4ABC-AA06-7F1C174E0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182" y="1068021"/>
            <a:ext cx="1981200" cy="1981200"/>
          </a:xfrm>
          <a:prstGeom prst="rect">
            <a:avLst/>
          </a:prstGeom>
        </p:spPr>
      </p:pic>
      <p:pic>
        <p:nvPicPr>
          <p:cNvPr id="10" name="그래픽 9" descr="점검 목록">
            <a:extLst>
              <a:ext uri="{FF2B5EF4-FFF2-40B4-BE49-F238E27FC236}">
                <a16:creationId xmlns:a16="http://schemas.microsoft.com/office/drawing/2014/main" id="{AB5B7B0F-A394-4824-AC01-817FDD4EC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9507" y="1324595"/>
            <a:ext cx="1557434" cy="1557434"/>
          </a:xfrm>
          <a:prstGeom prst="rect">
            <a:avLst/>
          </a:prstGeom>
        </p:spPr>
      </p:pic>
      <p:pic>
        <p:nvPicPr>
          <p:cNvPr id="12" name="그래픽 11" descr="사용자 네트워크">
            <a:extLst>
              <a:ext uri="{FF2B5EF4-FFF2-40B4-BE49-F238E27FC236}">
                <a16:creationId xmlns:a16="http://schemas.microsoft.com/office/drawing/2014/main" id="{5CD917A6-C392-45C7-B6E9-F740BDB7C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6160" y="1161605"/>
            <a:ext cx="1794032" cy="17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MVC </a:t>
            </a:r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상세 설명</a:t>
            </a:r>
            <a:endParaRPr lang="en-US" altLang="ko-KR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E2A026-4699-4767-9139-72156935E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40384"/>
              </p:ext>
            </p:extLst>
          </p:nvPr>
        </p:nvGraphicFramePr>
        <p:xfrm>
          <a:off x="3783965" y="136035"/>
          <a:ext cx="7767955" cy="218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6101404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46810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registerUser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468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리턴 값</a:t>
                      </a:r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Boolean(</a:t>
                      </a:r>
                      <a:r>
                        <a:rPr lang="ko-KR" altLang="en-US" sz="1800" dirty="0"/>
                        <a:t>성공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실패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783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비밀번호 암호화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중복 회원 확인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이메일 전송 등 회원가입 관련 작업 수행</a:t>
                      </a:r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468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예시</a:t>
                      </a:r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hashRegister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userVO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A6AB047A-F7F0-4DED-9540-D4741A0D2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85845"/>
              </p:ext>
            </p:extLst>
          </p:nvPr>
        </p:nvGraphicFramePr>
        <p:xfrm>
          <a:off x="3783965" y="2607233"/>
          <a:ext cx="7767955" cy="187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78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6103977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46491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getIndividual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471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drowsyCriteria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졸음기준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471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회원의 개인화 테이블을 읽어온다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471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getIndividual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userVO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DB95EEA5-2897-47A7-93FE-436E7AFCE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71580"/>
              </p:ext>
            </p:extLst>
          </p:nvPr>
        </p:nvGraphicFramePr>
        <p:xfrm>
          <a:off x="3783965" y="4698139"/>
          <a:ext cx="7767955" cy="1788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78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6103977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44248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setIndividual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448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Boolean(</a:t>
                      </a:r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448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 종료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개인화 테이블 갱신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448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setIndividual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userVO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drowsyCriteria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581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상세 설명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3336E582-848D-471A-A646-E67E06D9A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51281"/>
              </p:ext>
            </p:extLst>
          </p:nvPr>
        </p:nvGraphicFramePr>
        <p:xfrm>
          <a:off x="4027539" y="3707498"/>
          <a:ext cx="6969841" cy="19061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1514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4888327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40271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requestLog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40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리턴 값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void</a:t>
                      </a:r>
                      <a:endParaRPr lang="ko-KR" altLang="en-US" sz="1800" dirty="0"/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40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로그 기록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580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예시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setIndividual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userVO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drowsyCriteria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3B013DFE-21BE-49AA-84B2-1C279B59D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95974"/>
              </p:ext>
            </p:extLst>
          </p:nvPr>
        </p:nvGraphicFramePr>
        <p:xfrm>
          <a:off x="4027538" y="833213"/>
          <a:ext cx="6969841" cy="20410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7913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5591928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51026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logResponse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510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리턴 값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drowsyCriteria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졸음기준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510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해당 회원의 개인화 테이블을 읽어온다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510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예시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logCriteria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drowsyCriteria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20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MVC </a:t>
            </a:r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상세 설명</a:t>
            </a:r>
            <a:endParaRPr lang="en-US" altLang="ko-KR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B6CB5EF3-4605-4AA5-99DD-1F16E77AB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90818"/>
              </p:ext>
            </p:extLst>
          </p:nvPr>
        </p:nvGraphicFramePr>
        <p:xfrm>
          <a:off x="3728217" y="493321"/>
          <a:ext cx="7416032" cy="16713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3415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5692617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38185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chemeClr val="bg1"/>
                          </a:solidFill>
                        </a:rPr>
                        <a:t>startTransfer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43525" marR="143525" marT="71762" marB="71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381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리턴 값</a:t>
                      </a:r>
                    </a:p>
                  </a:txBody>
                  <a:tcPr marL="143525" marR="143525" marT="71762" marB="71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Boolean(</a:t>
                      </a:r>
                      <a:r>
                        <a:rPr lang="ko-KR" altLang="en-US" sz="1800" dirty="0"/>
                        <a:t>성공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실패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43525" marR="143525" marT="71762" marB="71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415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143525" marR="143525" marT="71762" marB="71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HTTP </a:t>
                      </a:r>
                      <a:r>
                        <a:rPr lang="ko-KR" altLang="en-US" sz="1800" dirty="0"/>
                        <a:t>통신 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사용자 졸음 기준을 전송한다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marL="143525" marR="143525" marT="71762" marB="71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415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예시</a:t>
                      </a:r>
                    </a:p>
                  </a:txBody>
                  <a:tcPr marL="143525" marR="143525" marT="71762" marB="71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startTransfer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userId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drowsyCriteria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43525" marR="143525" marT="71762" marB="71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A63B5458-851D-4F8A-AE1B-1A573C749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80297"/>
              </p:ext>
            </p:extLst>
          </p:nvPr>
        </p:nvGraphicFramePr>
        <p:xfrm>
          <a:off x="3728218" y="2689860"/>
          <a:ext cx="741603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593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5827439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pointTransfer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Int(</a:t>
                      </a:r>
                      <a:r>
                        <a:rPr lang="ko-KR" altLang="en-US" dirty="0"/>
                        <a:t>졸음결과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Flask </a:t>
                      </a:r>
                      <a:r>
                        <a:rPr lang="ko-KR" altLang="en-US" dirty="0"/>
                        <a:t>서버로 좌표 송신 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결과 수신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dataTransfer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pointList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EA188973-9384-45CA-997A-3273B62AA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4343"/>
              </p:ext>
            </p:extLst>
          </p:nvPr>
        </p:nvGraphicFramePr>
        <p:xfrm>
          <a:off x="3728216" y="4756168"/>
          <a:ext cx="741603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593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5827440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35186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endTransfer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351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Boolean(</a:t>
                      </a:r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61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 종료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해당 함수 호출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스프링 서버가 연결 종료를 확인하고 종료 절차 수행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351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endTransfer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14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F5894D-C0F3-45AC-8345-89FFC935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37229" cy="70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7BF134D-F5EC-41FF-A8AC-0B0BA6D93D37}"/>
              </a:ext>
            </a:extLst>
          </p:cNvPr>
          <p:cNvSpPr/>
          <p:nvPr/>
        </p:nvSpPr>
        <p:spPr>
          <a:xfrm>
            <a:off x="3139479" y="586408"/>
            <a:ext cx="8946504" cy="6062297"/>
          </a:xfrm>
          <a:prstGeom prst="round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D977A7A-267E-4646-ABC9-24B53AE8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21" y="2678005"/>
            <a:ext cx="1399629" cy="17581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03850C-761C-4D52-B67E-2D060103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770" y="3676140"/>
            <a:ext cx="1961323" cy="2193585"/>
          </a:xfrm>
          <a:prstGeom prst="rect">
            <a:avLst/>
          </a:prstGeom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6C846F1B-4EC0-44EE-A59A-3A72E0D0C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85" y="209289"/>
            <a:ext cx="2608829" cy="138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065F56-BB1C-4B1B-B492-CD567C617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734" y="2428013"/>
            <a:ext cx="2352792" cy="22581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E17AFD-F8EB-42D4-882D-A8BBA419D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3269" y="1029659"/>
            <a:ext cx="2057826" cy="191232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9370EE1-9DB1-4F00-BE9C-88FABAC1390A}"/>
              </a:ext>
            </a:extLst>
          </p:cNvPr>
          <p:cNvCxnSpPr>
            <a:cxnSpLocks/>
          </p:cNvCxnSpPr>
          <p:nvPr/>
        </p:nvCxnSpPr>
        <p:spPr>
          <a:xfrm flipV="1">
            <a:off x="7745210" y="2120348"/>
            <a:ext cx="1407426" cy="82163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A321D5-0CD9-48A2-A5B5-B0AC6C051DCB}"/>
              </a:ext>
            </a:extLst>
          </p:cNvPr>
          <p:cNvCxnSpPr>
            <a:cxnSpLocks/>
          </p:cNvCxnSpPr>
          <p:nvPr/>
        </p:nvCxnSpPr>
        <p:spPr>
          <a:xfrm>
            <a:off x="7745210" y="4436160"/>
            <a:ext cx="1628542" cy="596293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E620E9-FB48-4C9B-B94A-23CBD13CBE06}"/>
              </a:ext>
            </a:extLst>
          </p:cNvPr>
          <p:cNvSpPr txBox="1"/>
          <p:nvPr/>
        </p:nvSpPr>
        <p:spPr>
          <a:xfrm>
            <a:off x="5645130" y="4785420"/>
            <a:ext cx="13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3E32A7-D8CE-4A77-A7FA-1E2D673C54DE}"/>
              </a:ext>
            </a:extLst>
          </p:cNvPr>
          <p:cNvSpPr txBox="1"/>
          <p:nvPr/>
        </p:nvSpPr>
        <p:spPr>
          <a:xfrm>
            <a:off x="9152636" y="3027265"/>
            <a:ext cx="27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landmark process class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77B4B-428F-4651-A1E2-0D397AC10DB7}"/>
              </a:ext>
            </a:extLst>
          </p:cNvPr>
          <p:cNvSpPr txBox="1"/>
          <p:nvPr/>
        </p:nvSpPr>
        <p:spPr>
          <a:xfrm>
            <a:off x="9012703" y="5821585"/>
            <a:ext cx="31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sleep step calculation class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5265C8-CCA1-4181-AC9E-742D01BEB892}"/>
              </a:ext>
            </a:extLst>
          </p:cNvPr>
          <p:cNvCxnSpPr>
            <a:cxnSpLocks/>
          </p:cNvCxnSpPr>
          <p:nvPr/>
        </p:nvCxnSpPr>
        <p:spPr>
          <a:xfrm flipH="1">
            <a:off x="2112150" y="3194241"/>
            <a:ext cx="290222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2B9544-5BBD-4E67-ADE1-A73469FF78D3}"/>
              </a:ext>
            </a:extLst>
          </p:cNvPr>
          <p:cNvCxnSpPr>
            <a:cxnSpLocks/>
          </p:cNvCxnSpPr>
          <p:nvPr/>
        </p:nvCxnSpPr>
        <p:spPr>
          <a:xfrm>
            <a:off x="2112150" y="3872515"/>
            <a:ext cx="290222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F33BF0-3C01-4B68-9487-6D29D65EA72F}"/>
              </a:ext>
            </a:extLst>
          </p:cNvPr>
          <p:cNvSpPr txBox="1"/>
          <p:nvPr/>
        </p:nvSpPr>
        <p:spPr>
          <a:xfrm>
            <a:off x="3124158" y="2747543"/>
            <a:ext cx="175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졸음 정보 전송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BBD087-221B-4347-A963-51D8A56F8430}"/>
              </a:ext>
            </a:extLst>
          </p:cNvPr>
          <p:cNvSpPr txBox="1"/>
          <p:nvPr/>
        </p:nvSpPr>
        <p:spPr>
          <a:xfrm>
            <a:off x="3087272" y="3999071"/>
            <a:ext cx="183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얼굴 좌표 획득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084E8F-223B-4C3E-9809-2BEF952F1F05}"/>
              </a:ext>
            </a:extLst>
          </p:cNvPr>
          <p:cNvSpPr txBox="1"/>
          <p:nvPr/>
        </p:nvSpPr>
        <p:spPr>
          <a:xfrm>
            <a:off x="7516720" y="1816197"/>
            <a:ext cx="187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얼굴 좌표 처리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9ACE00-31C8-42DE-B04C-1073D253D54E}"/>
              </a:ext>
            </a:extLst>
          </p:cNvPr>
          <p:cNvSpPr txBox="1"/>
          <p:nvPr/>
        </p:nvSpPr>
        <p:spPr>
          <a:xfrm>
            <a:off x="7612732" y="4994787"/>
            <a:ext cx="183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졸음 단계 계산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90D399-CFFC-4FF0-8AF9-B0B8F9E46549}"/>
              </a:ext>
            </a:extLst>
          </p:cNvPr>
          <p:cNvSpPr txBox="1"/>
          <p:nvPr/>
        </p:nvSpPr>
        <p:spPr>
          <a:xfrm>
            <a:off x="1039399" y="4550789"/>
            <a:ext cx="13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2F6E29-206F-4871-B25E-BCE6CA601AF1}"/>
              </a:ext>
            </a:extLst>
          </p:cNvPr>
          <p:cNvSpPr txBox="1"/>
          <p:nvPr/>
        </p:nvSpPr>
        <p:spPr>
          <a:xfrm>
            <a:off x="182674" y="209289"/>
            <a:ext cx="3539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Drowsy module subsystem </a:t>
            </a:r>
            <a:r>
              <a:rPr lang="ko-KR" altLang="en-US" sz="2800" b="1" dirty="0"/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317595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래픽 4" descr="봄의 수채화">
            <a:extLst>
              <a:ext uri="{FF2B5EF4-FFF2-40B4-BE49-F238E27FC236}">
                <a16:creationId xmlns:a16="http://schemas.microsoft.com/office/drawing/2014/main" id="{002F5BDF-657C-4E01-A46A-14FB5829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264" y="644368"/>
            <a:ext cx="2784632" cy="2784632"/>
          </a:xfrm>
          <a:prstGeom prst="rect">
            <a:avLst/>
          </a:prstGeom>
        </p:spPr>
      </p:pic>
      <p:pic>
        <p:nvPicPr>
          <p:cNvPr id="8" name="그래픽 7" descr="리서치">
            <a:extLst>
              <a:ext uri="{FF2B5EF4-FFF2-40B4-BE49-F238E27FC236}">
                <a16:creationId xmlns:a16="http://schemas.microsoft.com/office/drawing/2014/main" id="{8B77FAFF-3ED3-4299-A223-33C445E6D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6354" y="811925"/>
            <a:ext cx="2473738" cy="2473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586CC5-E4D9-42D6-BA51-F6AFC412C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509176" y="973402"/>
            <a:ext cx="2473740" cy="22943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FECE4A-EBE2-455D-8C48-3390A1AB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499616"/>
          </a:xfrm>
        </p:spPr>
        <p:txBody>
          <a:bodyPr anchor="t">
            <a:normAutofit/>
          </a:bodyPr>
          <a:lstStyle/>
          <a:p>
            <a:r>
              <a:rPr lang="en-US" altLang="ko-KR" sz="3400" dirty="0">
                <a:solidFill>
                  <a:schemeClr val="bg1"/>
                </a:solidFill>
              </a:rPr>
              <a:t>main class </a:t>
            </a:r>
            <a:br>
              <a:rPr lang="en-US" altLang="ko-KR" sz="3400" dirty="0">
                <a:solidFill>
                  <a:schemeClr val="bg1"/>
                </a:solidFill>
              </a:rPr>
            </a:br>
            <a:r>
              <a:rPr lang="ko-KR" altLang="en-US" sz="3400" dirty="0">
                <a:solidFill>
                  <a:schemeClr val="bg1"/>
                </a:solidFill>
              </a:rPr>
              <a:t>상세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BE687-D132-4507-ACE3-8BE6CF123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기능 </a:t>
            </a:r>
            <a:r>
              <a:rPr lang="en-US" altLang="ko-KR" sz="2000">
                <a:solidFill>
                  <a:schemeClr val="bg1"/>
                </a:solidFill>
              </a:rPr>
              <a:t>: </a:t>
            </a:r>
            <a:r>
              <a:rPr lang="ko-KR" altLang="en-US" sz="2000">
                <a:solidFill>
                  <a:schemeClr val="bg1"/>
                </a:solidFill>
              </a:rPr>
              <a:t>각 모듈들을 통합하여 데이터를 임시 저장하고 그 데이터로 졸음 징후를 파악</a:t>
            </a:r>
            <a:r>
              <a:rPr lang="en-US" altLang="ko-KR" sz="200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sz="2000">
                <a:solidFill>
                  <a:schemeClr val="bg1"/>
                </a:solidFill>
              </a:rPr>
              <a:t>서버와 데이터를 주고 받는 역할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1D2D43-0294-47CB-BD03-3D37A6670851}"/>
              </a:ext>
            </a:extLst>
          </p:cNvPr>
          <p:cNvSpPr txBox="1"/>
          <p:nvPr/>
        </p:nvSpPr>
        <p:spPr>
          <a:xfrm>
            <a:off x="4449576" y="3595658"/>
            <a:ext cx="3280212" cy="3280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400" b="1">
                <a:solidFill>
                  <a:srgbClr val="FFFFFF"/>
                </a:solidFill>
              </a:rPr>
              <a:t>졸음 징후 파악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4267EE-EC55-48E0-AD67-2E513E595A0E}"/>
              </a:ext>
            </a:extLst>
          </p:cNvPr>
          <p:cNvSpPr txBox="1"/>
          <p:nvPr/>
        </p:nvSpPr>
        <p:spPr>
          <a:xfrm>
            <a:off x="700274" y="3595658"/>
            <a:ext cx="3280212" cy="3280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400" b="1">
                <a:solidFill>
                  <a:srgbClr val="FFFFFF"/>
                </a:solidFill>
              </a:rPr>
              <a:t>모듈 통합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743-FDF2-443C-8939-FFBA1CDEE7D8}"/>
              </a:ext>
            </a:extLst>
          </p:cNvPr>
          <p:cNvSpPr txBox="1"/>
          <p:nvPr/>
        </p:nvSpPr>
        <p:spPr>
          <a:xfrm>
            <a:off x="8198224" y="3500531"/>
            <a:ext cx="3280212" cy="30423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ko-KR" altLang="en-US" sz="1400" b="1">
                <a:solidFill>
                  <a:srgbClr val="FFFFFF"/>
                </a:solidFill>
              </a:rPr>
              <a:t>데이터 송수신</a:t>
            </a:r>
          </a:p>
        </p:txBody>
      </p:sp>
    </p:spTree>
    <p:extLst>
      <p:ext uri="{BB962C8B-B14F-4D97-AF65-F5344CB8AC3E}">
        <p14:creationId xmlns:p14="http://schemas.microsoft.com/office/powerpoint/2010/main" val="170817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B7140F71-AB44-402F-AB7C-8DFD1041B429}"/>
              </a:ext>
            </a:extLst>
          </p:cNvPr>
          <p:cNvSpPr txBox="1">
            <a:spLocks/>
          </p:cNvSpPr>
          <p:nvPr/>
        </p:nvSpPr>
        <p:spPr>
          <a:xfrm>
            <a:off x="131769" y="-30435"/>
            <a:ext cx="5714849" cy="89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구체적인 개인화 방안 정의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AE70C1-3372-4039-8BA1-B3849292358C}"/>
              </a:ext>
            </a:extLst>
          </p:cNvPr>
          <p:cNvSpPr/>
          <p:nvPr/>
        </p:nvSpPr>
        <p:spPr>
          <a:xfrm>
            <a:off x="5432749" y="2776225"/>
            <a:ext cx="445122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8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사람마다 얼굴의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종횡비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차이 발생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8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각 개인마다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종횡비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적용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8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스마트폰을 통해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종횡비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등록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8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종횡비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재 등록 가능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101764-4EF1-4C82-A723-B52FDE8A796D}"/>
              </a:ext>
            </a:extLst>
          </p:cNvPr>
          <p:cNvSpPr/>
          <p:nvPr/>
        </p:nvSpPr>
        <p:spPr>
          <a:xfrm>
            <a:off x="563418" y="1453992"/>
            <a:ext cx="4436407" cy="32566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CB067-1B1F-44A0-9ABC-B2FB8AA00DAF}"/>
              </a:ext>
            </a:extLst>
          </p:cNvPr>
          <p:cNvSpPr/>
          <p:nvPr/>
        </p:nvSpPr>
        <p:spPr>
          <a:xfrm>
            <a:off x="5248899" y="1453992"/>
            <a:ext cx="4680192" cy="32566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06A63-ADD9-4200-8923-69350FAB4CAF}"/>
              </a:ext>
            </a:extLst>
          </p:cNvPr>
          <p:cNvSpPr txBox="1"/>
          <p:nvPr/>
        </p:nvSpPr>
        <p:spPr>
          <a:xfrm>
            <a:off x="589640" y="1023090"/>
            <a:ext cx="139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눈 깜빡임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C28D9-FEF1-43AC-8BE4-F5E6CA8C9498}"/>
              </a:ext>
            </a:extLst>
          </p:cNvPr>
          <p:cNvSpPr txBox="1"/>
          <p:nvPr/>
        </p:nvSpPr>
        <p:spPr>
          <a:xfrm>
            <a:off x="5204844" y="990063"/>
            <a:ext cx="445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눈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입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종횡비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BA63D-3B2C-40D2-BFDD-2DF3E9495436}"/>
              </a:ext>
            </a:extLst>
          </p:cNvPr>
          <p:cNvSpPr/>
          <p:nvPr/>
        </p:nvSpPr>
        <p:spPr>
          <a:xfrm>
            <a:off x="801428" y="2781713"/>
            <a:ext cx="396038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사람마다 눈 깜빡임 횟수 차이 발생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타이머 쓰레드 활용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눈 깜빡임 기록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EC254-35A1-405E-8096-A0F894A60BAA}"/>
              </a:ext>
            </a:extLst>
          </p:cNvPr>
          <p:cNvSpPr/>
          <p:nvPr/>
        </p:nvSpPr>
        <p:spPr>
          <a:xfrm>
            <a:off x="632924" y="4841252"/>
            <a:ext cx="4366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눈 깜빡임은 사람마다 편차가 심하지 않다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1D9350-364F-4294-9C64-A600D8522B4B}"/>
              </a:ext>
            </a:extLst>
          </p:cNvPr>
          <p:cNvSpPr/>
          <p:nvPr/>
        </p:nvSpPr>
        <p:spPr>
          <a:xfrm>
            <a:off x="5446389" y="4833761"/>
            <a:ext cx="392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얼굴 종횡비는 인종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성별 등에 따라 눈 감김 변화폭이 크다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2D11C8-2E4E-4BC1-8F37-D72C3098349D}"/>
              </a:ext>
            </a:extLst>
          </p:cNvPr>
          <p:cNvGrpSpPr/>
          <p:nvPr/>
        </p:nvGrpSpPr>
        <p:grpSpPr>
          <a:xfrm>
            <a:off x="981442" y="6053473"/>
            <a:ext cx="288032" cy="154419"/>
            <a:chOff x="179512" y="4941168"/>
            <a:chExt cx="288032" cy="154419"/>
          </a:xfrm>
        </p:grpSpPr>
        <p:sp>
          <p:nvSpPr>
            <p:cNvPr id="16" name="갈매기형 수장 23">
              <a:extLst>
                <a:ext uri="{FF2B5EF4-FFF2-40B4-BE49-F238E27FC236}">
                  <a16:creationId xmlns:a16="http://schemas.microsoft.com/office/drawing/2014/main" id="{2A86EFEA-28BD-4246-B480-7F795DB6CF2B}"/>
                </a:ext>
              </a:extLst>
            </p:cNvPr>
            <p:cNvSpPr/>
            <p:nvPr/>
          </p:nvSpPr>
          <p:spPr>
            <a:xfrm>
              <a:off x="327163" y="4941168"/>
              <a:ext cx="140381" cy="15441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갈매기형 수장 24">
              <a:extLst>
                <a:ext uri="{FF2B5EF4-FFF2-40B4-BE49-F238E27FC236}">
                  <a16:creationId xmlns:a16="http://schemas.microsoft.com/office/drawing/2014/main" id="{B3FA69BB-2134-4117-B435-E61D0F1839CB}"/>
                </a:ext>
              </a:extLst>
            </p:cNvPr>
            <p:cNvSpPr/>
            <p:nvPr/>
          </p:nvSpPr>
          <p:spPr>
            <a:xfrm>
              <a:off x="179512" y="4941168"/>
              <a:ext cx="140381" cy="15441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97ABCC-BA2E-4553-B3E0-2360EFE4CA7E}"/>
              </a:ext>
            </a:extLst>
          </p:cNvPr>
          <p:cNvSpPr/>
          <p:nvPr/>
        </p:nvSpPr>
        <p:spPr>
          <a:xfrm>
            <a:off x="1269474" y="5974184"/>
            <a:ext cx="7855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개인화 테이블로 반영할 수 있는 유의미한 항목은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가지 뿐이다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1" name="그래픽 20" descr="눈">
            <a:extLst>
              <a:ext uri="{FF2B5EF4-FFF2-40B4-BE49-F238E27FC236}">
                <a16:creationId xmlns:a16="http://schemas.microsoft.com/office/drawing/2014/main" id="{F109941A-EC59-462E-A6EC-63C60D672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544" y="1819028"/>
            <a:ext cx="914400" cy="914400"/>
          </a:xfrm>
          <a:prstGeom prst="rect">
            <a:avLst/>
          </a:prstGeom>
        </p:spPr>
      </p:pic>
      <p:pic>
        <p:nvPicPr>
          <p:cNvPr id="23" name="그래픽 22" descr="Lashes">
            <a:extLst>
              <a:ext uri="{FF2B5EF4-FFF2-40B4-BE49-F238E27FC236}">
                <a16:creationId xmlns:a16="http://schemas.microsoft.com/office/drawing/2014/main" id="{7E7082F8-4A96-4011-9581-A0E85D109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621" y="1788003"/>
            <a:ext cx="914400" cy="914400"/>
          </a:xfrm>
          <a:prstGeom prst="rect">
            <a:avLst/>
          </a:prstGeom>
        </p:spPr>
      </p:pic>
      <p:pic>
        <p:nvPicPr>
          <p:cNvPr id="27" name="그래픽 26" descr="채우기 없는 놀란 얼굴">
            <a:extLst>
              <a:ext uri="{FF2B5EF4-FFF2-40B4-BE49-F238E27FC236}">
                <a16:creationId xmlns:a16="http://schemas.microsoft.com/office/drawing/2014/main" id="{6416695B-3D6B-4E87-BF1F-9EEE3A0E9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4970" y="1788003"/>
            <a:ext cx="914400" cy="914400"/>
          </a:xfrm>
          <a:prstGeom prst="rect">
            <a:avLst/>
          </a:prstGeom>
        </p:spPr>
      </p:pic>
      <p:pic>
        <p:nvPicPr>
          <p:cNvPr id="29" name="그래픽 28" descr="채우기 없는 보통 얼굴">
            <a:extLst>
              <a:ext uri="{FF2B5EF4-FFF2-40B4-BE49-F238E27FC236}">
                <a16:creationId xmlns:a16="http://schemas.microsoft.com/office/drawing/2014/main" id="{E7EA2DB2-B4E7-48FB-B3BC-89A5D8BCFB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3340" y="17980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17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78E2CE01-3287-44D8-82E4-E371546E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87" y="741898"/>
            <a:ext cx="2620716" cy="22210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881F95-6056-48E1-BEF2-B0AA8CD6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33" y="829739"/>
            <a:ext cx="2295525" cy="21332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405266" y="4852008"/>
            <a:ext cx="3685032" cy="1112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landmark process </a:t>
            </a:r>
            <a:r>
              <a:rPr lang="ko-KR" alt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객체 상세 설명</a:t>
            </a:r>
            <a:endParaRPr lang="en-US" altLang="ko-KR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FF8E3-0D99-43D2-AF5B-40C7F602E2BA}"/>
              </a:ext>
            </a:extLst>
          </p:cNvPr>
          <p:cNvSpPr txBox="1"/>
          <p:nvPr/>
        </p:nvSpPr>
        <p:spPr>
          <a:xfrm>
            <a:off x="4320855" y="4852008"/>
            <a:ext cx="5386353" cy="119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b="1" dirty="0">
                <a:solidFill>
                  <a:schemeClr val="bg1"/>
                </a:solidFill>
              </a:rPr>
              <a:t>기능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</a:rPr>
              <a:t>얼굴을 인식하고 눈 깜빡임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하품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고개 각도와 같은 졸음 징후들을 포착함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C24F4A-7196-4C4D-B3A7-626BDD7C1522}"/>
              </a:ext>
            </a:extLst>
          </p:cNvPr>
          <p:cNvSpPr txBox="1"/>
          <p:nvPr/>
        </p:nvSpPr>
        <p:spPr>
          <a:xfrm>
            <a:off x="1049179" y="3066249"/>
            <a:ext cx="14356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눈 </a:t>
            </a:r>
            <a:r>
              <a:rPr lang="ko-KR" altLang="en-US" b="1" dirty="0" err="1"/>
              <a:t>종횡비</a:t>
            </a:r>
            <a:endParaRPr lang="en-US" altLang="ko-KR" b="1" dirty="0"/>
          </a:p>
        </p:txBody>
      </p:sp>
      <p:pic>
        <p:nvPicPr>
          <p:cNvPr id="13" name="그림 12" descr="그리기, 거울이(가) 표시된 사진&#10;&#10;자동 생성된 설명">
            <a:extLst>
              <a:ext uri="{FF2B5EF4-FFF2-40B4-BE49-F238E27FC236}">
                <a16:creationId xmlns:a16="http://schemas.microsoft.com/office/drawing/2014/main" id="{0B410AAB-3316-4A83-868D-FF8B8F393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6" y="1383597"/>
            <a:ext cx="2594699" cy="12407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31A80D-627C-4202-94A3-D52B74D1958E}"/>
              </a:ext>
            </a:extLst>
          </p:cNvPr>
          <p:cNvSpPr txBox="1"/>
          <p:nvPr/>
        </p:nvSpPr>
        <p:spPr>
          <a:xfrm>
            <a:off x="6786168" y="3113981"/>
            <a:ext cx="14356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얼굴 좌표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E6F98-2E2C-48E3-B87D-B73953E91E0A}"/>
              </a:ext>
            </a:extLst>
          </p:cNvPr>
          <p:cNvSpPr txBox="1"/>
          <p:nvPr/>
        </p:nvSpPr>
        <p:spPr>
          <a:xfrm>
            <a:off x="3733411" y="3087368"/>
            <a:ext cx="14356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얼굴 각도</a:t>
            </a:r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371E58-BE85-4C75-BE32-68B11511EF98}"/>
              </a:ext>
            </a:extLst>
          </p:cNvPr>
          <p:cNvSpPr txBox="1"/>
          <p:nvPr/>
        </p:nvSpPr>
        <p:spPr>
          <a:xfrm>
            <a:off x="9707208" y="3111711"/>
            <a:ext cx="14356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입 </a:t>
            </a:r>
            <a:r>
              <a:rPr lang="ko-KR" altLang="en-US" b="1" dirty="0" err="1"/>
              <a:t>종횡비</a:t>
            </a:r>
            <a:endParaRPr lang="en-US" altLang="ko-KR" b="1" dirty="0"/>
          </a:p>
        </p:txBody>
      </p:sp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F5693008-7D72-4791-8767-AD46EE010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054" y="791446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8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2DFCE4-1B3C-4297-9A29-2AC3EC4D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68158"/>
            <a:ext cx="5291665" cy="3030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D1C04F-1EE8-4278-B1A3-4294B8556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1643651"/>
            <a:ext cx="5291665" cy="12798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306919" y="4542444"/>
            <a:ext cx="3685032" cy="1586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face recognition </a:t>
            </a:r>
            <a:r>
              <a:rPr lang="ko-KR" alt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사용 알고리즘</a:t>
            </a:r>
            <a:endParaRPr lang="en-US" altLang="ko-K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눈 </a:t>
            </a:r>
            <a:r>
              <a:rPr lang="ko-KR" altLang="en-US" sz="2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종횡비</a:t>
            </a:r>
            <a:r>
              <a:rPr lang="en-US" altLang="ko-KR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(ear)</a:t>
            </a:r>
            <a:r>
              <a:rPr lang="ko-KR" alt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추출 알고리즘</a:t>
            </a:r>
            <a:endParaRPr lang="en-US" altLang="ko-K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25125-AB22-4631-9AD3-450ADA316387}"/>
              </a:ext>
            </a:extLst>
          </p:cNvPr>
          <p:cNvSpPr txBox="1"/>
          <p:nvPr/>
        </p:nvSpPr>
        <p:spPr>
          <a:xfrm>
            <a:off x="3688845" y="4551889"/>
            <a:ext cx="6519325" cy="223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그림과 같이 눈 테두리의 </a:t>
            </a:r>
            <a:r>
              <a:rPr lang="en-US" altLang="ko-KR" b="1" dirty="0">
                <a:solidFill>
                  <a:schemeClr val="bg1"/>
                </a:solidFill>
              </a:rPr>
              <a:t>6</a:t>
            </a:r>
            <a:r>
              <a:rPr lang="ko-KR" altLang="en-US" b="1" dirty="0">
                <a:solidFill>
                  <a:schemeClr val="bg1"/>
                </a:solidFill>
              </a:rPr>
              <a:t>개 좌표를 이용하여 눈을 감을 때 변화가 적은 가로비율에 비해 변화가 큰 세로비율의 특성을 이용하여 눈의 깜빡임을 감지한다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하품을 감지하는 방법 또한 눈 깜빡임을 감지하는 방법에서 착안하여 입의 종횡비율의 변화를 감지하는 방법을 사용했다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종횡비를 계산하는 공식은 다음과 같은 식을 사용한다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459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667069-15E3-4BC3-86E3-6259779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90" y="643467"/>
            <a:ext cx="4970018" cy="32802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25125-AB22-4631-9AD3-450ADA316387}"/>
              </a:ext>
            </a:extLst>
          </p:cNvPr>
          <p:cNvSpPr txBox="1"/>
          <p:nvPr/>
        </p:nvSpPr>
        <p:spPr>
          <a:xfrm>
            <a:off x="3663054" y="4696074"/>
            <a:ext cx="6326986" cy="1752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얼굴의 양쪽 눈 꼬리 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코 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입 꼬리 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턱 끝의 </a:t>
            </a:r>
            <a:r>
              <a:rPr lang="en-US" altLang="ko-KR" sz="2000" b="1" dirty="0">
                <a:solidFill>
                  <a:schemeClr val="bg1"/>
                </a:solidFill>
              </a:rPr>
              <a:t>6</a:t>
            </a:r>
            <a:r>
              <a:rPr lang="ko-KR" altLang="en-US" sz="2000" b="1" dirty="0">
                <a:solidFill>
                  <a:schemeClr val="bg1"/>
                </a:solidFill>
              </a:rPr>
              <a:t>개 좌표를 이용하여 얼굴의 각도를 계산한다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영상에서 추출한 좌표를 </a:t>
            </a:r>
            <a:r>
              <a:rPr lang="en-US" altLang="ko-KR" sz="2000" b="1" dirty="0">
                <a:solidFill>
                  <a:schemeClr val="bg1"/>
                </a:solidFill>
              </a:rPr>
              <a:t>3d </a:t>
            </a:r>
            <a:r>
              <a:rPr lang="ko-KR" altLang="en-US" sz="2000" b="1" dirty="0">
                <a:solidFill>
                  <a:schemeClr val="bg1"/>
                </a:solidFill>
              </a:rPr>
              <a:t>모델의 좌표에 대응하고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카메라 왜곡을 고려한 보정을 통해 얼굴의 포즈를 추정하게 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233637" y="4567146"/>
            <a:ext cx="3211287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face recognition </a:t>
            </a:r>
            <a:r>
              <a:rPr lang="ko-KR" alt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사용 알고리즘</a:t>
            </a:r>
            <a:endParaRPr lang="en-US" altLang="ko-KR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FF8E3-0D99-43D2-AF5B-40C7F602E2BA}"/>
              </a:ext>
            </a:extLst>
          </p:cNvPr>
          <p:cNvSpPr txBox="1"/>
          <p:nvPr/>
        </p:nvSpPr>
        <p:spPr>
          <a:xfrm>
            <a:off x="634849" y="3486291"/>
            <a:ext cx="5249971" cy="34649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400">
                <a:solidFill>
                  <a:srgbClr val="FFFFFF"/>
                </a:solidFill>
              </a:rPr>
              <a:t>얼굴 각도 추출 알고리즘  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F1C7BB7-AC10-45F1-8F6A-5A4F55005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27152"/>
              </p:ext>
            </p:extLst>
          </p:nvPr>
        </p:nvGraphicFramePr>
        <p:xfrm>
          <a:off x="6256866" y="777248"/>
          <a:ext cx="5291666" cy="301265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32829">
                  <a:extLst>
                    <a:ext uri="{9D8B030D-6E8A-4147-A177-3AD203B41FA5}">
                      <a16:colId xmlns:a16="http://schemas.microsoft.com/office/drawing/2014/main" val="3651837259"/>
                    </a:ext>
                  </a:extLst>
                </a:gridCol>
                <a:gridCol w="2958837">
                  <a:extLst>
                    <a:ext uri="{9D8B030D-6E8A-4147-A177-3AD203B41FA5}">
                      <a16:colId xmlns:a16="http://schemas.microsoft.com/office/drawing/2014/main" val="2739254185"/>
                    </a:ext>
                  </a:extLst>
                </a:gridCol>
              </a:tblGrid>
              <a:tr h="430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얼굴 부분</a:t>
                      </a:r>
                    </a:p>
                  </a:txBody>
                  <a:tcPr marL="99642" marR="99642" marT="49821" marB="498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고정 좌표</a:t>
                      </a:r>
                    </a:p>
                  </a:txBody>
                  <a:tcPr marL="99642" marR="99642" marT="49821" marB="49821"/>
                </a:tc>
                <a:extLst>
                  <a:ext uri="{0D108BD9-81ED-4DB2-BD59-A6C34878D82A}">
                    <a16:rowId xmlns:a16="http://schemas.microsoft.com/office/drawing/2014/main" val="1451273858"/>
                  </a:ext>
                </a:extLst>
              </a:tr>
              <a:tr h="430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코 끝</a:t>
                      </a:r>
                    </a:p>
                  </a:txBody>
                  <a:tcPr marL="99642" marR="99642" marT="49821" marB="498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/>
                        <a:t>(0.0, 0.0, 0.0)</a:t>
                      </a:r>
                    </a:p>
                  </a:txBody>
                  <a:tcPr marL="99642" marR="99642" marT="49821" marB="49821"/>
                </a:tc>
                <a:extLst>
                  <a:ext uri="{0D108BD9-81ED-4DB2-BD59-A6C34878D82A}">
                    <a16:rowId xmlns:a16="http://schemas.microsoft.com/office/drawing/2014/main" val="40427071"/>
                  </a:ext>
                </a:extLst>
              </a:tr>
              <a:tr h="430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뺨</a:t>
                      </a:r>
                    </a:p>
                  </a:txBody>
                  <a:tcPr marL="99642" marR="99642" marT="49821" marB="498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/>
                        <a:t>(0.0, -330.0, -65.0)</a:t>
                      </a:r>
                    </a:p>
                  </a:txBody>
                  <a:tcPr marL="99642" marR="99642" marT="49821" marB="49821"/>
                </a:tc>
                <a:extLst>
                  <a:ext uri="{0D108BD9-81ED-4DB2-BD59-A6C34878D82A}">
                    <a16:rowId xmlns:a16="http://schemas.microsoft.com/office/drawing/2014/main" val="621749327"/>
                  </a:ext>
                </a:extLst>
              </a:tr>
              <a:tr h="430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왼쪽 눈 모서리</a:t>
                      </a:r>
                    </a:p>
                  </a:txBody>
                  <a:tcPr marL="99642" marR="99642" marT="49821" marB="498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/>
                        <a:t>(-225.0f, 170.0f, -135.0)</a:t>
                      </a:r>
                      <a:endParaRPr lang="ko-KR" altLang="en-US" sz="1900" dirty="0"/>
                    </a:p>
                  </a:txBody>
                  <a:tcPr marL="99642" marR="99642" marT="49821" marB="49821"/>
                </a:tc>
                <a:extLst>
                  <a:ext uri="{0D108BD9-81ED-4DB2-BD59-A6C34878D82A}">
                    <a16:rowId xmlns:a16="http://schemas.microsoft.com/office/drawing/2014/main" val="1335779038"/>
                  </a:ext>
                </a:extLst>
              </a:tr>
              <a:tr h="430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오른쪽 눈 모서리</a:t>
                      </a:r>
                    </a:p>
                  </a:txBody>
                  <a:tcPr marL="99642" marR="99642" marT="49821" marB="498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/>
                        <a:t>(225.0, 170.0, -135.0)</a:t>
                      </a:r>
                    </a:p>
                  </a:txBody>
                  <a:tcPr marL="99642" marR="99642" marT="49821" marB="49821"/>
                </a:tc>
                <a:extLst>
                  <a:ext uri="{0D108BD9-81ED-4DB2-BD59-A6C34878D82A}">
                    <a16:rowId xmlns:a16="http://schemas.microsoft.com/office/drawing/2014/main" val="1254474621"/>
                  </a:ext>
                </a:extLst>
              </a:tr>
              <a:tr h="430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입 꼬리 왼쪽 끝</a:t>
                      </a:r>
                    </a:p>
                  </a:txBody>
                  <a:tcPr marL="99642" marR="99642" marT="49821" marB="498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/>
                        <a:t>(-150.0, -150.0, -125.0)</a:t>
                      </a:r>
                    </a:p>
                  </a:txBody>
                  <a:tcPr marL="99642" marR="99642" marT="49821" marB="49821"/>
                </a:tc>
                <a:extLst>
                  <a:ext uri="{0D108BD9-81ED-4DB2-BD59-A6C34878D82A}">
                    <a16:rowId xmlns:a16="http://schemas.microsoft.com/office/drawing/2014/main" val="795203167"/>
                  </a:ext>
                </a:extLst>
              </a:tr>
              <a:tr h="430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/>
                        <a:t>입 꼬리 오른쪽 끝</a:t>
                      </a:r>
                    </a:p>
                  </a:txBody>
                  <a:tcPr marL="99642" marR="99642" marT="49821" marB="498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/>
                        <a:t>(150.0, -150.0, -125.0)</a:t>
                      </a:r>
                    </a:p>
                  </a:txBody>
                  <a:tcPr marL="99642" marR="99642" marT="49821" marB="49821"/>
                </a:tc>
                <a:extLst>
                  <a:ext uri="{0D108BD9-81ED-4DB2-BD59-A6C34878D82A}">
                    <a16:rowId xmlns:a16="http://schemas.microsoft.com/office/drawing/2014/main" val="222426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51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F1AF3B82-40F0-4AEA-AFE6-60830A8A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71" y="643467"/>
            <a:ext cx="3870456" cy="3280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F6736A-FB04-4ADD-8E2C-4C6722A9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90" y="643467"/>
            <a:ext cx="4501416" cy="32802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6007ED54-36B5-4914-BB4F-B0520BD0E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31919"/>
              </p:ext>
            </p:extLst>
          </p:nvPr>
        </p:nvGraphicFramePr>
        <p:xfrm>
          <a:off x="830155" y="4997197"/>
          <a:ext cx="70068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927">
                  <a:extLst>
                    <a:ext uri="{9D8B030D-6E8A-4147-A177-3AD203B41FA5}">
                      <a16:colId xmlns:a16="http://schemas.microsoft.com/office/drawing/2014/main" val="1781398799"/>
                    </a:ext>
                  </a:extLst>
                </a:gridCol>
                <a:gridCol w="5474967">
                  <a:extLst>
                    <a:ext uri="{9D8B030D-6E8A-4147-A177-3AD203B41FA5}">
                      <a16:colId xmlns:a16="http://schemas.microsoft.com/office/drawing/2014/main" val="3693486718"/>
                    </a:ext>
                  </a:extLst>
                </a:gridCol>
              </a:tblGrid>
              <a:tr h="351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ptich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상하로 목을 움직이는 얼굴의 각도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40229"/>
                  </a:ext>
                </a:extLst>
              </a:tr>
              <a:tr h="351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roll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좌우로 목을 움직이는 얼굴의 각도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822600"/>
                  </a:ext>
                </a:extLst>
              </a:tr>
              <a:tr h="351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yaw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얼굴의 정면에서 머리가 움직이는 각도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537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159634-12C2-4F9B-9E69-C8B3FD9C730B}"/>
              </a:ext>
            </a:extLst>
          </p:cNvPr>
          <p:cNvSpPr txBox="1"/>
          <p:nvPr/>
        </p:nvSpPr>
        <p:spPr>
          <a:xfrm>
            <a:off x="676893" y="274135"/>
            <a:ext cx="551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얼굴 각도 추출에서 얻어지는 변수는 </a:t>
            </a:r>
            <a:r>
              <a:rPr lang="en-US" altLang="ko-KR"/>
              <a:t>3</a:t>
            </a:r>
            <a:r>
              <a:rPr lang="ko-KR" altLang="en-US"/>
              <a:t>가지이다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8891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andmark </a:t>
            </a:r>
            <a:r>
              <a:rPr lang="en-US" altLang="ko-KR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rocess </a:t>
            </a:r>
            <a:r>
              <a:rPr lang="en-US" altLang="ko-KR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상세 설명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E2A026-4699-4767-9139-72156935E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18414"/>
              </p:ext>
            </p:extLst>
          </p:nvPr>
        </p:nvGraphicFramePr>
        <p:xfrm>
          <a:off x="3423920" y="0"/>
          <a:ext cx="8768080" cy="22574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05511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6862569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45408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Eye_aspect_ratio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L="134219" marR="134219" marT="67110" marB="671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454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리턴 값</a:t>
                      </a:r>
                    </a:p>
                  </a:txBody>
                  <a:tcPr marL="134219" marR="134219" marT="67110" marB="671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Ear(</a:t>
                      </a:r>
                      <a:r>
                        <a:rPr lang="ko-KR" altLang="en-US" sz="1800"/>
                        <a:t>눈 종횡비</a:t>
                      </a:r>
                      <a:r>
                        <a:rPr lang="en-US" altLang="ko-KR" sz="1800"/>
                        <a:t>)</a:t>
                      </a:r>
                      <a:endParaRPr lang="ko-KR" altLang="en-US" sz="1800"/>
                    </a:p>
                  </a:txBody>
                  <a:tcPr marL="134219" marR="134219" marT="67110" marB="671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8951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134219" marR="134219" marT="67110" marB="671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얼굴 좌표 중 눈의 좌표를 이용하여 눈의 종횡비를 계산하고 그 값을 리턴</a:t>
                      </a:r>
                    </a:p>
                  </a:txBody>
                  <a:tcPr marL="134219" marR="134219" marT="67110" marB="671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454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예시</a:t>
                      </a:r>
                    </a:p>
                  </a:txBody>
                  <a:tcPr marL="134219" marR="134219" marT="67110" marB="671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eye_aspect_ratop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right_eye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34219" marR="134219" marT="67110" marB="671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32BC22AD-9499-40D9-9A5E-491F883BD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98270"/>
              </p:ext>
            </p:extLst>
          </p:nvPr>
        </p:nvGraphicFramePr>
        <p:xfrm>
          <a:off x="3423917" y="2266950"/>
          <a:ext cx="8768081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215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6889866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486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mouth_aspect_ratio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493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Ear(</a:t>
                      </a:r>
                      <a:r>
                        <a:rPr lang="ko-KR" altLang="en-US" dirty="0"/>
                        <a:t>입 </a:t>
                      </a:r>
                      <a:r>
                        <a:rPr lang="ko-KR" altLang="en-US" dirty="0" err="1"/>
                        <a:t>종횡비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851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얼굴 좌표 중 입의 </a:t>
                      </a:r>
                      <a:r>
                        <a:rPr lang="ko-KR" altLang="en-US" dirty="0" err="1"/>
                        <a:t>좌료를</a:t>
                      </a:r>
                      <a:r>
                        <a:rPr lang="ko-KR" altLang="en-US" dirty="0"/>
                        <a:t> 이용하여 입의 종횡비를 계산하고 그 값을 리턴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493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mouth_aspect_ratop</a:t>
                      </a:r>
                      <a:r>
                        <a:rPr lang="en-US" altLang="ko-KR" dirty="0"/>
                        <a:t>(mouth)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9B06C865-B774-48C1-8310-6A5B7250B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98976"/>
              </p:ext>
            </p:extLst>
          </p:nvPr>
        </p:nvGraphicFramePr>
        <p:xfrm>
          <a:off x="3423917" y="4591051"/>
          <a:ext cx="8768083" cy="226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215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6889868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4744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Pose_aspect_angle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481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Pitch, roll, yaw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830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얼굴 좌표와 얼굴을 인식하는 주변 직사각형 좌표를 이용하여 얼굴의 각도를 계산하고 그 각도를 리턴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481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 </a:t>
                      </a:r>
                      <a:r>
                        <a:rPr lang="en-US" altLang="ko-KR" dirty="0" err="1"/>
                        <a:t>eye_aspect_ratop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right_eye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530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래픽 6" descr="Lashes">
            <a:extLst>
              <a:ext uri="{FF2B5EF4-FFF2-40B4-BE49-F238E27FC236}">
                <a16:creationId xmlns:a16="http://schemas.microsoft.com/office/drawing/2014/main" id="{575EB00A-E32E-4E1D-B9B1-526173AE7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576" y="643467"/>
            <a:ext cx="3280212" cy="3280212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A4C7C40F-A07C-4563-A967-F5CDFBE8E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85" y="495514"/>
            <a:ext cx="3082268" cy="32802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491606" y="4636166"/>
            <a:ext cx="3488880" cy="1499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sleep step calculation 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객체 상세 설명</a:t>
            </a:r>
            <a:endParaRPr lang="en-US" altLang="ko-KR" sz="3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FF8E3-0D99-43D2-AF5B-40C7F602E2BA}"/>
              </a:ext>
            </a:extLst>
          </p:cNvPr>
          <p:cNvSpPr txBox="1"/>
          <p:nvPr/>
        </p:nvSpPr>
        <p:spPr>
          <a:xfrm>
            <a:off x="4141822" y="4952315"/>
            <a:ext cx="5788792" cy="172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</a:rPr>
              <a:t>기능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포착한 졸음 징후들을 토대로 졸음 단계를 계산하고 그 결과를 반환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반환된 결과를 토대로 졸음 단계에 걸맞는 서비스 제공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12B18D6-79C9-404D-9DAC-677F11A68C3B}"/>
              </a:ext>
            </a:extLst>
          </p:cNvPr>
          <p:cNvSpPr txBox="1"/>
          <p:nvPr/>
        </p:nvSpPr>
        <p:spPr>
          <a:xfrm>
            <a:off x="1616316" y="3370832"/>
            <a:ext cx="14356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졸음 단계</a:t>
            </a:r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2AE990-FA33-4BAF-B838-CA766E3E26DF}"/>
              </a:ext>
            </a:extLst>
          </p:cNvPr>
          <p:cNvSpPr txBox="1"/>
          <p:nvPr/>
        </p:nvSpPr>
        <p:spPr>
          <a:xfrm>
            <a:off x="5143500" y="3370832"/>
            <a:ext cx="199072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/>
              <a:t>눈 깜빡임 횟수</a:t>
            </a:r>
            <a:endParaRPr lang="en-US" altLang="ko-KR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249020-FA6D-42EA-A904-39F0078A3B87}"/>
              </a:ext>
            </a:extLst>
          </p:cNvPr>
          <p:cNvSpPr txBox="1"/>
          <p:nvPr/>
        </p:nvSpPr>
        <p:spPr>
          <a:xfrm>
            <a:off x="9175791" y="3400932"/>
            <a:ext cx="143561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 dirty="0"/>
              <a:t>하품 횟수</a:t>
            </a:r>
            <a:endParaRPr lang="en-US" altLang="ko-KR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187B2F-DFDE-4A6C-8305-C534C5B75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384" y="916642"/>
            <a:ext cx="1961323" cy="21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25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sleep step calculation</a:t>
            </a: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상세 설명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CFE03AA-1909-47E1-857E-3D5639B70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65687"/>
              </p:ext>
            </p:extLst>
          </p:nvPr>
        </p:nvGraphicFramePr>
        <p:xfrm>
          <a:off x="3722018" y="592853"/>
          <a:ext cx="8140397" cy="227919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0202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6450195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3405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event_sleep_step()</a:t>
                      </a:r>
                      <a:endParaRPr lang="ko-KR" altLang="en-US" sz="1800"/>
                    </a:p>
                  </a:txBody>
                  <a:tcPr marL="128233" marR="128233" marT="64117" marB="64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340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리턴 값</a:t>
                      </a:r>
                    </a:p>
                  </a:txBody>
                  <a:tcPr marL="128233" marR="128233" marT="64117" marB="64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28233" marR="128233" marT="64117" marB="64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10715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128233" marR="128233" marT="64117" marB="64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설명 졸음 단계 가중치에 따라 발생하는 이벤트를 처리하는 함수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가중치 </a:t>
                      </a:r>
                      <a:r>
                        <a:rPr lang="en-US" altLang="ko-KR" sz="1800" dirty="0"/>
                        <a:t>3,5,7</a:t>
                      </a:r>
                      <a:r>
                        <a:rPr lang="ko-KR" altLang="en-US" sz="1800" dirty="0"/>
                        <a:t>단계 마다 졸음 단계가 </a:t>
                      </a:r>
                      <a:r>
                        <a:rPr lang="en-US" altLang="ko-KR" sz="1800" dirty="0"/>
                        <a:t>1,2,3</a:t>
                      </a:r>
                      <a:r>
                        <a:rPr lang="ko-KR" altLang="en-US" sz="1800" dirty="0"/>
                        <a:t>단계가 되어 각 단계에 맞는 이벤트를 발생시킨다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28233" marR="128233" marT="64117" marB="64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340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예시</a:t>
                      </a:r>
                    </a:p>
                  </a:txBody>
                  <a:tcPr marL="128233" marR="128233" marT="64117" marB="64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event_sleep_step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sleep_detection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128233" marR="128233" marT="64117" marB="64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  <p:graphicFrame>
        <p:nvGraphicFramePr>
          <p:cNvPr id="84" name="표 2">
            <a:extLst>
              <a:ext uri="{FF2B5EF4-FFF2-40B4-BE49-F238E27FC236}">
                <a16:creationId xmlns:a16="http://schemas.microsoft.com/office/drawing/2014/main" id="{E9ABCA47-2E1B-446A-850B-B1FEE2733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66118"/>
              </p:ext>
            </p:extLst>
          </p:nvPr>
        </p:nvGraphicFramePr>
        <p:xfrm>
          <a:off x="3722017" y="3694177"/>
          <a:ext cx="8140397" cy="2279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759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6396638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44629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blink_detect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452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임계치 달성 시 </a:t>
                      </a:r>
                      <a:r>
                        <a:rPr lang="en-US" altLang="ko-KR" sz="1800" dirty="0"/>
                        <a:t>true, </a:t>
                      </a:r>
                      <a:r>
                        <a:rPr lang="ko-KR" altLang="en-US" sz="1800" dirty="0"/>
                        <a:t>아닐 시 </a:t>
                      </a:r>
                      <a:r>
                        <a:rPr lang="en-US" altLang="ko-KR" sz="1800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883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눈 깜빡임 횟수를 검사하여 그 횟수가 임계 값 이상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졸음 단계 기준 성립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일 경우 졸음 단계 가중치를 상승시키는 기능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4973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blink_detect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sleep_detection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blink_count</a:t>
                      </a:r>
                      <a:r>
                        <a:rPr lang="en-US" altLang="ko-KR" sz="1800" dirty="0"/>
                        <a:t>, 23)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737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FB8AE-A3A3-495D-BBDC-B480304C731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dirty="0">
                <a:solidFill>
                  <a:srgbClr val="FFFFFF"/>
                </a:solidFill>
              </a:rPr>
              <a:t>sleep step calculation </a:t>
            </a:r>
            <a:r>
              <a:rPr lang="en-US" altLang="ko-KR" sz="2600" dirty="0" err="1">
                <a:solidFill>
                  <a:srgbClr val="FFFFFF"/>
                </a:solidFill>
              </a:rPr>
              <a:t>api</a:t>
            </a:r>
            <a:r>
              <a:rPr lang="en-US" altLang="ko-KR" sz="2600" dirty="0">
                <a:solidFill>
                  <a:srgbClr val="FFFFFF"/>
                </a:solidFill>
              </a:rPr>
              <a:t>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600" dirty="0">
                <a:solidFill>
                  <a:srgbClr val="FFFFFF"/>
                </a:solidFill>
              </a:rPr>
              <a:t>상세 설명</a:t>
            </a:r>
            <a:endParaRPr lang="en-US" altLang="ko-KR" sz="2600" dirty="0">
              <a:solidFill>
                <a:srgbClr val="FFFFFF"/>
              </a:solidFill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9A259C54-C408-4398-84A1-063E29B0B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38132"/>
              </p:ext>
            </p:extLst>
          </p:nvPr>
        </p:nvGraphicFramePr>
        <p:xfrm>
          <a:off x="4032514" y="2074363"/>
          <a:ext cx="7715250" cy="260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243">
                  <a:extLst>
                    <a:ext uri="{9D8B030D-6E8A-4147-A177-3AD203B41FA5}">
                      <a16:colId xmlns:a16="http://schemas.microsoft.com/office/drawing/2014/main" val="2488353791"/>
                    </a:ext>
                  </a:extLst>
                </a:gridCol>
                <a:gridCol w="6060007">
                  <a:extLst>
                    <a:ext uri="{9D8B030D-6E8A-4147-A177-3AD203B41FA5}">
                      <a16:colId xmlns:a16="http://schemas.microsoft.com/office/drawing/2014/main" val="3090315192"/>
                    </a:ext>
                  </a:extLst>
                </a:gridCol>
              </a:tblGrid>
              <a:tr h="406882">
                <a:tc gridSpan="2">
                  <a:txBody>
                    <a:bodyPr/>
                    <a:lstStyle/>
                    <a:p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yawn_detection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3133"/>
                  </a:ext>
                </a:extLst>
              </a:tr>
              <a:tr h="406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리턴 값</a:t>
                      </a:r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임계 치 달성 시 </a:t>
                      </a:r>
                      <a:r>
                        <a:rPr lang="en-US" altLang="ko-KR" sz="2000" dirty="0"/>
                        <a:t>true, </a:t>
                      </a:r>
                      <a:r>
                        <a:rPr lang="ko-KR" altLang="en-US" sz="2000" dirty="0"/>
                        <a:t>아닐 시 </a:t>
                      </a:r>
                      <a:r>
                        <a:rPr lang="en-US" altLang="ko-KR" sz="2000" dirty="0"/>
                        <a:t>false</a:t>
                      </a:r>
                      <a:endParaRPr lang="ko-KR" altLang="en-US" sz="2000" dirty="0"/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30339"/>
                  </a:ext>
                </a:extLst>
              </a:tr>
              <a:tr h="961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하품 횟수를 측정하여 하품 횟수가 졸음 단계 기준에 성립 될 경우 졸음 단계 가중치를 상승시키는 기능</a:t>
                      </a:r>
                      <a:endParaRPr lang="en-US" altLang="ko-KR" sz="2000" dirty="0"/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38868"/>
                  </a:ext>
                </a:extLst>
              </a:tr>
              <a:tr h="684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예시</a:t>
                      </a:r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yawn_detection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sleep_detection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yawn_count</a:t>
                      </a:r>
                      <a:r>
                        <a:rPr lang="en-US" altLang="ko-KR" sz="2000" dirty="0"/>
                        <a:t>)</a:t>
                      </a:r>
                      <a:r>
                        <a:rPr lang="ko-KR" altLang="en-US" sz="2000" dirty="0"/>
                        <a:t> </a:t>
                      </a:r>
                      <a:endParaRPr lang="en-US" altLang="ko-KR" sz="2000" dirty="0"/>
                    </a:p>
                  </a:txBody>
                  <a:tcPr marL="132501" marR="132501" marT="66251" marB="6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2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22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EEAED5-8203-4A0D-B184-19EA3A93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ER-diagram</a:t>
            </a: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23366DA-0E1D-48FF-952E-25748378A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224" y="554491"/>
            <a:ext cx="8635533" cy="54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99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BBCF6E-3B89-46A9-A763-31082CE6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600" dirty="0">
                <a:solidFill>
                  <a:srgbClr val="FFFFFF"/>
                </a:solidFill>
              </a:rPr>
              <a:t>논리적</a:t>
            </a:r>
            <a:br>
              <a:rPr lang="en-US" altLang="ko-KR" sz="2600" dirty="0">
                <a:solidFill>
                  <a:srgbClr val="FFFFFF"/>
                </a:solidFill>
              </a:rPr>
            </a:br>
            <a:r>
              <a:rPr lang="ko-KR" altLang="en-US" sz="2600" dirty="0">
                <a:solidFill>
                  <a:srgbClr val="FFFFFF"/>
                </a:solidFill>
              </a:rPr>
              <a:t>설계</a:t>
            </a: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1D4C194F-0B6D-4380-BFE3-A9307C261E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146071"/>
              </p:ext>
            </p:extLst>
          </p:nvPr>
        </p:nvGraphicFramePr>
        <p:xfrm>
          <a:off x="4010526" y="1184868"/>
          <a:ext cx="6943722" cy="138030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99002">
                  <a:extLst>
                    <a:ext uri="{9D8B030D-6E8A-4147-A177-3AD203B41FA5}">
                      <a16:colId xmlns:a16="http://schemas.microsoft.com/office/drawing/2014/main" val="2961704621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4153018793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2727136433"/>
                    </a:ext>
                  </a:extLst>
                </a:gridCol>
                <a:gridCol w="1031864">
                  <a:extLst>
                    <a:ext uri="{9D8B030D-6E8A-4147-A177-3AD203B41FA5}">
                      <a16:colId xmlns:a16="http://schemas.microsoft.com/office/drawing/2014/main" val="728281262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184110993"/>
                    </a:ext>
                  </a:extLst>
                </a:gridCol>
                <a:gridCol w="999002">
                  <a:extLst>
                    <a:ext uri="{9D8B030D-6E8A-4147-A177-3AD203B41FA5}">
                      <a16:colId xmlns:a16="http://schemas.microsoft.com/office/drawing/2014/main" val="1934765737"/>
                    </a:ext>
                  </a:extLst>
                </a:gridCol>
                <a:gridCol w="916848">
                  <a:extLst>
                    <a:ext uri="{9D8B030D-6E8A-4147-A177-3AD203B41FA5}">
                      <a16:colId xmlns:a16="http://schemas.microsoft.com/office/drawing/2014/main" val="3183830957"/>
                    </a:ext>
                  </a:extLst>
                </a:gridCol>
              </a:tblGrid>
              <a:tr h="7091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u="none">
                          <a:solidFill>
                            <a:schemeClr val="tx1"/>
                          </a:solidFill>
                          <a:effectLst/>
                        </a:rPr>
                        <a:t>통계</a:t>
                      </a:r>
                      <a:endParaRPr lang="en-US" altLang="ko-KR" sz="1800" u="none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1800" u="none">
                          <a:solidFill>
                            <a:schemeClr val="tx1"/>
                          </a:solidFill>
                          <a:effectLst/>
                        </a:rPr>
                        <a:t>테이블</a:t>
                      </a:r>
                    </a:p>
                  </a:txBody>
                  <a:tcPr marL="122468" marR="122468" marT="61234" marB="6123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u="sng" dirty="0">
                          <a:solidFill>
                            <a:schemeClr val="tx1"/>
                          </a:solidFill>
                          <a:effectLst/>
                        </a:rPr>
                        <a:t>통계</a:t>
                      </a:r>
                      <a:endParaRPr lang="en-US" altLang="ko-KR" sz="1800" b="0" u="sng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u="sng" dirty="0">
                          <a:solidFill>
                            <a:schemeClr val="tx1"/>
                          </a:solidFill>
                          <a:effectLst/>
                        </a:rPr>
                        <a:t>인덱스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눈 깜빡임</a:t>
                      </a: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en-US" altLang="ko-KR" sz="18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현재시간</a:t>
                      </a: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>
                          <a:solidFill>
                            <a:schemeClr val="tx1"/>
                          </a:solidFill>
                        </a:rPr>
                        <a:t>주행시간</a:t>
                      </a: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피드백</a:t>
                      </a: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1476"/>
                  </a:ext>
                </a:extLst>
              </a:tr>
              <a:tr h="39164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2468" marR="122468" marT="61234" marB="6123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Yaw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Roll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pitch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졸음 단계</a:t>
                      </a: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원인</a:t>
                      </a: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2468" marR="122468" marT="61234" marB="61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02105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7CAD6ADA-0B04-4649-9505-8AACB7D01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15161"/>
              </p:ext>
            </p:extLst>
          </p:nvPr>
        </p:nvGraphicFramePr>
        <p:xfrm>
          <a:off x="4010526" y="3263900"/>
          <a:ext cx="603847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5">
                  <a:extLst>
                    <a:ext uri="{9D8B030D-6E8A-4147-A177-3AD203B41FA5}">
                      <a16:colId xmlns:a16="http://schemas.microsoft.com/office/drawing/2014/main" val="4161706957"/>
                    </a:ext>
                  </a:extLst>
                </a:gridCol>
                <a:gridCol w="1207695">
                  <a:extLst>
                    <a:ext uri="{9D8B030D-6E8A-4147-A177-3AD203B41FA5}">
                      <a16:colId xmlns:a16="http://schemas.microsoft.com/office/drawing/2014/main" val="3407147934"/>
                    </a:ext>
                  </a:extLst>
                </a:gridCol>
                <a:gridCol w="1207695">
                  <a:extLst>
                    <a:ext uri="{9D8B030D-6E8A-4147-A177-3AD203B41FA5}">
                      <a16:colId xmlns:a16="http://schemas.microsoft.com/office/drawing/2014/main" val="219674083"/>
                    </a:ext>
                  </a:extLst>
                </a:gridCol>
                <a:gridCol w="1207695">
                  <a:extLst>
                    <a:ext uri="{9D8B030D-6E8A-4147-A177-3AD203B41FA5}">
                      <a16:colId xmlns:a16="http://schemas.microsoft.com/office/drawing/2014/main" val="608848493"/>
                    </a:ext>
                  </a:extLst>
                </a:gridCol>
                <a:gridCol w="1207695">
                  <a:extLst>
                    <a:ext uri="{9D8B030D-6E8A-4147-A177-3AD203B41FA5}">
                      <a16:colId xmlns:a16="http://schemas.microsoft.com/office/drawing/2014/main" val="243454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>
                          <a:solidFill>
                            <a:schemeClr val="tx1"/>
                          </a:solidFill>
                        </a:rPr>
                        <a:t>개인 </a:t>
                      </a:r>
                      <a:endParaRPr lang="en-US" altLang="ko-KR" u="none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chemeClr val="tx1"/>
                          </a:solidFill>
                        </a:rPr>
                        <a:t>테이블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u="sng" dirty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en-US" altLang="ko-KR" b="0" u="sng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u="sng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눈 깜빡임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평균 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눈 비율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입 비율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543654"/>
                  </a:ext>
                </a:extLst>
              </a:tr>
            </a:tbl>
          </a:graphicData>
        </a:graphic>
      </p:graphicFrame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D57A06B4-2261-4A90-8D62-3BEA951BB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4431"/>
              </p:ext>
            </p:extLst>
          </p:nvPr>
        </p:nvGraphicFramePr>
        <p:xfrm>
          <a:off x="4010526" y="4826103"/>
          <a:ext cx="628850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701">
                  <a:extLst>
                    <a:ext uri="{9D8B030D-6E8A-4147-A177-3AD203B41FA5}">
                      <a16:colId xmlns:a16="http://schemas.microsoft.com/office/drawing/2014/main" val="4161706957"/>
                    </a:ext>
                  </a:extLst>
                </a:gridCol>
                <a:gridCol w="1257701">
                  <a:extLst>
                    <a:ext uri="{9D8B030D-6E8A-4147-A177-3AD203B41FA5}">
                      <a16:colId xmlns:a16="http://schemas.microsoft.com/office/drawing/2014/main" val="3407147934"/>
                    </a:ext>
                  </a:extLst>
                </a:gridCol>
                <a:gridCol w="1257701">
                  <a:extLst>
                    <a:ext uri="{9D8B030D-6E8A-4147-A177-3AD203B41FA5}">
                      <a16:colId xmlns:a16="http://schemas.microsoft.com/office/drawing/2014/main" val="219674083"/>
                    </a:ext>
                  </a:extLst>
                </a:gridCol>
                <a:gridCol w="1257701">
                  <a:extLst>
                    <a:ext uri="{9D8B030D-6E8A-4147-A177-3AD203B41FA5}">
                      <a16:colId xmlns:a16="http://schemas.microsoft.com/office/drawing/2014/main" val="608848493"/>
                    </a:ext>
                  </a:extLst>
                </a:gridCol>
                <a:gridCol w="1257701">
                  <a:extLst>
                    <a:ext uri="{9D8B030D-6E8A-4147-A177-3AD203B41FA5}">
                      <a16:colId xmlns:a16="http://schemas.microsoft.com/office/drawing/2014/main" val="243454125"/>
                    </a:ext>
                  </a:extLst>
                </a:gridCol>
              </a:tblGrid>
              <a:tr h="270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테이블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u="sng" dirty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en-US" altLang="ko-KR" b="0" u="sng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u="sng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543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56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8CF5E8E-607F-4DB7-8701-387DE3EFA0B0}"/>
              </a:ext>
            </a:extLst>
          </p:cNvPr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CFBABA-323C-4F1E-89C6-084448886C05}"/>
              </a:ext>
            </a:extLst>
          </p:cNvPr>
          <p:cNvSpPr/>
          <p:nvPr/>
        </p:nvSpPr>
        <p:spPr>
          <a:xfrm>
            <a:off x="895590" y="6755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3368E4-0041-4713-968C-EF1F313C2D91}"/>
              </a:ext>
            </a:extLst>
          </p:cNvPr>
          <p:cNvSpPr/>
          <p:nvPr/>
        </p:nvSpPr>
        <p:spPr>
          <a:xfrm>
            <a:off x="2763356" y="47453"/>
            <a:ext cx="5196900" cy="5749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전반적인 개인화 반영 프로세스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F53286-D1B0-48CB-9821-733E07C56136}"/>
              </a:ext>
            </a:extLst>
          </p:cNvPr>
          <p:cNvSpPr/>
          <p:nvPr/>
        </p:nvSpPr>
        <p:spPr>
          <a:xfrm>
            <a:off x="990600" y="501249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308D85-4AE5-47EC-91F4-E24373F42FD8}"/>
              </a:ext>
            </a:extLst>
          </p:cNvPr>
          <p:cNvSpPr/>
          <p:nvPr/>
        </p:nvSpPr>
        <p:spPr>
          <a:xfrm>
            <a:off x="990600" y="95902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5B86FB-A845-41DC-A157-89519A5E963A}"/>
              </a:ext>
            </a:extLst>
          </p:cNvPr>
          <p:cNvSpPr/>
          <p:nvPr/>
        </p:nvSpPr>
        <p:spPr>
          <a:xfrm>
            <a:off x="1285824" y="465225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8970AE4-DDE9-4B75-969C-F5D4FA5A1DFA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93301" y="4006563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5AE8DB7-C0E2-42F1-AD85-C0006A0F35E8}"/>
              </a:ext>
            </a:extLst>
          </p:cNvPr>
          <p:cNvSpPr/>
          <p:nvPr/>
        </p:nvSpPr>
        <p:spPr>
          <a:xfrm>
            <a:off x="1438224" y="3929025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1896012-1651-4C18-BBC2-BA8F50D19E4C}"/>
              </a:ext>
            </a:extLst>
          </p:cNvPr>
          <p:cNvSpPr/>
          <p:nvPr/>
        </p:nvSpPr>
        <p:spPr>
          <a:xfrm>
            <a:off x="10724972" y="3929024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B7449EF-C5D9-448E-A5E1-0EC3B10FD9B0}"/>
              </a:ext>
            </a:extLst>
          </p:cNvPr>
          <p:cNvSpPr/>
          <p:nvPr/>
        </p:nvSpPr>
        <p:spPr>
          <a:xfrm>
            <a:off x="3295574" y="392902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B819F5F-9196-4080-82E5-442A0BC9A9E1}"/>
              </a:ext>
            </a:extLst>
          </p:cNvPr>
          <p:cNvSpPr/>
          <p:nvPr/>
        </p:nvSpPr>
        <p:spPr>
          <a:xfrm>
            <a:off x="5152924" y="392902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EF6725-29A6-4538-A5F6-254F8B3426D0}"/>
              </a:ext>
            </a:extLst>
          </p:cNvPr>
          <p:cNvSpPr/>
          <p:nvPr/>
        </p:nvSpPr>
        <p:spPr>
          <a:xfrm>
            <a:off x="6982974" y="3901720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31590D7-6C3B-4AE6-B16C-6BECB75661AA}"/>
              </a:ext>
            </a:extLst>
          </p:cNvPr>
          <p:cNvSpPr/>
          <p:nvPr/>
        </p:nvSpPr>
        <p:spPr>
          <a:xfrm>
            <a:off x="8867624" y="392902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DBD11E-2DEA-46F2-A92A-7EF9D77BD0AF}"/>
              </a:ext>
            </a:extLst>
          </p:cNvPr>
          <p:cNvSpPr/>
          <p:nvPr/>
        </p:nvSpPr>
        <p:spPr>
          <a:xfrm>
            <a:off x="1325762" y="2920034"/>
            <a:ext cx="1969812" cy="8906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프로그램 실행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운전 시작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 앱 실행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전송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8770D6-8784-45EC-A8DB-854B6FC31288}"/>
              </a:ext>
            </a:extLst>
          </p:cNvPr>
          <p:cNvSpPr/>
          <p:nvPr/>
        </p:nvSpPr>
        <p:spPr>
          <a:xfrm>
            <a:off x="2095500" y="4350321"/>
            <a:ext cx="2262518" cy="8906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 얼굴 종횡 비 등록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눈을 감지 않고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 간 정면 주시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205167-5017-43AA-9B9D-2F793F82DE46}"/>
              </a:ext>
            </a:extLst>
          </p:cNvPr>
          <p:cNvSpPr/>
          <p:nvPr/>
        </p:nvSpPr>
        <p:spPr>
          <a:xfrm>
            <a:off x="4165600" y="2993598"/>
            <a:ext cx="2049768" cy="8906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개인화 테이블 읽기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해당하는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개인화 테이블 읽기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0EE5D7-ED67-4583-8531-B78DEF6D8220}"/>
              </a:ext>
            </a:extLst>
          </p:cNvPr>
          <p:cNvSpPr/>
          <p:nvPr/>
        </p:nvSpPr>
        <p:spPr>
          <a:xfrm>
            <a:off x="6102905" y="4350321"/>
            <a:ext cx="2237351" cy="6367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3300"/>
                </a:solidFill>
              </a:rPr>
              <a:t>졸음 인식 발생</a:t>
            </a:r>
            <a:endParaRPr lang="en-US" altLang="ko-KR" sz="1400" b="1" dirty="0">
              <a:solidFill>
                <a:srgbClr val="FF33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발생 원인에 따른 가중치 전송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C65D85-6C5A-4E48-99A3-2E6E82B5161D}"/>
              </a:ext>
            </a:extLst>
          </p:cNvPr>
          <p:cNvSpPr/>
          <p:nvPr/>
        </p:nvSpPr>
        <p:spPr>
          <a:xfrm>
            <a:off x="7960255" y="3038392"/>
            <a:ext cx="1969812" cy="6367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로그 기록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발생한 졸음 로그 기록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CBFA9F-7354-476B-BA8D-D841F0208440}"/>
              </a:ext>
            </a:extLst>
          </p:cNvPr>
          <p:cNvSpPr/>
          <p:nvPr/>
        </p:nvSpPr>
        <p:spPr>
          <a:xfrm>
            <a:off x="9022701" y="4350315"/>
            <a:ext cx="1969812" cy="8906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프로그램 종료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운전 종료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 앱 종료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전송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5F8B0E-25D7-427D-9A63-AA8A48265FDC}"/>
              </a:ext>
            </a:extLst>
          </p:cNvPr>
          <p:cNvSpPr/>
          <p:nvPr/>
        </p:nvSpPr>
        <p:spPr>
          <a:xfrm>
            <a:off x="6215368" y="5240699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- </a:t>
            </a:r>
            <a:r>
              <a:rPr lang="ko-KR" altLang="en-US" sz="1400" dirty="0">
                <a:solidFill>
                  <a:srgbClr val="212121"/>
                </a:solidFill>
              </a:rPr>
              <a:t>눈 감김</a:t>
            </a:r>
            <a:endParaRPr lang="en-US" altLang="ko-KR" sz="14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- </a:t>
            </a:r>
            <a:r>
              <a:rPr lang="ko-KR" altLang="en-US" sz="1400" dirty="0">
                <a:solidFill>
                  <a:srgbClr val="212121"/>
                </a:solidFill>
              </a:rPr>
              <a:t>눈 깜빡임</a:t>
            </a:r>
            <a:endParaRPr lang="en-US" altLang="ko-KR" sz="14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- </a:t>
            </a:r>
            <a:r>
              <a:rPr lang="ko-KR" altLang="en-US" sz="1400" dirty="0">
                <a:solidFill>
                  <a:srgbClr val="212121"/>
                </a:solidFill>
              </a:rPr>
              <a:t>하품</a:t>
            </a:r>
            <a:endParaRPr lang="en-US" altLang="ko-KR" sz="14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</a:rPr>
              <a:t>- </a:t>
            </a:r>
            <a:r>
              <a:rPr lang="ko-KR" altLang="en-US" sz="1400" dirty="0">
                <a:solidFill>
                  <a:srgbClr val="212121"/>
                </a:solidFill>
              </a:rPr>
              <a:t>운전자 이탈</a:t>
            </a:r>
            <a:endParaRPr lang="ko-KR" altLang="en-US" sz="900" dirty="0">
              <a:solidFill>
                <a:srgbClr val="21212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DC982B-F39A-4AE3-A6AD-80C902F568DA}"/>
              </a:ext>
            </a:extLst>
          </p:cNvPr>
          <p:cNvSpPr/>
          <p:nvPr/>
        </p:nvSpPr>
        <p:spPr>
          <a:xfrm>
            <a:off x="8340257" y="1392058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개인화 테이블 계산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SQL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평균 계산 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개인화 테이블 갱신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꺾인 연결선 11">
            <a:extLst>
              <a:ext uri="{FF2B5EF4-FFF2-40B4-BE49-F238E27FC236}">
                <a16:creationId xmlns:a16="http://schemas.microsoft.com/office/drawing/2014/main" id="{F83CFE88-CAE6-4198-A16F-FEDDD273D43A}"/>
              </a:ext>
            </a:extLst>
          </p:cNvPr>
          <p:cNvCxnSpPr>
            <a:stCxn id="21" idx="4"/>
            <a:endCxn id="29" idx="1"/>
          </p:cNvCxnSpPr>
          <p:nvPr/>
        </p:nvCxnSpPr>
        <p:spPr>
          <a:xfrm rot="5400000">
            <a:off x="5763088" y="4563676"/>
            <a:ext cx="1777004" cy="872444"/>
          </a:xfrm>
          <a:prstGeom prst="bentConnector4">
            <a:avLst>
              <a:gd name="adj1" fmla="val 8726"/>
              <a:gd name="adj2" fmla="val 126202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51">
            <a:extLst>
              <a:ext uri="{FF2B5EF4-FFF2-40B4-BE49-F238E27FC236}">
                <a16:creationId xmlns:a16="http://schemas.microsoft.com/office/drawing/2014/main" id="{01EEC98C-D912-4913-9897-7E3154FF4DAE}"/>
              </a:ext>
            </a:extLst>
          </p:cNvPr>
          <p:cNvCxnSpPr>
            <a:stCxn id="30" idx="3"/>
            <a:endCxn id="18" idx="6"/>
          </p:cNvCxnSpPr>
          <p:nvPr/>
        </p:nvCxnSpPr>
        <p:spPr>
          <a:xfrm flipH="1">
            <a:off x="10880049" y="2039759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139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C02A-E765-4C3F-BEBB-84B6C0C6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개발 환경</a:t>
            </a:r>
          </a:p>
        </p:txBody>
      </p:sp>
      <p:pic>
        <p:nvPicPr>
          <p:cNvPr id="2050" name="Picture 2" descr="aws ec2 이미지 검색결과&quot;">
            <a:extLst>
              <a:ext uri="{FF2B5EF4-FFF2-40B4-BE49-F238E27FC236}">
                <a16:creationId xmlns:a16="http://schemas.microsoft.com/office/drawing/2014/main" id="{316DB5A6-0F75-4F0A-A8EE-9A2F557E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9670" y="2589086"/>
            <a:ext cx="4898627" cy="275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FD648-5E01-4F42-9ADB-2CF58038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서버</a:t>
            </a:r>
            <a:endParaRPr lang="en-US" altLang="ko-KR" sz="2400" dirty="0"/>
          </a:p>
          <a:p>
            <a:r>
              <a:rPr lang="en-US" altLang="ko-KR" sz="2400" dirty="0"/>
              <a:t>AWS EC2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en-US" altLang="ko-KR" sz="2400" dirty="0"/>
              <a:t>OS: Ubuntu LTS 18.04</a:t>
            </a:r>
          </a:p>
          <a:p>
            <a:r>
              <a:rPr lang="ko-KR" altLang="en-US" sz="2400" dirty="0"/>
              <a:t>메모리와 저장 공간은</a:t>
            </a:r>
            <a:br>
              <a:rPr lang="en-US" altLang="ko-KR" sz="2400" dirty="0"/>
            </a:br>
            <a:r>
              <a:rPr lang="ko-KR" altLang="en-US" sz="2400" dirty="0"/>
              <a:t>설정에 따라 유동적으로 변화 가능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24205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C02A-E765-4C3F-BEBB-84B6C0C6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개발 환경</a:t>
            </a:r>
          </a:p>
        </p:txBody>
      </p:sp>
      <p:pic>
        <p:nvPicPr>
          <p:cNvPr id="1028" name="Picture 4" descr="aws RDS 이미지 검색결과&quot;">
            <a:extLst>
              <a:ext uri="{FF2B5EF4-FFF2-40B4-BE49-F238E27FC236}">
                <a16:creationId xmlns:a16="http://schemas.microsoft.com/office/drawing/2014/main" id="{F73E9097-8F83-4397-A664-A5CF66B2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7196" y="2589086"/>
            <a:ext cx="4143575" cy="275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FD648-5E01-4F42-9ADB-2CF58038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DB</a:t>
            </a:r>
          </a:p>
          <a:p>
            <a:r>
              <a:rPr lang="en-US" altLang="ko-KR" sz="2400" dirty="0"/>
              <a:t>AWS RDS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en-US" altLang="ko-KR" sz="2400" dirty="0"/>
              <a:t>DBMS : MariaDB 10.0.1</a:t>
            </a:r>
          </a:p>
        </p:txBody>
      </p:sp>
    </p:spTree>
    <p:extLst>
      <p:ext uri="{BB962C8B-B14F-4D97-AF65-F5344CB8AC3E}">
        <p14:creationId xmlns:p14="http://schemas.microsoft.com/office/powerpoint/2010/main" val="4261893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96B310-C102-45FB-9BAC-62A28273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방법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7EBDE67-0876-42DA-B9CF-175532B0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95398"/>
              </p:ext>
            </p:extLst>
          </p:nvPr>
        </p:nvGraphicFramePr>
        <p:xfrm>
          <a:off x="643467" y="1973464"/>
          <a:ext cx="10905067" cy="37977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30779">
                  <a:extLst>
                    <a:ext uri="{9D8B030D-6E8A-4147-A177-3AD203B41FA5}">
                      <a16:colId xmlns:a16="http://schemas.microsoft.com/office/drawing/2014/main" val="2030836576"/>
                    </a:ext>
                  </a:extLst>
                </a:gridCol>
                <a:gridCol w="2088917">
                  <a:extLst>
                    <a:ext uri="{9D8B030D-6E8A-4147-A177-3AD203B41FA5}">
                      <a16:colId xmlns:a16="http://schemas.microsoft.com/office/drawing/2014/main" val="68135564"/>
                    </a:ext>
                  </a:extLst>
                </a:gridCol>
                <a:gridCol w="2340089">
                  <a:extLst>
                    <a:ext uri="{9D8B030D-6E8A-4147-A177-3AD203B41FA5}">
                      <a16:colId xmlns:a16="http://schemas.microsoft.com/office/drawing/2014/main" val="4020088462"/>
                    </a:ext>
                  </a:extLst>
                </a:gridCol>
                <a:gridCol w="2047055">
                  <a:extLst>
                    <a:ext uri="{9D8B030D-6E8A-4147-A177-3AD203B41FA5}">
                      <a16:colId xmlns:a16="http://schemas.microsoft.com/office/drawing/2014/main" val="3003948717"/>
                    </a:ext>
                  </a:extLst>
                </a:gridCol>
                <a:gridCol w="2298227">
                  <a:extLst>
                    <a:ext uri="{9D8B030D-6E8A-4147-A177-3AD203B41FA5}">
                      <a16:colId xmlns:a16="http://schemas.microsoft.com/office/drawing/2014/main" val="931677399"/>
                    </a:ext>
                  </a:extLst>
                </a:gridCol>
              </a:tblGrid>
              <a:tr h="1115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분류</a:t>
                      </a:r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영상처리 모듈</a:t>
                      </a:r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서버</a:t>
                      </a:r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DB</a:t>
                      </a:r>
                      <a:endParaRPr lang="ko-KR" altLang="en-US" sz="2400"/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어플리케이션</a:t>
                      </a:r>
                    </a:p>
                  </a:txBody>
                  <a:tcPr marL="150703" marR="150703" marT="75352" marB="75352" anchor="ctr"/>
                </a:tc>
                <a:extLst>
                  <a:ext uri="{0D108BD9-81ED-4DB2-BD59-A6C34878D82A}">
                    <a16:rowId xmlns:a16="http://schemas.microsoft.com/office/drawing/2014/main" val="2317622286"/>
                  </a:ext>
                </a:extLst>
              </a:tr>
              <a:tr h="1115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개발 및 구현</a:t>
                      </a:r>
                      <a:r>
                        <a:rPr lang="en-US" altLang="ko-KR" sz="2400"/>
                        <a:t>OS</a:t>
                      </a:r>
                      <a:endParaRPr lang="ko-KR" altLang="en-US" sz="2400"/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Ubuntu, Windows</a:t>
                      </a:r>
                      <a:endParaRPr lang="ko-KR" altLang="en-US" sz="2400"/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Windows</a:t>
                      </a:r>
                      <a:endParaRPr lang="ko-KR" altLang="en-US" sz="2400" dirty="0"/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Ubuntu, Windows</a:t>
                      </a:r>
                      <a:endParaRPr lang="ko-KR" altLang="en-US" sz="2400"/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Windows, Android </a:t>
                      </a:r>
                      <a:endParaRPr lang="ko-KR" altLang="en-US" sz="2400"/>
                    </a:p>
                  </a:txBody>
                  <a:tcPr marL="150703" marR="150703" marT="75352" marB="75352" anchor="ctr"/>
                </a:tc>
                <a:extLst>
                  <a:ext uri="{0D108BD9-81ED-4DB2-BD59-A6C34878D82A}">
                    <a16:rowId xmlns:a16="http://schemas.microsoft.com/office/drawing/2014/main" val="3546261361"/>
                  </a:ext>
                </a:extLst>
              </a:tr>
              <a:tr h="1567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개발 언어 및 프로그램</a:t>
                      </a:r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PYTHON</a:t>
                      </a:r>
                      <a:endParaRPr lang="ko-KR" altLang="en-US" sz="2400"/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Spring4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Eclipse(sts4)</a:t>
                      </a:r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MariaDB</a:t>
                      </a:r>
                      <a:endParaRPr lang="ko-KR" altLang="en-US" sz="2400" dirty="0"/>
                    </a:p>
                  </a:txBody>
                  <a:tcPr marL="150703" marR="150703" marT="75352" marB="753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Android studio</a:t>
                      </a:r>
                      <a:endParaRPr lang="ko-KR" altLang="en-US" sz="2400" dirty="0"/>
                    </a:p>
                  </a:txBody>
                  <a:tcPr marL="150703" marR="150703" marT="75352" marB="75352" anchor="ctr"/>
                </a:tc>
                <a:extLst>
                  <a:ext uri="{0D108BD9-81ED-4DB2-BD59-A6C34878D82A}">
                    <a16:rowId xmlns:a16="http://schemas.microsoft.com/office/drawing/2014/main" val="407924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705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DFEA11-B0DF-4691-88C3-0A919250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역할 분담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54FE6E-188F-473F-87DD-116FD3271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50113"/>
              </p:ext>
            </p:extLst>
          </p:nvPr>
        </p:nvGraphicFramePr>
        <p:xfrm>
          <a:off x="643467" y="1936403"/>
          <a:ext cx="10905067" cy="38718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3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122"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8437" marR="98437" marT="49218" marB="49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/>
                        <a:t>최지호</a:t>
                      </a:r>
                    </a:p>
                  </a:txBody>
                  <a:tcPr marL="98437" marR="98437" marT="49218" marB="49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/>
                        <a:t>선재혁</a:t>
                      </a:r>
                    </a:p>
                  </a:txBody>
                  <a:tcPr marL="98437" marR="98437" marT="49218" marB="49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/>
                        <a:t>송기현</a:t>
                      </a:r>
                    </a:p>
                  </a:txBody>
                  <a:tcPr marL="98437" marR="98437" marT="49218" marB="492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자료탐색</a:t>
                      </a:r>
                    </a:p>
                  </a:txBody>
                  <a:tcPr marL="98437" marR="98437" marT="49218" marB="492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영상처리 관련 오픈소스 조사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/>
                        <a:t>인식률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딥 러닝에 관련된 논문조사</a:t>
                      </a:r>
                      <a:endParaRPr lang="en-US" altLang="ko-KR" sz="1700" dirty="0"/>
                    </a:p>
                  </a:txBody>
                  <a:tcPr marL="98437" marR="98437" marT="49218" marB="492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사용 중 사례</a:t>
                      </a:r>
                      <a:r>
                        <a:rPr lang="en-US" altLang="ko-KR" sz="1700" dirty="0"/>
                        <a:t>,</a:t>
                      </a:r>
                    </a:p>
                    <a:p>
                      <a:pPr latinLnBrk="1"/>
                      <a:r>
                        <a:rPr lang="ko-KR" altLang="en-US" sz="1700" dirty="0"/>
                        <a:t>연구 개요 관련 자료 조사</a:t>
                      </a:r>
                      <a:endParaRPr lang="en-US" altLang="ko-KR" sz="1700" dirty="0"/>
                    </a:p>
                  </a:txBody>
                  <a:tcPr marL="98437" marR="98437" marT="49218" marB="492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/>
                        <a:t>AWS</a:t>
                      </a:r>
                      <a:r>
                        <a:rPr lang="ko-KR" altLang="en-US" sz="1700"/>
                        <a:t>환경 조사</a:t>
                      </a:r>
                    </a:p>
                  </a:txBody>
                  <a:tcPr marL="98437" marR="98437" marT="49218" marB="492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설계</a:t>
                      </a:r>
                    </a:p>
                  </a:txBody>
                  <a:tcPr marL="98437" marR="98437" marT="49218" marB="492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애플리케이션</a:t>
                      </a:r>
                      <a:r>
                        <a:rPr lang="en-US" altLang="ko-KR" sz="1700" dirty="0"/>
                        <a:t> </a:t>
                      </a:r>
                      <a:r>
                        <a:rPr lang="ko-KR" altLang="en-US" sz="1700" dirty="0"/>
                        <a:t>설계</a:t>
                      </a:r>
                      <a:r>
                        <a:rPr lang="en-US" altLang="ko-KR" sz="1700" dirty="0"/>
                        <a:t>,</a:t>
                      </a:r>
                    </a:p>
                    <a:p>
                      <a:pPr latinLnBrk="1"/>
                      <a:r>
                        <a:rPr lang="ko-KR" altLang="en-US" sz="1700" dirty="0"/>
                        <a:t>알고리즘 설계</a:t>
                      </a:r>
                      <a:endParaRPr lang="en-US" altLang="ko-KR" sz="1700" dirty="0"/>
                    </a:p>
                  </a:txBody>
                  <a:tcPr marL="98437" marR="98437" marT="49218" marB="492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서비스 설계</a:t>
                      </a:r>
                      <a:r>
                        <a:rPr lang="en-US" altLang="ko-KR" sz="1700" dirty="0"/>
                        <a:t>,</a:t>
                      </a:r>
                    </a:p>
                    <a:p>
                      <a:pPr latinLnBrk="1"/>
                      <a:r>
                        <a:rPr lang="ko-KR" altLang="en-US" sz="1700" dirty="0"/>
                        <a:t>알고리즘 설계</a:t>
                      </a:r>
                      <a:endParaRPr lang="en-US" altLang="ko-KR" sz="1700" dirty="0"/>
                    </a:p>
                  </a:txBody>
                  <a:tcPr marL="98437" marR="98437" marT="49218" marB="492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전체적인 구조 설계</a:t>
                      </a:r>
                      <a:r>
                        <a:rPr lang="en-US" altLang="ko-KR" sz="1700" dirty="0"/>
                        <a:t>,</a:t>
                      </a:r>
                    </a:p>
                    <a:p>
                      <a:pPr latinLnBrk="1"/>
                      <a:r>
                        <a:rPr lang="ko-KR" altLang="en-US" sz="1700" dirty="0"/>
                        <a:t>알고리즘 설계</a:t>
                      </a:r>
                      <a:endParaRPr lang="en-US" altLang="ko-KR" sz="1700" dirty="0"/>
                    </a:p>
                  </a:txBody>
                  <a:tcPr marL="98437" marR="98437" marT="49218" marB="4921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구현</a:t>
                      </a:r>
                    </a:p>
                  </a:txBody>
                  <a:tcPr marL="98437" marR="98437" marT="49218" marB="492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일정 관리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어플리케이션</a:t>
                      </a:r>
                      <a:r>
                        <a:rPr lang="en-US" altLang="ko-KR" sz="1700" dirty="0"/>
                        <a:t>,</a:t>
                      </a:r>
                    </a:p>
                    <a:p>
                      <a:pPr latinLnBrk="1"/>
                      <a:r>
                        <a:rPr lang="ko-KR" altLang="en-US" sz="1700"/>
                        <a:t>서버 어플리케이션 개발</a:t>
                      </a:r>
                      <a:endParaRPr lang="ko-KR" altLang="en-US" sz="1700" dirty="0"/>
                    </a:p>
                  </a:txBody>
                  <a:tcPr marL="98437" marR="98437" marT="49218" marB="492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알고리즘 모듈 개발</a:t>
                      </a:r>
                      <a:endParaRPr lang="en-US" altLang="ko-KR" sz="1700" dirty="0"/>
                    </a:p>
                  </a:txBody>
                  <a:tcPr marL="98437" marR="98437" marT="49218" marB="4921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알고리즘 모듈 개발</a:t>
                      </a:r>
                      <a:r>
                        <a:rPr lang="en-US" altLang="ko-KR" sz="1700" dirty="0"/>
                        <a:t>,</a:t>
                      </a:r>
                    </a:p>
                    <a:p>
                      <a:pPr latinLnBrk="1"/>
                      <a:r>
                        <a:rPr lang="en-US" altLang="ko-KR" sz="1700" dirty="0"/>
                        <a:t>DB </a:t>
                      </a:r>
                      <a:r>
                        <a:rPr lang="ko-KR" altLang="en-US" sz="1700" dirty="0"/>
                        <a:t>개발</a:t>
                      </a:r>
                      <a:endParaRPr lang="en-US" altLang="ko-KR" sz="1700" dirty="0"/>
                    </a:p>
                  </a:txBody>
                  <a:tcPr marL="98437" marR="98437" marT="49218" marB="492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테스트</a:t>
                      </a:r>
                    </a:p>
                  </a:txBody>
                  <a:tcPr marL="98437" marR="98437" marT="49218" marB="49218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어플리케이션과 서버 간 데이터 송수신 테스트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영상 처리 알고리즘 졸음 인식 테스트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통합 테스트 및 유지 보수</a:t>
                      </a:r>
                    </a:p>
                  </a:txBody>
                  <a:tcPr marL="98437" marR="98437" marT="49218" marB="4921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390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BE4633-BCEA-46DF-B658-DD306BCD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수행 일정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34261147-86BB-44DC-AEB8-607992F3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93222"/>
              </p:ext>
            </p:extLst>
          </p:nvPr>
        </p:nvGraphicFramePr>
        <p:xfrm>
          <a:off x="347584" y="2687490"/>
          <a:ext cx="11496832" cy="37039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1522">
                  <a:extLst>
                    <a:ext uri="{9D8B030D-6E8A-4147-A177-3AD203B41FA5}">
                      <a16:colId xmlns:a16="http://schemas.microsoft.com/office/drawing/2014/main" val="3595093715"/>
                    </a:ext>
                  </a:extLst>
                </a:gridCol>
                <a:gridCol w="883210">
                  <a:extLst>
                    <a:ext uri="{9D8B030D-6E8A-4147-A177-3AD203B41FA5}">
                      <a16:colId xmlns:a16="http://schemas.microsoft.com/office/drawing/2014/main" val="651811904"/>
                    </a:ext>
                  </a:extLst>
                </a:gridCol>
                <a:gridCol w="883210">
                  <a:extLst>
                    <a:ext uri="{9D8B030D-6E8A-4147-A177-3AD203B41FA5}">
                      <a16:colId xmlns:a16="http://schemas.microsoft.com/office/drawing/2014/main" val="1814714189"/>
                    </a:ext>
                  </a:extLst>
                </a:gridCol>
                <a:gridCol w="883210">
                  <a:extLst>
                    <a:ext uri="{9D8B030D-6E8A-4147-A177-3AD203B41FA5}">
                      <a16:colId xmlns:a16="http://schemas.microsoft.com/office/drawing/2014/main" val="4059781536"/>
                    </a:ext>
                  </a:extLst>
                </a:gridCol>
                <a:gridCol w="883210">
                  <a:extLst>
                    <a:ext uri="{9D8B030D-6E8A-4147-A177-3AD203B41FA5}">
                      <a16:colId xmlns:a16="http://schemas.microsoft.com/office/drawing/2014/main" val="2096599429"/>
                    </a:ext>
                  </a:extLst>
                </a:gridCol>
                <a:gridCol w="883210">
                  <a:extLst>
                    <a:ext uri="{9D8B030D-6E8A-4147-A177-3AD203B41FA5}">
                      <a16:colId xmlns:a16="http://schemas.microsoft.com/office/drawing/2014/main" val="2326569364"/>
                    </a:ext>
                  </a:extLst>
                </a:gridCol>
                <a:gridCol w="883210">
                  <a:extLst>
                    <a:ext uri="{9D8B030D-6E8A-4147-A177-3AD203B41FA5}">
                      <a16:colId xmlns:a16="http://schemas.microsoft.com/office/drawing/2014/main" val="2901913611"/>
                    </a:ext>
                  </a:extLst>
                </a:gridCol>
                <a:gridCol w="883210">
                  <a:extLst>
                    <a:ext uri="{9D8B030D-6E8A-4147-A177-3AD203B41FA5}">
                      <a16:colId xmlns:a16="http://schemas.microsoft.com/office/drawing/2014/main" val="3943935076"/>
                    </a:ext>
                  </a:extLst>
                </a:gridCol>
                <a:gridCol w="883210">
                  <a:extLst>
                    <a:ext uri="{9D8B030D-6E8A-4147-A177-3AD203B41FA5}">
                      <a16:colId xmlns:a16="http://schemas.microsoft.com/office/drawing/2014/main" val="3565465887"/>
                    </a:ext>
                  </a:extLst>
                </a:gridCol>
                <a:gridCol w="883210">
                  <a:extLst>
                    <a:ext uri="{9D8B030D-6E8A-4147-A177-3AD203B41FA5}">
                      <a16:colId xmlns:a16="http://schemas.microsoft.com/office/drawing/2014/main" val="3945236644"/>
                    </a:ext>
                  </a:extLst>
                </a:gridCol>
                <a:gridCol w="883210">
                  <a:extLst>
                    <a:ext uri="{9D8B030D-6E8A-4147-A177-3AD203B41FA5}">
                      <a16:colId xmlns:a16="http://schemas.microsoft.com/office/drawing/2014/main" val="1774354362"/>
                    </a:ext>
                  </a:extLst>
                </a:gridCol>
                <a:gridCol w="883210">
                  <a:extLst>
                    <a:ext uri="{9D8B030D-6E8A-4147-A177-3AD203B41FA5}">
                      <a16:colId xmlns:a16="http://schemas.microsoft.com/office/drawing/2014/main" val="783090229"/>
                    </a:ext>
                  </a:extLst>
                </a:gridCol>
              </a:tblGrid>
              <a:tr h="25847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12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r>
                        <a:rPr lang="ko-KR" altLang="en-US" sz="1300" dirty="0"/>
                        <a:t>월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839350"/>
                  </a:ext>
                </a:extLst>
              </a:tr>
              <a:tr h="4322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자료 조사 및 제안서 작성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45856"/>
                  </a:ext>
                </a:extLst>
              </a:tr>
              <a:tr h="3386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영상 모듈 구현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0735"/>
                  </a:ext>
                </a:extLst>
              </a:tr>
              <a:tr h="3386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서버 구현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73449"/>
                  </a:ext>
                </a:extLst>
              </a:tr>
              <a:tr h="3386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어플리케이션 구현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101145"/>
                  </a:ext>
                </a:extLst>
              </a:tr>
              <a:tr h="432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300" b="1" dirty="0">
                          <a:solidFill>
                            <a:schemeClr val="tx1"/>
                          </a:solidFill>
                        </a:rPr>
                        <a:t>통합 및 프로토타입 완성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76238"/>
                  </a:ext>
                </a:extLst>
              </a:tr>
              <a:tr h="3386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시험 및 데모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rgbClr val="002060"/>
                        </a:solidFill>
                      </a:endParaRP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rgbClr val="002060"/>
                        </a:solidFill>
                      </a:endParaRP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9232"/>
                  </a:ext>
                </a:extLst>
              </a:tr>
              <a:tr h="4322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테스트 및 유지 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보수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147259"/>
                  </a:ext>
                </a:extLst>
              </a:tr>
              <a:tr h="3386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발표 및 시연</a:t>
                      </a:r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6588" marR="96588" marT="48294" marB="482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5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046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E777A1-4DDE-4B20-9977-EFF6F3B7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필요 기술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66D2BCF-67A9-49F3-8EC7-BCD5697E7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0366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044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E777A1-4DDE-4B20-9977-EFF6F3B7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필요 기술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515279E-9102-4DDD-A636-CB141A805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588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1439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41167-AB8F-4738-8BE2-24AFB3B8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b="1" dirty="0"/>
              <a:t>GitHub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BF2E226-3B04-4E28-9517-6D39EEB80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4833"/>
          <a:stretch/>
        </p:blipFill>
        <p:spPr>
          <a:xfrm>
            <a:off x="828675" y="1866900"/>
            <a:ext cx="10525125" cy="47494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EBE982-CBC3-422F-ABE7-EAD725F5F5B3}"/>
              </a:ext>
            </a:extLst>
          </p:cNvPr>
          <p:cNvSpPr/>
          <p:nvPr/>
        </p:nvSpPr>
        <p:spPr>
          <a:xfrm>
            <a:off x="838200" y="1318161"/>
            <a:ext cx="10360231" cy="548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u="sng" dirty="0">
                <a:hlinkClick r:id="rId3"/>
              </a:rPr>
              <a:t>https://github.com/TobiDrowsyAlert</a:t>
            </a:r>
            <a:endParaRPr lang="en-US" altLang="ko-KR" sz="2800" u="sng" dirty="0"/>
          </a:p>
        </p:txBody>
      </p:sp>
    </p:spTree>
    <p:extLst>
      <p:ext uri="{BB962C8B-B14F-4D97-AF65-F5344CB8AC3E}">
        <p14:creationId xmlns:p14="http://schemas.microsoft.com/office/powerpoint/2010/main" val="35262829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D260EA-298A-4240-A4AF-6B5B5E59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ko-KR" altLang="en-US" sz="4000"/>
              <a:t>참고 문헌</a:t>
            </a:r>
          </a:p>
        </p:txBody>
      </p:sp>
      <p:cxnSp>
        <p:nvCxnSpPr>
          <p:cNvPr id="17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5C118-76A4-4F4F-8F0A-7EAA5546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연구 배경 자료</a:t>
            </a:r>
            <a:endParaRPr lang="en-US" altLang="ko-KR" sz="2000" dirty="0"/>
          </a:p>
          <a:p>
            <a:r>
              <a:rPr lang="en-US" altLang="ko-KR" sz="2000" dirty="0"/>
              <a:t>OECD </a:t>
            </a:r>
            <a:r>
              <a:rPr lang="ko-KR" altLang="en-US" sz="2000" dirty="0"/>
              <a:t>수면시간 기사</a:t>
            </a:r>
            <a:endParaRPr lang="en-US" altLang="ko-KR" sz="2000" dirty="0"/>
          </a:p>
          <a:p>
            <a:r>
              <a:rPr lang="en-US" altLang="ko-KR" sz="2000" dirty="0"/>
              <a:t>https://m.biz.chosun.com/svc/article.html?contid=2014072402100</a:t>
            </a:r>
          </a:p>
          <a:p>
            <a:r>
              <a:rPr lang="ko-KR" altLang="en-US" sz="2000" dirty="0"/>
              <a:t>졸음 운전 위험성 기사</a:t>
            </a:r>
            <a:endParaRPr lang="en-US" altLang="ko-KR" sz="2000" dirty="0"/>
          </a:p>
          <a:p>
            <a:r>
              <a:rPr lang="en-US" altLang="ko-KR" sz="2000" dirty="0">
                <a:hlinkClick r:id="rId2"/>
              </a:rPr>
              <a:t>http://news1.kr/articles/?3677916</a:t>
            </a:r>
            <a:endParaRPr lang="en-US" altLang="ko-KR" sz="2000" dirty="0"/>
          </a:p>
          <a:p>
            <a:r>
              <a:rPr lang="ko-KR" altLang="en-US" sz="2000" dirty="0"/>
              <a:t>한국 도로 공사 통계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https://m.blog.naver.com/PostView.nhn?blogId=exhappyway&amp;logNo=220965269828&amp;proxyReferer=https%3A%2F%2Fwww.google.com%2F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136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D260EA-298A-4240-A4AF-6B5B5E59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ko-KR" altLang="en-US" sz="4000"/>
              <a:t>참고 문헌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5C118-76A4-4F4F-8F0A-7EAA5546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관련 사례</a:t>
            </a:r>
            <a:endParaRPr lang="en-US" altLang="ko-KR" sz="2000" dirty="0"/>
          </a:p>
          <a:p>
            <a:r>
              <a:rPr lang="ko-KR" altLang="en-US" sz="2000" dirty="0" err="1"/>
              <a:t>뷰메이트</a:t>
            </a:r>
            <a:r>
              <a:rPr lang="ko-KR" altLang="en-US" sz="2000" dirty="0"/>
              <a:t> </a:t>
            </a:r>
            <a:r>
              <a:rPr lang="en-US" altLang="ko-KR" sz="2000" dirty="0"/>
              <a:t>- http://www.vuemate.kr/FrontStore/iStartPage.phtml</a:t>
            </a:r>
          </a:p>
          <a:p>
            <a:r>
              <a:rPr lang="ko-KR" altLang="en-US" sz="2000" dirty="0"/>
              <a:t>졸음 운전 경보 어플리케이션</a:t>
            </a:r>
            <a:r>
              <a:rPr lang="en-US" altLang="ko-KR" sz="2000" dirty="0"/>
              <a:t>IOWORKS - </a:t>
            </a:r>
            <a:r>
              <a:rPr lang="en-US" altLang="ko-KR" sz="2000" dirty="0">
                <a:hlinkClick r:id="rId2"/>
              </a:rPr>
              <a:t>https://play.google.com/store/apps/details?id=kr.ioworks.sleepcaution&amp;hl=ko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015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8CF5E8E-607F-4DB7-8701-387DE3EFA0B0}"/>
              </a:ext>
            </a:extLst>
          </p:cNvPr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CFBABA-323C-4F1E-89C6-084448886C05}"/>
              </a:ext>
            </a:extLst>
          </p:cNvPr>
          <p:cNvSpPr/>
          <p:nvPr/>
        </p:nvSpPr>
        <p:spPr>
          <a:xfrm>
            <a:off x="895590" y="6755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3368E4-0041-4713-968C-EF1F313C2D91}"/>
              </a:ext>
            </a:extLst>
          </p:cNvPr>
          <p:cNvSpPr/>
          <p:nvPr/>
        </p:nvSpPr>
        <p:spPr>
          <a:xfrm>
            <a:off x="2763356" y="47453"/>
            <a:ext cx="5196900" cy="5749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 통합 과정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F53286-D1B0-48CB-9821-733E07C56136}"/>
              </a:ext>
            </a:extLst>
          </p:cNvPr>
          <p:cNvSpPr/>
          <p:nvPr/>
        </p:nvSpPr>
        <p:spPr>
          <a:xfrm>
            <a:off x="990600" y="501249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308D85-4AE5-47EC-91F4-E24373F42FD8}"/>
              </a:ext>
            </a:extLst>
          </p:cNvPr>
          <p:cNvSpPr/>
          <p:nvPr/>
        </p:nvSpPr>
        <p:spPr>
          <a:xfrm>
            <a:off x="990600" y="95902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5B86FB-A845-41DC-A157-89519A5E963A}"/>
              </a:ext>
            </a:extLst>
          </p:cNvPr>
          <p:cNvSpPr/>
          <p:nvPr/>
        </p:nvSpPr>
        <p:spPr>
          <a:xfrm>
            <a:off x="1285824" y="465225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8970AE4-DDE9-4B75-969C-F5D4FA5A1DFA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90600" y="4006563"/>
            <a:ext cx="9734372" cy="0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5AE8DB7-C0E2-42F1-AD85-C0006A0F35E8}"/>
              </a:ext>
            </a:extLst>
          </p:cNvPr>
          <p:cNvSpPr/>
          <p:nvPr/>
        </p:nvSpPr>
        <p:spPr>
          <a:xfrm>
            <a:off x="1438224" y="3929025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1896012-1651-4C18-BBC2-BA8F50D19E4C}"/>
              </a:ext>
            </a:extLst>
          </p:cNvPr>
          <p:cNvSpPr/>
          <p:nvPr/>
        </p:nvSpPr>
        <p:spPr>
          <a:xfrm>
            <a:off x="10724972" y="3929024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B7449EF-C5D9-448E-A5E1-0EC3B10FD9B0}"/>
              </a:ext>
            </a:extLst>
          </p:cNvPr>
          <p:cNvSpPr/>
          <p:nvPr/>
        </p:nvSpPr>
        <p:spPr>
          <a:xfrm>
            <a:off x="3295574" y="392902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31590D7-6C3B-4AE6-B16C-6BECB75661AA}"/>
              </a:ext>
            </a:extLst>
          </p:cNvPr>
          <p:cNvSpPr/>
          <p:nvPr/>
        </p:nvSpPr>
        <p:spPr>
          <a:xfrm>
            <a:off x="8867624" y="392902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DBD11E-2DEA-46F2-A92A-7EF9D77BD0AF}"/>
              </a:ext>
            </a:extLst>
          </p:cNvPr>
          <p:cNvSpPr/>
          <p:nvPr/>
        </p:nvSpPr>
        <p:spPr>
          <a:xfrm>
            <a:off x="1438224" y="2734454"/>
            <a:ext cx="2262518" cy="11445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API </a:t>
            </a:r>
            <a:r>
              <a:rPr lang="en-US" altLang="ko-KR" sz="1400" b="1" dirty="0" err="1">
                <a:solidFill>
                  <a:srgbClr val="212121"/>
                </a:solidFill>
              </a:rPr>
              <a:t>Doucment</a:t>
            </a:r>
            <a:r>
              <a:rPr lang="en-US" altLang="ko-KR" sz="1400" b="1" dirty="0">
                <a:solidFill>
                  <a:srgbClr val="212121"/>
                </a:solidFill>
              </a:rPr>
              <a:t> </a:t>
            </a:r>
            <a:r>
              <a:rPr lang="ko-KR" altLang="en-US" sz="1400" b="1" dirty="0">
                <a:solidFill>
                  <a:srgbClr val="212121"/>
                </a:solidFill>
              </a:rPr>
              <a:t>분석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Dlib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Imultis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OpenCV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공식 홈페이지 방문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사용되는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정의 파악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8770D6-8784-45EC-A8DB-854B6FC31288}"/>
              </a:ext>
            </a:extLst>
          </p:cNvPr>
          <p:cNvSpPr/>
          <p:nvPr/>
        </p:nvSpPr>
        <p:spPr>
          <a:xfrm>
            <a:off x="2095500" y="4350321"/>
            <a:ext cx="2262518" cy="8906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 </a:t>
            </a:r>
            <a:r>
              <a:rPr lang="en-US" altLang="ko-KR" sz="1400" b="1" dirty="0">
                <a:solidFill>
                  <a:srgbClr val="212121"/>
                </a:solidFill>
              </a:rPr>
              <a:t>Android</a:t>
            </a:r>
            <a:r>
              <a:rPr lang="ko-KR" altLang="en-US" sz="1400" b="1" dirty="0">
                <a:solidFill>
                  <a:srgbClr val="212121"/>
                </a:solidFill>
              </a:rPr>
              <a:t>에서 </a:t>
            </a:r>
            <a:r>
              <a:rPr lang="en-US" altLang="ko-KR" sz="1400" b="1" dirty="0" err="1">
                <a:solidFill>
                  <a:srgbClr val="212121"/>
                </a:solidFill>
              </a:rPr>
              <a:t>Dlib</a:t>
            </a:r>
            <a:r>
              <a:rPr lang="en-US" altLang="ko-KR" sz="1400" b="1" dirty="0">
                <a:solidFill>
                  <a:srgbClr val="212121"/>
                </a:solidFill>
              </a:rPr>
              <a:t> </a:t>
            </a:r>
            <a:r>
              <a:rPr lang="ko-KR" altLang="en-US" sz="1400" b="1" dirty="0">
                <a:solidFill>
                  <a:srgbClr val="212121"/>
                </a:solidFill>
              </a:rPr>
              <a:t>적용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별도의 오픈소스로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Dlib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안드로이드에서 실행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205167-5017-43AA-9B9D-2F793F82DE46}"/>
              </a:ext>
            </a:extLst>
          </p:cNvPr>
          <p:cNvSpPr/>
          <p:nvPr/>
        </p:nvSpPr>
        <p:spPr>
          <a:xfrm>
            <a:off x="4128039" y="2785435"/>
            <a:ext cx="2262517" cy="8906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눈 </a:t>
            </a:r>
            <a:r>
              <a:rPr lang="ko-KR" altLang="en-US" sz="1400" b="1" dirty="0" err="1">
                <a:solidFill>
                  <a:srgbClr val="212121"/>
                </a:solidFill>
              </a:rPr>
              <a:t>종횡비</a:t>
            </a:r>
            <a:r>
              <a:rPr lang="ko-KR" altLang="en-US" sz="1400" b="1" dirty="0">
                <a:solidFill>
                  <a:srgbClr val="212121"/>
                </a:solidFill>
              </a:rPr>
              <a:t> 응용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눈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종횡비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오픈소스를 응용해서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필요한 모듈을 생성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C65D85-6C5A-4E48-99A3-2E6E82B5161D}"/>
              </a:ext>
            </a:extLst>
          </p:cNvPr>
          <p:cNvSpPr/>
          <p:nvPr/>
        </p:nvSpPr>
        <p:spPr>
          <a:xfrm>
            <a:off x="7960255" y="3038392"/>
            <a:ext cx="1969812" cy="8906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오픈소스 통합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모듈을 클래스로 나누고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통합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CBFA9F-7354-476B-BA8D-D841F0208440}"/>
              </a:ext>
            </a:extLst>
          </p:cNvPr>
          <p:cNvSpPr/>
          <p:nvPr/>
        </p:nvSpPr>
        <p:spPr>
          <a:xfrm>
            <a:off x="8867624" y="4168562"/>
            <a:ext cx="2563430" cy="11445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통합 모듈 테스트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실행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참가자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지인들로 테스트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DC982B-F39A-4AE3-A6AD-80C902F568DA}"/>
              </a:ext>
            </a:extLst>
          </p:cNvPr>
          <p:cNvSpPr/>
          <p:nvPr/>
        </p:nvSpPr>
        <p:spPr>
          <a:xfrm>
            <a:off x="7403123" y="1392058"/>
            <a:ext cx="3589390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모듈 유지보수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 중 발생하는 문제들에 대한 해결 방안 반영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개인화 항목 변경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개인화 테이블 기준 추가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얼굴 인식 이탈에 대한 처리 필요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꺾인 연결선 51">
            <a:extLst>
              <a:ext uri="{FF2B5EF4-FFF2-40B4-BE49-F238E27FC236}">
                <a16:creationId xmlns:a16="http://schemas.microsoft.com/office/drawing/2014/main" id="{01EEC98C-D912-4913-9897-7E3154FF4DAE}"/>
              </a:ext>
            </a:extLst>
          </p:cNvPr>
          <p:cNvCxnSpPr>
            <a:cxnSpLocks/>
            <a:stCxn id="30" idx="3"/>
            <a:endCxn id="18" idx="6"/>
          </p:cNvCxnSpPr>
          <p:nvPr/>
        </p:nvCxnSpPr>
        <p:spPr>
          <a:xfrm flipH="1">
            <a:off x="10880049" y="2039759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F5E682-5CA6-447C-9A38-2C16CB5886EC}"/>
              </a:ext>
            </a:extLst>
          </p:cNvPr>
          <p:cNvSpPr/>
          <p:nvPr/>
        </p:nvSpPr>
        <p:spPr>
          <a:xfrm>
            <a:off x="4186902" y="5467712"/>
            <a:ext cx="2115379" cy="890628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생성한 모듈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종횡비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계산 모듈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눈 깜빡임 계산 모듈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꺾인 연결선 11">
            <a:extLst>
              <a:ext uri="{FF2B5EF4-FFF2-40B4-BE49-F238E27FC236}">
                <a16:creationId xmlns:a16="http://schemas.microsoft.com/office/drawing/2014/main" id="{62980EAB-BF84-48D6-A156-32AA5546E2C3}"/>
              </a:ext>
            </a:extLst>
          </p:cNvPr>
          <p:cNvCxnSpPr>
            <a:cxnSpLocks/>
            <a:stCxn id="50" idx="4"/>
            <a:endCxn id="36" idx="0"/>
          </p:cNvCxnSpPr>
          <p:nvPr/>
        </p:nvCxnSpPr>
        <p:spPr>
          <a:xfrm rot="16200000" flipH="1">
            <a:off x="4565074" y="4788194"/>
            <a:ext cx="1356322" cy="2713"/>
          </a:xfrm>
          <a:prstGeom prst="bentConnector3">
            <a:avLst>
              <a:gd name="adj1" fmla="val 50000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2CF44309-0109-47A0-AEEC-21DEBB8D3B77}"/>
              </a:ext>
            </a:extLst>
          </p:cNvPr>
          <p:cNvSpPr/>
          <p:nvPr/>
        </p:nvSpPr>
        <p:spPr>
          <a:xfrm>
            <a:off x="6742734" y="395631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0718B3-63AC-4583-9A04-9685DA4CAF34}"/>
              </a:ext>
            </a:extLst>
          </p:cNvPr>
          <p:cNvSpPr/>
          <p:nvPr/>
        </p:nvSpPr>
        <p:spPr>
          <a:xfrm>
            <a:off x="5689012" y="4313280"/>
            <a:ext cx="2540587" cy="8906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 얼굴 각도 모듈 수정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통합을 위해 클래스화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각도에 따른 졸음 가중치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598FBD3-0B48-41F0-A64B-2FE44A34A5F9}"/>
              </a:ext>
            </a:extLst>
          </p:cNvPr>
          <p:cNvSpPr/>
          <p:nvPr/>
        </p:nvSpPr>
        <p:spPr>
          <a:xfrm>
            <a:off x="856427" y="3939736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6ABC52-6C00-4A3B-9257-604974E0AA54}"/>
              </a:ext>
            </a:extLst>
          </p:cNvPr>
          <p:cNvSpPr/>
          <p:nvPr/>
        </p:nvSpPr>
        <p:spPr>
          <a:xfrm>
            <a:off x="500229" y="5325668"/>
            <a:ext cx="2950422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존재하는 오픈소스 항목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눈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종횡비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계산 모듈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 데이터를 이용한 얼굴인식 모듈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얼굴 각도 추출 모듈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꺾인 연결선 51">
            <a:extLst>
              <a:ext uri="{FF2B5EF4-FFF2-40B4-BE49-F238E27FC236}">
                <a16:creationId xmlns:a16="http://schemas.microsoft.com/office/drawing/2014/main" id="{82FD37A3-4177-4915-9F86-AD44C69DA5B4}"/>
              </a:ext>
            </a:extLst>
          </p:cNvPr>
          <p:cNvCxnSpPr>
            <a:cxnSpLocks/>
            <a:endCxn id="44" idx="4"/>
          </p:cNvCxnSpPr>
          <p:nvPr/>
        </p:nvCxnSpPr>
        <p:spPr>
          <a:xfrm rot="16200000" flipV="1">
            <a:off x="313184" y="4715595"/>
            <a:ext cx="1241566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5DCB755A-1A92-4E21-B018-83BF88FE40AB}"/>
              </a:ext>
            </a:extLst>
          </p:cNvPr>
          <p:cNvSpPr/>
          <p:nvPr/>
        </p:nvSpPr>
        <p:spPr>
          <a:xfrm>
            <a:off x="5137041" y="3901714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453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D260EA-298A-4240-A4AF-6B5B5E59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ko-KR" altLang="en-US" sz="4000"/>
              <a:t>참고 문헌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5C118-76A4-4F4F-8F0A-7EAA5546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err="1"/>
              <a:t>opencv</a:t>
            </a:r>
            <a:r>
              <a:rPr lang="en-US" altLang="ko-KR" sz="2000" dirty="0"/>
              <a:t>- </a:t>
            </a:r>
            <a:r>
              <a:rPr lang="en-US" altLang="ko-KR" sz="2000" dirty="0">
                <a:hlinkClick r:id="rId2"/>
              </a:rPr>
              <a:t>https://opencv.org/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dilb</a:t>
            </a:r>
            <a:r>
              <a:rPr lang="en-US" altLang="ko-KR" sz="2000" dirty="0"/>
              <a:t> - </a:t>
            </a:r>
            <a:r>
              <a:rPr lang="en-US" altLang="ko-KR" sz="2000" dirty="0">
                <a:hlinkClick r:id="rId3"/>
              </a:rPr>
              <a:t>http://dlib.net/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imutils</a:t>
            </a:r>
            <a:r>
              <a:rPr lang="en-US" altLang="ko-KR" sz="2000" dirty="0"/>
              <a:t> - </a:t>
            </a:r>
            <a:r>
              <a:rPr lang="en-US" altLang="ko-KR" sz="2000" dirty="0">
                <a:hlinkClick r:id="rId4"/>
              </a:rPr>
              <a:t>https://github.com/jrosebr1/imutils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pyglet</a:t>
            </a:r>
            <a:r>
              <a:rPr lang="en-US" altLang="ko-KR" sz="2000" dirty="0"/>
              <a:t> - </a:t>
            </a:r>
            <a:r>
              <a:rPr lang="en-US" altLang="ko-KR" sz="2000" dirty="0">
                <a:hlinkClick r:id="rId5"/>
              </a:rPr>
              <a:t>https://pyglet.readthedocs.io/en/stable/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spice - </a:t>
            </a:r>
            <a:r>
              <a:rPr lang="en-US" altLang="ko-KR" sz="2000" dirty="0">
                <a:hlinkClick r:id="rId6"/>
              </a:rPr>
              <a:t>https://github.com/dbunibas/spicy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436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D260EA-298A-4240-A4AF-6B5B5E59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참고 문헌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5C118-76A4-4F4F-8F0A-7EAA5546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700" dirty="0"/>
          </a:p>
          <a:p>
            <a:r>
              <a:rPr lang="en-US" altLang="ko-KR" sz="1800" dirty="0"/>
              <a:t>AWS</a:t>
            </a:r>
            <a:r>
              <a:rPr lang="ko-KR" altLang="en-US" sz="1800" dirty="0"/>
              <a:t> </a:t>
            </a:r>
            <a:r>
              <a:rPr lang="en-US" altLang="ko-KR" sz="1800" dirty="0"/>
              <a:t>EC2</a:t>
            </a:r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en-US" altLang="ko-KR" sz="1700" dirty="0">
                <a:hlinkClick r:id="rId2"/>
              </a:rPr>
              <a:t>https://aws.amazon.com/ko/ec2/</a:t>
            </a:r>
            <a:endParaRPr lang="en-US" altLang="ko-KR" sz="1700" dirty="0"/>
          </a:p>
          <a:p>
            <a:r>
              <a:rPr lang="en-US" altLang="ko-KR" sz="1800" dirty="0"/>
              <a:t>AWS RDS - </a:t>
            </a:r>
            <a:r>
              <a:rPr lang="en-US" altLang="ko-KR" sz="1700" dirty="0">
                <a:hlinkClick r:id="rId3"/>
              </a:rPr>
              <a:t>https://aws.amazon.com/ko/rds/</a:t>
            </a:r>
            <a:endParaRPr lang="en-US" altLang="ko-KR" sz="1700" dirty="0"/>
          </a:p>
          <a:p>
            <a:r>
              <a:rPr lang="ko-KR" altLang="en-US" sz="1700" dirty="0">
                <a:hlinkClick r:id="rId4" action="ppaction://hlinkfile"/>
              </a:rPr>
              <a:t>별첨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2641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B7140F71-AB44-402F-AB7C-8DFD1041B429}"/>
              </a:ext>
            </a:extLst>
          </p:cNvPr>
          <p:cNvSpPr txBox="1">
            <a:spLocks/>
          </p:cNvSpPr>
          <p:nvPr/>
        </p:nvSpPr>
        <p:spPr>
          <a:xfrm>
            <a:off x="131769" y="-30435"/>
            <a:ext cx="5714849" cy="89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101764-4EF1-4C82-A723-B52FDE8A796D}"/>
              </a:ext>
            </a:extLst>
          </p:cNvPr>
          <p:cNvSpPr/>
          <p:nvPr/>
        </p:nvSpPr>
        <p:spPr>
          <a:xfrm>
            <a:off x="563419" y="1276192"/>
            <a:ext cx="4313382" cy="32566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06A63-ADD9-4200-8923-69350FAB4CAF}"/>
              </a:ext>
            </a:extLst>
          </p:cNvPr>
          <p:cNvSpPr txBox="1"/>
          <p:nvPr/>
        </p:nvSpPr>
        <p:spPr>
          <a:xfrm>
            <a:off x="589640" y="845290"/>
            <a:ext cx="320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테스트 이유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BA63D-3B2C-40D2-BFDD-2DF3E9495436}"/>
              </a:ext>
            </a:extLst>
          </p:cNvPr>
          <p:cNvSpPr/>
          <p:nvPr/>
        </p:nvSpPr>
        <p:spPr>
          <a:xfrm>
            <a:off x="784919" y="1500394"/>
            <a:ext cx="396038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졸음 인식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정확도를 체크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문제점 파악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개인화 테이블 용이성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2D11C8-2E4E-4BC1-8F37-D72C3098349D}"/>
              </a:ext>
            </a:extLst>
          </p:cNvPr>
          <p:cNvGrpSpPr/>
          <p:nvPr/>
        </p:nvGrpSpPr>
        <p:grpSpPr>
          <a:xfrm>
            <a:off x="981442" y="6160929"/>
            <a:ext cx="288032" cy="154419"/>
            <a:chOff x="179512" y="4941168"/>
            <a:chExt cx="288032" cy="154419"/>
          </a:xfrm>
        </p:grpSpPr>
        <p:sp>
          <p:nvSpPr>
            <p:cNvPr id="16" name="갈매기형 수장 23">
              <a:extLst>
                <a:ext uri="{FF2B5EF4-FFF2-40B4-BE49-F238E27FC236}">
                  <a16:creationId xmlns:a16="http://schemas.microsoft.com/office/drawing/2014/main" id="{2A86EFEA-28BD-4246-B480-7F795DB6CF2B}"/>
                </a:ext>
              </a:extLst>
            </p:cNvPr>
            <p:cNvSpPr/>
            <p:nvPr/>
          </p:nvSpPr>
          <p:spPr>
            <a:xfrm>
              <a:off x="327163" y="4941168"/>
              <a:ext cx="140381" cy="15441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갈매기형 수장 24">
              <a:extLst>
                <a:ext uri="{FF2B5EF4-FFF2-40B4-BE49-F238E27FC236}">
                  <a16:creationId xmlns:a16="http://schemas.microsoft.com/office/drawing/2014/main" id="{B3FA69BB-2134-4117-B435-E61D0F1839CB}"/>
                </a:ext>
              </a:extLst>
            </p:cNvPr>
            <p:cNvSpPr/>
            <p:nvPr/>
          </p:nvSpPr>
          <p:spPr>
            <a:xfrm>
              <a:off x="179512" y="4941168"/>
              <a:ext cx="140381" cy="154419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97ABCC-BA2E-4553-B3E0-2360EFE4CA7E}"/>
              </a:ext>
            </a:extLst>
          </p:cNvPr>
          <p:cNvSpPr/>
          <p:nvPr/>
        </p:nvSpPr>
        <p:spPr>
          <a:xfrm>
            <a:off x="1269474" y="6053473"/>
            <a:ext cx="7855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 완성 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완성도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기존 실험과의 인식률 차이 등을 검토하기 위함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ADACDC-AF6D-48F6-9078-EC27A4EDC63A}"/>
              </a:ext>
            </a:extLst>
          </p:cNvPr>
          <p:cNvSpPr/>
          <p:nvPr/>
        </p:nvSpPr>
        <p:spPr>
          <a:xfrm>
            <a:off x="5846618" y="1276192"/>
            <a:ext cx="4313382" cy="32566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5AD52-AAA6-454A-BE37-CE4D8587562D}"/>
              </a:ext>
            </a:extLst>
          </p:cNvPr>
          <p:cNvSpPr txBox="1"/>
          <p:nvPr/>
        </p:nvSpPr>
        <p:spPr>
          <a:xfrm>
            <a:off x="5872839" y="845290"/>
            <a:ext cx="320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테스트 방안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D7F6C0-59E6-4422-9970-97532C4E6C8C}"/>
              </a:ext>
            </a:extLst>
          </p:cNvPr>
          <p:cNvSpPr/>
          <p:nvPr/>
        </p:nvSpPr>
        <p:spPr>
          <a:xfrm>
            <a:off x="6068118" y="1500394"/>
            <a:ext cx="39603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지인과 가족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신갈운수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기사님들이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테스트 대상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차량에 탑승한 인원의 운전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spcAft>
                <a:spcPts val="1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졸음 상태 상황을 가정해서 체크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168C4D-D2A0-473A-B3F8-722926F7FC86}"/>
              </a:ext>
            </a:extLst>
          </p:cNvPr>
          <p:cNvSpPr/>
          <p:nvPr/>
        </p:nvSpPr>
        <p:spPr>
          <a:xfrm>
            <a:off x="6039049" y="4641433"/>
            <a:ext cx="39285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지인과 가족이라면 대상이 불명확하지 않다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하지만 다수의 인원을 테스트하기 위해서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현실성있는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방안</a:t>
            </a:r>
          </a:p>
        </p:txBody>
      </p:sp>
      <p:pic>
        <p:nvPicPr>
          <p:cNvPr id="3" name="그래픽 2" descr="검사 목록 RTL">
            <a:extLst>
              <a:ext uri="{FF2B5EF4-FFF2-40B4-BE49-F238E27FC236}">
                <a16:creationId xmlns:a16="http://schemas.microsoft.com/office/drawing/2014/main" id="{A58F4946-DC8C-47F1-BEDD-B83ED7B58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283" y="1851680"/>
            <a:ext cx="914400" cy="914400"/>
          </a:xfrm>
          <a:prstGeom prst="rect">
            <a:avLst/>
          </a:prstGeom>
        </p:spPr>
      </p:pic>
      <p:pic>
        <p:nvPicPr>
          <p:cNvPr id="6" name="그래픽 5" descr="질문">
            <a:extLst>
              <a:ext uri="{FF2B5EF4-FFF2-40B4-BE49-F238E27FC236}">
                <a16:creationId xmlns:a16="http://schemas.microsoft.com/office/drawing/2014/main" id="{EBD1D928-5944-4520-952A-3C3F777E2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2294" y="1851680"/>
            <a:ext cx="914400" cy="914400"/>
          </a:xfrm>
          <a:prstGeom prst="rect">
            <a:avLst/>
          </a:prstGeom>
        </p:spPr>
      </p:pic>
      <p:pic>
        <p:nvPicPr>
          <p:cNvPr id="10" name="그래픽 9" descr="택시">
            <a:extLst>
              <a:ext uri="{FF2B5EF4-FFF2-40B4-BE49-F238E27FC236}">
                <a16:creationId xmlns:a16="http://schemas.microsoft.com/office/drawing/2014/main" id="{C9D4CA52-16E9-4141-A074-B658C158C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9609" y="1654697"/>
            <a:ext cx="914400" cy="914400"/>
          </a:xfrm>
          <a:prstGeom prst="rect">
            <a:avLst/>
          </a:prstGeom>
        </p:spPr>
      </p:pic>
      <p:pic>
        <p:nvPicPr>
          <p:cNvPr id="13" name="그래픽 12" descr="가로 막대형 차트 RTL">
            <a:extLst>
              <a:ext uri="{FF2B5EF4-FFF2-40B4-BE49-F238E27FC236}">
                <a16:creationId xmlns:a16="http://schemas.microsoft.com/office/drawing/2014/main" id="{08B0D66B-843D-4842-BA58-874E632F7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2592" y="1654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3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8CF5E8E-607F-4DB7-8701-387DE3EFA0B0}"/>
              </a:ext>
            </a:extLst>
          </p:cNvPr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CFBABA-323C-4F1E-89C6-084448886C05}"/>
              </a:ext>
            </a:extLst>
          </p:cNvPr>
          <p:cNvSpPr/>
          <p:nvPr/>
        </p:nvSpPr>
        <p:spPr>
          <a:xfrm>
            <a:off x="895590" y="6755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3368E4-0041-4713-968C-EF1F313C2D91}"/>
              </a:ext>
            </a:extLst>
          </p:cNvPr>
          <p:cNvSpPr/>
          <p:nvPr/>
        </p:nvSpPr>
        <p:spPr>
          <a:xfrm>
            <a:off x="2763356" y="47453"/>
            <a:ext cx="5196900" cy="5749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4-1.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 시험 절차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F53286-D1B0-48CB-9821-733E07C56136}"/>
              </a:ext>
            </a:extLst>
          </p:cNvPr>
          <p:cNvSpPr/>
          <p:nvPr/>
        </p:nvSpPr>
        <p:spPr>
          <a:xfrm>
            <a:off x="990600" y="501249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308D85-4AE5-47EC-91F4-E24373F42FD8}"/>
              </a:ext>
            </a:extLst>
          </p:cNvPr>
          <p:cNvSpPr/>
          <p:nvPr/>
        </p:nvSpPr>
        <p:spPr>
          <a:xfrm>
            <a:off x="990600" y="95902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5B86FB-A845-41DC-A157-89519A5E963A}"/>
              </a:ext>
            </a:extLst>
          </p:cNvPr>
          <p:cNvSpPr/>
          <p:nvPr/>
        </p:nvSpPr>
        <p:spPr>
          <a:xfrm>
            <a:off x="1285824" y="465225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8970AE4-DDE9-4B75-969C-F5D4FA5A1DFA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93301" y="4006563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5AE8DB7-C0E2-42F1-AD85-C0006A0F35E8}"/>
              </a:ext>
            </a:extLst>
          </p:cNvPr>
          <p:cNvSpPr/>
          <p:nvPr/>
        </p:nvSpPr>
        <p:spPr>
          <a:xfrm>
            <a:off x="1438224" y="3929025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1896012-1651-4C18-BBC2-BA8F50D19E4C}"/>
              </a:ext>
            </a:extLst>
          </p:cNvPr>
          <p:cNvSpPr/>
          <p:nvPr/>
        </p:nvSpPr>
        <p:spPr>
          <a:xfrm>
            <a:off x="10724972" y="3929024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B7449EF-C5D9-448E-A5E1-0EC3B10FD9B0}"/>
              </a:ext>
            </a:extLst>
          </p:cNvPr>
          <p:cNvSpPr/>
          <p:nvPr/>
        </p:nvSpPr>
        <p:spPr>
          <a:xfrm>
            <a:off x="3295574" y="392902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B819F5F-9196-4080-82E5-442A0BC9A9E1}"/>
              </a:ext>
            </a:extLst>
          </p:cNvPr>
          <p:cNvSpPr/>
          <p:nvPr/>
        </p:nvSpPr>
        <p:spPr>
          <a:xfrm>
            <a:off x="5152924" y="392902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EF6725-29A6-4538-A5F6-254F8B3426D0}"/>
              </a:ext>
            </a:extLst>
          </p:cNvPr>
          <p:cNvSpPr/>
          <p:nvPr/>
        </p:nvSpPr>
        <p:spPr>
          <a:xfrm>
            <a:off x="6982974" y="3901720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31590D7-6C3B-4AE6-B16C-6BECB75661AA}"/>
              </a:ext>
            </a:extLst>
          </p:cNvPr>
          <p:cNvSpPr/>
          <p:nvPr/>
        </p:nvSpPr>
        <p:spPr>
          <a:xfrm>
            <a:off x="8867624" y="392902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DBD11E-2DEA-46F2-A92A-7EF9D77BD0AF}"/>
              </a:ext>
            </a:extLst>
          </p:cNvPr>
          <p:cNvSpPr/>
          <p:nvPr/>
        </p:nvSpPr>
        <p:spPr>
          <a:xfrm>
            <a:off x="1325762" y="2920034"/>
            <a:ext cx="1969812" cy="6367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애플리케이션 설치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구글을 통해서 배포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8770D6-8784-45EC-A8DB-854B6FC31288}"/>
              </a:ext>
            </a:extLst>
          </p:cNvPr>
          <p:cNvSpPr/>
          <p:nvPr/>
        </p:nvSpPr>
        <p:spPr>
          <a:xfrm>
            <a:off x="2241853" y="4312702"/>
            <a:ext cx="2262518" cy="6367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 서비스 실행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운전 시작 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실행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205167-5017-43AA-9B9D-2F793F82DE46}"/>
              </a:ext>
            </a:extLst>
          </p:cNvPr>
          <p:cNvSpPr/>
          <p:nvPr/>
        </p:nvSpPr>
        <p:spPr>
          <a:xfrm>
            <a:off x="4205578" y="2866516"/>
            <a:ext cx="2049768" cy="8906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10</a:t>
            </a:r>
            <a:r>
              <a:rPr lang="ko-KR" altLang="en-US" sz="1400" b="1" dirty="0">
                <a:solidFill>
                  <a:srgbClr val="212121"/>
                </a:solidFill>
              </a:rPr>
              <a:t>분 시험 주행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정상적인 주행 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동작에 대해 테스트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0EE5D7-ED67-4583-8531-B78DEF6D8220}"/>
              </a:ext>
            </a:extLst>
          </p:cNvPr>
          <p:cNvSpPr/>
          <p:nvPr/>
        </p:nvSpPr>
        <p:spPr>
          <a:xfrm>
            <a:off x="6102905" y="4350321"/>
            <a:ext cx="2237351" cy="11445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3300"/>
                </a:solidFill>
              </a:rPr>
              <a:t>졸음 인식 테스트</a:t>
            </a:r>
            <a:endParaRPr lang="en-US" altLang="ko-KR" sz="1400" b="1" dirty="0">
              <a:solidFill>
                <a:srgbClr val="FF33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정차 상태에서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눈 감기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하품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눈 깜빡임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 이상 시 결과 체크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C65D85-6C5A-4E48-99A3-2E6E82B5161D}"/>
              </a:ext>
            </a:extLst>
          </p:cNvPr>
          <p:cNvSpPr/>
          <p:nvPr/>
        </p:nvSpPr>
        <p:spPr>
          <a:xfrm>
            <a:off x="7960255" y="2742557"/>
            <a:ext cx="1969812" cy="11445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로그 기록 조회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 기록을 통해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졸음 인식 결과가 알맞은 지 확인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CBFA9F-7354-476B-BA8D-D841F0208440}"/>
              </a:ext>
            </a:extLst>
          </p:cNvPr>
          <p:cNvSpPr/>
          <p:nvPr/>
        </p:nvSpPr>
        <p:spPr>
          <a:xfrm>
            <a:off x="9022701" y="4350315"/>
            <a:ext cx="1969812" cy="8906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프로그램 종료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개인화 테이블 기준 값 조회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DC982B-F39A-4AE3-A6AD-80C902F568DA}"/>
              </a:ext>
            </a:extLst>
          </p:cNvPr>
          <p:cNvSpPr/>
          <p:nvPr/>
        </p:nvSpPr>
        <p:spPr>
          <a:xfrm>
            <a:off x="8340257" y="1392058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어플리케이션 재실행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개인화 테이블 값 변동 체크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꺾인 연결선 51">
            <a:extLst>
              <a:ext uri="{FF2B5EF4-FFF2-40B4-BE49-F238E27FC236}">
                <a16:creationId xmlns:a16="http://schemas.microsoft.com/office/drawing/2014/main" id="{01EEC98C-D912-4913-9897-7E3154FF4DAE}"/>
              </a:ext>
            </a:extLst>
          </p:cNvPr>
          <p:cNvCxnSpPr>
            <a:cxnSpLocks/>
            <a:stCxn id="18" idx="7"/>
            <a:endCxn id="30" idx="3"/>
          </p:cNvCxnSpPr>
          <p:nvPr/>
        </p:nvCxnSpPr>
        <p:spPr>
          <a:xfrm rot="5400000" flipH="1" flipV="1">
            <a:off x="9968937" y="2928160"/>
            <a:ext cx="1911976" cy="135175"/>
          </a:xfrm>
          <a:prstGeom prst="bentConnector4">
            <a:avLst>
              <a:gd name="adj1" fmla="val -2737"/>
              <a:gd name="adj2" fmla="val 2691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91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8CF5E8E-607F-4DB7-8701-387DE3EFA0B0}"/>
              </a:ext>
            </a:extLst>
          </p:cNvPr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CFBABA-323C-4F1E-89C6-084448886C05}"/>
              </a:ext>
            </a:extLst>
          </p:cNvPr>
          <p:cNvSpPr/>
          <p:nvPr/>
        </p:nvSpPr>
        <p:spPr>
          <a:xfrm>
            <a:off x="895590" y="6755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3368E4-0041-4713-968C-EF1F313C2D91}"/>
              </a:ext>
            </a:extLst>
          </p:cNvPr>
          <p:cNvSpPr/>
          <p:nvPr/>
        </p:nvSpPr>
        <p:spPr>
          <a:xfrm>
            <a:off x="2763356" y="47453"/>
            <a:ext cx="5196900" cy="5749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4-2.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인식률 검토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F53286-D1B0-48CB-9821-733E07C56136}"/>
              </a:ext>
            </a:extLst>
          </p:cNvPr>
          <p:cNvSpPr/>
          <p:nvPr/>
        </p:nvSpPr>
        <p:spPr>
          <a:xfrm>
            <a:off x="990600" y="501249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308D85-4AE5-47EC-91F4-E24373F42FD8}"/>
              </a:ext>
            </a:extLst>
          </p:cNvPr>
          <p:cNvSpPr/>
          <p:nvPr/>
        </p:nvSpPr>
        <p:spPr>
          <a:xfrm>
            <a:off x="990600" y="95902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5B86FB-A845-41DC-A157-89519A5E963A}"/>
              </a:ext>
            </a:extLst>
          </p:cNvPr>
          <p:cNvSpPr/>
          <p:nvPr/>
        </p:nvSpPr>
        <p:spPr>
          <a:xfrm>
            <a:off x="1285824" y="465225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8970AE4-DDE9-4B75-969C-F5D4FA5A1DFA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1593301" y="4006563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5AE8DB7-C0E2-42F1-AD85-C0006A0F35E8}"/>
              </a:ext>
            </a:extLst>
          </p:cNvPr>
          <p:cNvSpPr/>
          <p:nvPr/>
        </p:nvSpPr>
        <p:spPr>
          <a:xfrm>
            <a:off x="1438224" y="3929025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1896012-1651-4C18-BBC2-BA8F50D19E4C}"/>
              </a:ext>
            </a:extLst>
          </p:cNvPr>
          <p:cNvSpPr/>
          <p:nvPr/>
        </p:nvSpPr>
        <p:spPr>
          <a:xfrm>
            <a:off x="10724972" y="3929024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B7449EF-C5D9-448E-A5E1-0EC3B10FD9B0}"/>
              </a:ext>
            </a:extLst>
          </p:cNvPr>
          <p:cNvSpPr/>
          <p:nvPr/>
        </p:nvSpPr>
        <p:spPr>
          <a:xfrm>
            <a:off x="3295574" y="392902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B819F5F-9196-4080-82E5-442A0BC9A9E1}"/>
              </a:ext>
            </a:extLst>
          </p:cNvPr>
          <p:cNvSpPr/>
          <p:nvPr/>
        </p:nvSpPr>
        <p:spPr>
          <a:xfrm>
            <a:off x="6147781" y="392902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31590D7-6C3B-4AE6-B16C-6BECB75661AA}"/>
              </a:ext>
            </a:extLst>
          </p:cNvPr>
          <p:cNvSpPr/>
          <p:nvPr/>
        </p:nvSpPr>
        <p:spPr>
          <a:xfrm>
            <a:off x="8867624" y="392902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DBD11E-2DEA-46F2-A92A-7EF9D77BD0AF}"/>
              </a:ext>
            </a:extLst>
          </p:cNvPr>
          <p:cNvSpPr/>
          <p:nvPr/>
        </p:nvSpPr>
        <p:spPr>
          <a:xfrm>
            <a:off x="1325762" y="2920034"/>
            <a:ext cx="1969812" cy="6367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테스트 종료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20~30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 테스트 종료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8770D6-8784-45EC-A8DB-854B6FC31288}"/>
              </a:ext>
            </a:extLst>
          </p:cNvPr>
          <p:cNvSpPr/>
          <p:nvPr/>
        </p:nvSpPr>
        <p:spPr>
          <a:xfrm>
            <a:off x="2241853" y="4312702"/>
            <a:ext cx="2262518" cy="6367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 </a:t>
            </a:r>
            <a:r>
              <a:rPr lang="en-US" altLang="ko-KR" sz="1400" b="1" dirty="0">
                <a:solidFill>
                  <a:srgbClr val="212121"/>
                </a:solidFill>
              </a:rPr>
              <a:t>DB</a:t>
            </a:r>
            <a:r>
              <a:rPr lang="ko-KR" altLang="en-US" sz="1400" b="1" dirty="0">
                <a:solidFill>
                  <a:srgbClr val="212121"/>
                </a:solidFill>
              </a:rPr>
              <a:t>로그 조회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피드백 받은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튜플만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조회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205167-5017-43AA-9B9D-2F793F82DE46}"/>
              </a:ext>
            </a:extLst>
          </p:cNvPr>
          <p:cNvSpPr/>
          <p:nvPr/>
        </p:nvSpPr>
        <p:spPr>
          <a:xfrm>
            <a:off x="5020073" y="2823691"/>
            <a:ext cx="2410491" cy="8906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SQL </a:t>
            </a:r>
            <a:r>
              <a:rPr lang="ko-KR" altLang="en-US" sz="1400" b="1" dirty="0">
                <a:solidFill>
                  <a:srgbClr val="212121"/>
                </a:solidFill>
              </a:rPr>
              <a:t>계산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정상적인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 정상적인 경우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실행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C65D85-6C5A-4E48-99A3-2E6E82B5161D}"/>
              </a:ext>
            </a:extLst>
          </p:cNvPr>
          <p:cNvSpPr/>
          <p:nvPr/>
        </p:nvSpPr>
        <p:spPr>
          <a:xfrm>
            <a:off x="7960255" y="2742557"/>
            <a:ext cx="1969812" cy="11445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인식률 시각화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AdminLTE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발생 원인에 대해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인식률 시각화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CBFA9F-7354-476B-BA8D-D841F0208440}"/>
              </a:ext>
            </a:extLst>
          </p:cNvPr>
          <p:cNvSpPr/>
          <p:nvPr/>
        </p:nvSpPr>
        <p:spPr>
          <a:xfrm>
            <a:off x="8343900" y="4350315"/>
            <a:ext cx="2648613" cy="11445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개인화 테이블 검토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초기 정보와 후반 정보를 비교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개인화 테이블이 인식률 개선 했는 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검토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1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2831</Words>
  <Application>Microsoft Office PowerPoint</Application>
  <PresentationFormat>와이드스크린</PresentationFormat>
  <Paragraphs>738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9" baseType="lpstr">
      <vt:lpstr>맑은 고딕</vt:lpstr>
      <vt:lpstr>야놀자 야체 B</vt:lpstr>
      <vt:lpstr>Arial</vt:lpstr>
      <vt:lpstr>Calibri</vt:lpstr>
      <vt:lpstr>Cambria Math</vt:lpstr>
      <vt:lpstr>Tw Cen MT</vt:lpstr>
      <vt:lpstr>Wingdings</vt:lpstr>
      <vt:lpstr>Office 테마</vt:lpstr>
      <vt:lpstr>졸음방지  운전  보조 시스템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연구 개발 배경</vt:lpstr>
      <vt:lpstr>연구 개발 배경</vt:lpstr>
      <vt:lpstr>연구 목표</vt:lpstr>
      <vt:lpstr>관련 연구 및 사례</vt:lpstr>
      <vt:lpstr>관련 연구 및 사례</vt:lpstr>
      <vt:lpstr>기존 사례</vt:lpstr>
      <vt:lpstr>시스템 시나리오 (전제 조건)</vt:lpstr>
      <vt:lpstr>시스템 시나리오 (전제 조건)</vt:lpstr>
      <vt:lpstr>시스템 시나리오</vt:lpstr>
      <vt:lpstr>개인화 서비스 시나리오</vt:lpstr>
      <vt:lpstr>영상 모듈 시나리오</vt:lpstr>
      <vt:lpstr>시스템 구성도</vt:lpstr>
      <vt:lpstr>UI설계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main class  상세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ER-diagram</vt:lpstr>
      <vt:lpstr>논리적 설계</vt:lpstr>
      <vt:lpstr>개발 환경</vt:lpstr>
      <vt:lpstr>개발 환경</vt:lpstr>
      <vt:lpstr>개발 방법</vt:lpstr>
      <vt:lpstr>역할 분담</vt:lpstr>
      <vt:lpstr>수행 일정</vt:lpstr>
      <vt:lpstr>필요 기술</vt:lpstr>
      <vt:lpstr>필요 기술</vt:lpstr>
      <vt:lpstr>GitHub</vt:lpstr>
      <vt:lpstr>참고 문헌</vt:lpstr>
      <vt:lpstr>참고 문헌</vt:lpstr>
      <vt:lpstr>참고 문헌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졸음방지  운전  보조 시스템</dc:title>
  <dc:creator>송 기현</dc:creator>
  <cp:lastModifiedBy>home</cp:lastModifiedBy>
  <cp:revision>9</cp:revision>
  <dcterms:created xsi:type="dcterms:W3CDTF">2020-02-28T06:44:28Z</dcterms:created>
  <dcterms:modified xsi:type="dcterms:W3CDTF">2020-03-02T11:10:13Z</dcterms:modified>
</cp:coreProperties>
</file>