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E1E2C-9F9B-4FF4-AACB-6A6DD5D460A6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DC764D-86B4-4802-9565-5D0E6DE8A3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Inconsistencies</a:t>
          </a:r>
          <a:endParaRPr lang="en-US" dirty="0"/>
        </a:p>
      </dgm:t>
    </dgm:pt>
    <dgm:pt modelId="{2CF5BD70-7290-497E-9328-DC770F0C64D2}" type="parTrans" cxnId="{1CBB78D2-92AD-459A-B42C-2B13662795B2}">
      <dgm:prSet/>
      <dgm:spPr/>
      <dgm:t>
        <a:bodyPr/>
        <a:lstStyle/>
        <a:p>
          <a:endParaRPr lang="en-US"/>
        </a:p>
      </dgm:t>
    </dgm:pt>
    <dgm:pt modelId="{6A6F8834-A452-4DA8-ACEA-A9829002A28D}" type="sibTrans" cxnId="{1CBB78D2-92AD-459A-B42C-2B13662795B2}">
      <dgm:prSet/>
      <dgm:spPr/>
      <dgm:t>
        <a:bodyPr/>
        <a:lstStyle/>
        <a:p>
          <a:endParaRPr lang="en-US"/>
        </a:p>
      </dgm:t>
    </dgm:pt>
    <dgm:pt modelId="{C7C7CD68-D716-46AD-8EF7-588BCDECA6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Duplicates</a:t>
          </a:r>
          <a:r>
            <a:rPr lang="de-DE" dirty="0"/>
            <a:t>:</a:t>
          </a:r>
          <a:endParaRPr lang="en-US" dirty="0"/>
        </a:p>
      </dgm:t>
    </dgm:pt>
    <dgm:pt modelId="{B67D95B1-9C1C-4D98-B8A2-816B2228D829}" type="parTrans" cxnId="{873ED770-B40C-4E40-8C6D-63A315B2CFAF}">
      <dgm:prSet/>
      <dgm:spPr/>
      <dgm:t>
        <a:bodyPr/>
        <a:lstStyle/>
        <a:p>
          <a:endParaRPr lang="en-US"/>
        </a:p>
      </dgm:t>
    </dgm:pt>
    <dgm:pt modelId="{ACA09BFB-DD66-4F0C-B89F-B63FE10AA55E}" type="sibTrans" cxnId="{873ED770-B40C-4E40-8C6D-63A315B2CFAF}">
      <dgm:prSet/>
      <dgm:spPr/>
      <dgm:t>
        <a:bodyPr/>
        <a:lstStyle/>
        <a:p>
          <a:endParaRPr lang="en-US"/>
        </a:p>
      </dgm:t>
    </dgm:pt>
    <dgm:pt modelId="{2423E02A-4884-43B2-B7B2-BEDBF2644D6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DBS: Primary Keys</a:t>
          </a:r>
          <a:endParaRPr lang="en-US" dirty="0"/>
        </a:p>
      </dgm:t>
    </dgm:pt>
    <dgm:pt modelId="{E2F9D12F-B25E-41B6-A11C-0D3086FD7904}" type="parTrans" cxnId="{C933305B-DACC-4998-A498-1F762519C8C2}">
      <dgm:prSet/>
      <dgm:spPr/>
      <dgm:t>
        <a:bodyPr/>
        <a:lstStyle/>
        <a:p>
          <a:endParaRPr lang="en-US"/>
        </a:p>
      </dgm:t>
    </dgm:pt>
    <dgm:pt modelId="{567395B3-1ECD-47F7-9285-231A607318B4}" type="sibTrans" cxnId="{C933305B-DACC-4998-A498-1F762519C8C2}">
      <dgm:prSet/>
      <dgm:spPr/>
      <dgm:t>
        <a:bodyPr/>
        <a:lstStyle/>
        <a:p>
          <a:endParaRPr lang="en-US"/>
        </a:p>
      </dgm:t>
    </dgm:pt>
    <dgm:pt modelId="{E40A16C7-862A-4448-9199-6D6497CFBD8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Consistent</a:t>
          </a:r>
          <a:r>
            <a:rPr lang="de-DE" dirty="0"/>
            <a:t> IDs </a:t>
          </a:r>
          <a:r>
            <a:rPr lang="de-DE" dirty="0" err="1"/>
            <a:t>should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used</a:t>
          </a:r>
          <a:endParaRPr lang="en-US" dirty="0"/>
        </a:p>
      </dgm:t>
    </dgm:pt>
    <dgm:pt modelId="{927963A6-9BC4-4548-8A64-736DE6CF716B}" type="parTrans" cxnId="{E3B35B87-9750-4308-B198-8269EDE6B902}">
      <dgm:prSet/>
      <dgm:spPr/>
      <dgm:t>
        <a:bodyPr/>
        <a:lstStyle/>
        <a:p>
          <a:endParaRPr lang="en-US"/>
        </a:p>
      </dgm:t>
    </dgm:pt>
    <dgm:pt modelId="{413758F0-C1A0-4B1A-BCB0-CCB20EFB14C7}" type="sibTrans" cxnId="{E3B35B87-9750-4308-B198-8269EDE6B902}">
      <dgm:prSet/>
      <dgm:spPr/>
      <dgm:t>
        <a:bodyPr/>
        <a:lstStyle/>
        <a:p>
          <a:endParaRPr lang="en-US"/>
        </a:p>
      </dgm:t>
    </dgm:pt>
    <dgm:pt modelId="{081463B4-5FCF-4E70-9DC3-DBC926D515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Wrong</a:t>
          </a:r>
          <a:r>
            <a:rPr lang="de-DE" dirty="0"/>
            <a:t> </a:t>
          </a:r>
          <a:r>
            <a:rPr lang="de-DE" dirty="0" err="1"/>
            <a:t>Entries</a:t>
          </a:r>
          <a:r>
            <a:rPr lang="de-DE" dirty="0"/>
            <a:t>:</a:t>
          </a:r>
          <a:endParaRPr lang="en-US" dirty="0"/>
        </a:p>
      </dgm:t>
    </dgm:pt>
    <dgm:pt modelId="{AD4A4381-FDE4-4712-B4D5-A2A5E115EAA7}" type="sibTrans" cxnId="{F8799F55-2A05-4478-85CE-CBBB03E44FBE}">
      <dgm:prSet/>
      <dgm:spPr/>
      <dgm:t>
        <a:bodyPr/>
        <a:lstStyle/>
        <a:p>
          <a:endParaRPr lang="en-US"/>
        </a:p>
      </dgm:t>
    </dgm:pt>
    <dgm:pt modelId="{C0DBE8FA-23E6-4F94-8A24-D0847D65F55C}" type="parTrans" cxnId="{F8799F55-2A05-4478-85CE-CBBB03E44FBE}">
      <dgm:prSet/>
      <dgm:spPr/>
      <dgm:t>
        <a:bodyPr/>
        <a:lstStyle/>
        <a:p>
          <a:endParaRPr lang="en-US"/>
        </a:p>
      </dgm:t>
    </dgm:pt>
    <dgm:pt modelId="{C1CC1DAC-1B60-4484-8777-C7F222DD97E7}" type="pres">
      <dgm:prSet presAssocID="{23DE1E2C-9F9B-4FF4-AACB-6A6DD5D460A6}" presName="root" presStyleCnt="0">
        <dgm:presLayoutVars>
          <dgm:dir/>
          <dgm:resizeHandles val="exact"/>
        </dgm:presLayoutVars>
      </dgm:prSet>
      <dgm:spPr/>
    </dgm:pt>
    <dgm:pt modelId="{807D0CCB-8385-490E-BDFE-946E46E75519}" type="pres">
      <dgm:prSet presAssocID="{F6DC764D-86B4-4802-9565-5D0E6DE8A342}" presName="compNode" presStyleCnt="0"/>
      <dgm:spPr/>
    </dgm:pt>
    <dgm:pt modelId="{D54D3CBB-EC62-408E-B032-9123F25AAFD6}" type="pres">
      <dgm:prSet presAssocID="{F6DC764D-86B4-4802-9565-5D0E6DE8A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/>
    </dgm:pt>
    <dgm:pt modelId="{7E4F585D-01F0-447C-A845-6A7838034A79}" type="pres">
      <dgm:prSet presAssocID="{F6DC764D-86B4-4802-9565-5D0E6DE8A342}" presName="iconSpace" presStyleCnt="0"/>
      <dgm:spPr/>
    </dgm:pt>
    <dgm:pt modelId="{1328575F-B3B4-43A7-A02A-E560E9109853}" type="pres">
      <dgm:prSet presAssocID="{F6DC764D-86B4-4802-9565-5D0E6DE8A342}" presName="parTx" presStyleLbl="revTx" presStyleIdx="0" presStyleCnt="6">
        <dgm:presLayoutVars>
          <dgm:chMax val="0"/>
          <dgm:chPref val="0"/>
        </dgm:presLayoutVars>
      </dgm:prSet>
      <dgm:spPr/>
    </dgm:pt>
    <dgm:pt modelId="{F59E15BD-2D63-4100-9A6B-34A1B93DCDC5}" type="pres">
      <dgm:prSet presAssocID="{F6DC764D-86B4-4802-9565-5D0E6DE8A342}" presName="txSpace" presStyleCnt="0"/>
      <dgm:spPr/>
    </dgm:pt>
    <dgm:pt modelId="{FF15E42A-659A-4909-9E21-ED55175BDA0B}" type="pres">
      <dgm:prSet presAssocID="{F6DC764D-86B4-4802-9565-5D0E6DE8A342}" presName="desTx" presStyleLbl="revTx" presStyleIdx="1" presStyleCnt="6">
        <dgm:presLayoutVars/>
      </dgm:prSet>
      <dgm:spPr/>
    </dgm:pt>
    <dgm:pt modelId="{CE36194D-6807-4DAA-AEF9-206F338E5F20}" type="pres">
      <dgm:prSet presAssocID="{6A6F8834-A452-4DA8-ACEA-A9829002A28D}" presName="sibTrans" presStyleCnt="0"/>
      <dgm:spPr/>
    </dgm:pt>
    <dgm:pt modelId="{FBA9D90B-5E5A-4150-ABB4-8117A743F003}" type="pres">
      <dgm:prSet presAssocID="{081463B4-5FCF-4E70-9DC3-DBC926D51560}" presName="compNode" presStyleCnt="0"/>
      <dgm:spPr/>
    </dgm:pt>
    <dgm:pt modelId="{764B9F2C-C0C8-4DDC-940F-D99F83F99C31}" type="pres">
      <dgm:prSet presAssocID="{081463B4-5FCF-4E70-9DC3-DBC926D51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A3736AB-DEA1-4791-9E65-F5FEA4828C8E}" type="pres">
      <dgm:prSet presAssocID="{081463B4-5FCF-4E70-9DC3-DBC926D51560}" presName="iconSpace" presStyleCnt="0"/>
      <dgm:spPr/>
    </dgm:pt>
    <dgm:pt modelId="{C03EC11C-22C7-4021-B6E5-AEEA5D51FF98}" type="pres">
      <dgm:prSet presAssocID="{081463B4-5FCF-4E70-9DC3-DBC926D51560}" presName="parTx" presStyleLbl="revTx" presStyleIdx="2" presStyleCnt="6">
        <dgm:presLayoutVars>
          <dgm:chMax val="0"/>
          <dgm:chPref val="0"/>
        </dgm:presLayoutVars>
      </dgm:prSet>
      <dgm:spPr/>
    </dgm:pt>
    <dgm:pt modelId="{0AFFD707-0D8C-49BA-936F-F20949FAA91A}" type="pres">
      <dgm:prSet presAssocID="{081463B4-5FCF-4E70-9DC3-DBC926D51560}" presName="txSpace" presStyleCnt="0"/>
      <dgm:spPr/>
    </dgm:pt>
    <dgm:pt modelId="{C634E57B-5C8A-48AE-8FBB-94DA74CBBCEF}" type="pres">
      <dgm:prSet presAssocID="{081463B4-5FCF-4E70-9DC3-DBC926D51560}" presName="desTx" presStyleLbl="revTx" presStyleIdx="3" presStyleCnt="6">
        <dgm:presLayoutVars/>
      </dgm:prSet>
      <dgm:spPr/>
    </dgm:pt>
    <dgm:pt modelId="{3D544A79-9C5B-4872-BBE6-1F758058C168}" type="pres">
      <dgm:prSet presAssocID="{AD4A4381-FDE4-4712-B4D5-A2A5E115EAA7}" presName="sibTrans" presStyleCnt="0"/>
      <dgm:spPr/>
    </dgm:pt>
    <dgm:pt modelId="{B4965FED-20AC-446F-95E8-838C3E9E1191}" type="pres">
      <dgm:prSet presAssocID="{C7C7CD68-D716-46AD-8EF7-588BCDECA6B0}" presName="compNode" presStyleCnt="0"/>
      <dgm:spPr/>
    </dgm:pt>
    <dgm:pt modelId="{976E2322-7746-48EF-9A13-6B90A3DEF757}" type="pres">
      <dgm:prSet presAssocID="{C7C7CD68-D716-46AD-8EF7-588BCDECA6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BAA577D-A821-4FDB-A4D8-BF403A9BEFFA}" type="pres">
      <dgm:prSet presAssocID="{C7C7CD68-D716-46AD-8EF7-588BCDECA6B0}" presName="iconSpace" presStyleCnt="0"/>
      <dgm:spPr/>
    </dgm:pt>
    <dgm:pt modelId="{0B354603-A738-4E1C-97B9-792614CFE77C}" type="pres">
      <dgm:prSet presAssocID="{C7C7CD68-D716-46AD-8EF7-588BCDECA6B0}" presName="parTx" presStyleLbl="revTx" presStyleIdx="4" presStyleCnt="6">
        <dgm:presLayoutVars>
          <dgm:chMax val="0"/>
          <dgm:chPref val="0"/>
        </dgm:presLayoutVars>
      </dgm:prSet>
      <dgm:spPr/>
    </dgm:pt>
    <dgm:pt modelId="{37314E07-51F0-44E4-A1D2-9EB0B38562EF}" type="pres">
      <dgm:prSet presAssocID="{C7C7CD68-D716-46AD-8EF7-588BCDECA6B0}" presName="txSpace" presStyleCnt="0"/>
      <dgm:spPr/>
    </dgm:pt>
    <dgm:pt modelId="{2F85DBC9-E874-4961-9942-659485C53A88}" type="pres">
      <dgm:prSet presAssocID="{C7C7CD68-D716-46AD-8EF7-588BCDECA6B0}" presName="desTx" presStyleLbl="revTx" presStyleIdx="5" presStyleCnt="6">
        <dgm:presLayoutVars/>
      </dgm:prSet>
      <dgm:spPr/>
    </dgm:pt>
  </dgm:ptLst>
  <dgm:cxnLst>
    <dgm:cxn modelId="{C4ECF60E-A7A8-40BD-B38B-E9AF96E56108}" type="presOf" srcId="{C7C7CD68-D716-46AD-8EF7-588BCDECA6B0}" destId="{0B354603-A738-4E1C-97B9-792614CFE77C}" srcOrd="0" destOrd="0" presId="urn:microsoft.com/office/officeart/2018/2/layout/IconLabelDescriptionList"/>
    <dgm:cxn modelId="{C933305B-DACC-4998-A498-1F762519C8C2}" srcId="{C7C7CD68-D716-46AD-8EF7-588BCDECA6B0}" destId="{2423E02A-4884-43B2-B7B2-BEDBF2644D66}" srcOrd="0" destOrd="0" parTransId="{E2F9D12F-B25E-41B6-A11C-0D3086FD7904}" sibTransId="{567395B3-1ECD-47F7-9285-231A607318B4}"/>
    <dgm:cxn modelId="{43996148-B8D6-4A1B-B8AF-86905978799A}" type="presOf" srcId="{23DE1E2C-9F9B-4FF4-AACB-6A6DD5D460A6}" destId="{C1CC1DAC-1B60-4484-8777-C7F222DD97E7}" srcOrd="0" destOrd="0" presId="urn:microsoft.com/office/officeart/2018/2/layout/IconLabelDescriptionList"/>
    <dgm:cxn modelId="{873ED770-B40C-4E40-8C6D-63A315B2CFAF}" srcId="{23DE1E2C-9F9B-4FF4-AACB-6A6DD5D460A6}" destId="{C7C7CD68-D716-46AD-8EF7-588BCDECA6B0}" srcOrd="2" destOrd="0" parTransId="{B67D95B1-9C1C-4D98-B8A2-816B2228D829}" sibTransId="{ACA09BFB-DD66-4F0C-B89F-B63FE10AA55E}"/>
    <dgm:cxn modelId="{F8799F55-2A05-4478-85CE-CBBB03E44FBE}" srcId="{23DE1E2C-9F9B-4FF4-AACB-6A6DD5D460A6}" destId="{081463B4-5FCF-4E70-9DC3-DBC926D51560}" srcOrd="1" destOrd="0" parTransId="{C0DBE8FA-23E6-4F94-8A24-D0847D65F55C}" sibTransId="{AD4A4381-FDE4-4712-B4D5-A2A5E115EAA7}"/>
    <dgm:cxn modelId="{E3B35B87-9750-4308-B198-8269EDE6B902}" srcId="{C7C7CD68-D716-46AD-8EF7-588BCDECA6B0}" destId="{E40A16C7-862A-4448-9199-6D6497CFBD8D}" srcOrd="1" destOrd="0" parTransId="{927963A6-9BC4-4548-8A64-736DE6CF716B}" sibTransId="{413758F0-C1A0-4B1A-BCB0-CCB20EFB14C7}"/>
    <dgm:cxn modelId="{3E7AFC8A-4AE0-4C6E-9CB6-6F17D64E309D}" type="presOf" srcId="{E40A16C7-862A-4448-9199-6D6497CFBD8D}" destId="{2F85DBC9-E874-4961-9942-659485C53A88}" srcOrd="0" destOrd="1" presId="urn:microsoft.com/office/officeart/2018/2/layout/IconLabelDescriptionList"/>
    <dgm:cxn modelId="{5D441CAE-4B30-465B-A29C-7BB159D0E0F7}" type="presOf" srcId="{081463B4-5FCF-4E70-9DC3-DBC926D51560}" destId="{C03EC11C-22C7-4021-B6E5-AEEA5D51FF98}" srcOrd="0" destOrd="0" presId="urn:microsoft.com/office/officeart/2018/2/layout/IconLabelDescriptionList"/>
    <dgm:cxn modelId="{1CBB78D2-92AD-459A-B42C-2B13662795B2}" srcId="{23DE1E2C-9F9B-4FF4-AACB-6A6DD5D460A6}" destId="{F6DC764D-86B4-4802-9565-5D0E6DE8A342}" srcOrd="0" destOrd="0" parTransId="{2CF5BD70-7290-497E-9328-DC770F0C64D2}" sibTransId="{6A6F8834-A452-4DA8-ACEA-A9829002A28D}"/>
    <dgm:cxn modelId="{37B082E9-E199-4340-9545-0384762A2392}" type="presOf" srcId="{2423E02A-4884-43B2-B7B2-BEDBF2644D66}" destId="{2F85DBC9-E874-4961-9942-659485C53A88}" srcOrd="0" destOrd="0" presId="urn:microsoft.com/office/officeart/2018/2/layout/IconLabelDescriptionList"/>
    <dgm:cxn modelId="{D5898BFC-30B3-4B3C-8D61-2BC0DC55F5AD}" type="presOf" srcId="{F6DC764D-86B4-4802-9565-5D0E6DE8A342}" destId="{1328575F-B3B4-43A7-A02A-E560E9109853}" srcOrd="0" destOrd="0" presId="urn:microsoft.com/office/officeart/2018/2/layout/IconLabelDescriptionList"/>
    <dgm:cxn modelId="{10458FC7-6B3E-4AA6-8477-1045A1BC7DF2}" type="presParOf" srcId="{C1CC1DAC-1B60-4484-8777-C7F222DD97E7}" destId="{807D0CCB-8385-490E-BDFE-946E46E75519}" srcOrd="0" destOrd="0" presId="urn:microsoft.com/office/officeart/2018/2/layout/IconLabelDescriptionList"/>
    <dgm:cxn modelId="{3426B6CE-E856-453F-B439-C3A28D74DD44}" type="presParOf" srcId="{807D0CCB-8385-490E-BDFE-946E46E75519}" destId="{D54D3CBB-EC62-408E-B032-9123F25AAFD6}" srcOrd="0" destOrd="0" presId="urn:microsoft.com/office/officeart/2018/2/layout/IconLabelDescriptionList"/>
    <dgm:cxn modelId="{5DDDFAAA-53E1-4E6F-B977-FCB6BF31C375}" type="presParOf" srcId="{807D0CCB-8385-490E-BDFE-946E46E75519}" destId="{7E4F585D-01F0-447C-A845-6A7838034A79}" srcOrd="1" destOrd="0" presId="urn:microsoft.com/office/officeart/2018/2/layout/IconLabelDescriptionList"/>
    <dgm:cxn modelId="{E568D85B-B4CD-440E-850E-6FDBAAEAA041}" type="presParOf" srcId="{807D0CCB-8385-490E-BDFE-946E46E75519}" destId="{1328575F-B3B4-43A7-A02A-E560E9109853}" srcOrd="2" destOrd="0" presId="urn:microsoft.com/office/officeart/2018/2/layout/IconLabelDescriptionList"/>
    <dgm:cxn modelId="{3ADE7E86-AFB8-4CBE-9E9A-11C3CAD55360}" type="presParOf" srcId="{807D0CCB-8385-490E-BDFE-946E46E75519}" destId="{F59E15BD-2D63-4100-9A6B-34A1B93DCDC5}" srcOrd="3" destOrd="0" presId="urn:microsoft.com/office/officeart/2018/2/layout/IconLabelDescriptionList"/>
    <dgm:cxn modelId="{1097F0FD-63D5-43D4-AF34-F2215D0189D4}" type="presParOf" srcId="{807D0CCB-8385-490E-BDFE-946E46E75519}" destId="{FF15E42A-659A-4909-9E21-ED55175BDA0B}" srcOrd="4" destOrd="0" presId="urn:microsoft.com/office/officeart/2018/2/layout/IconLabelDescriptionList"/>
    <dgm:cxn modelId="{6B2D280E-EBC4-4615-9D25-5B11A3C83173}" type="presParOf" srcId="{C1CC1DAC-1B60-4484-8777-C7F222DD97E7}" destId="{CE36194D-6807-4DAA-AEF9-206F338E5F20}" srcOrd="1" destOrd="0" presId="urn:microsoft.com/office/officeart/2018/2/layout/IconLabelDescriptionList"/>
    <dgm:cxn modelId="{2FD3447F-BE16-462B-8172-94DBE3A17682}" type="presParOf" srcId="{C1CC1DAC-1B60-4484-8777-C7F222DD97E7}" destId="{FBA9D90B-5E5A-4150-ABB4-8117A743F003}" srcOrd="2" destOrd="0" presId="urn:microsoft.com/office/officeart/2018/2/layout/IconLabelDescriptionList"/>
    <dgm:cxn modelId="{5630B802-500E-4A85-8A60-6E4C03851124}" type="presParOf" srcId="{FBA9D90B-5E5A-4150-ABB4-8117A743F003}" destId="{764B9F2C-C0C8-4DDC-940F-D99F83F99C31}" srcOrd="0" destOrd="0" presId="urn:microsoft.com/office/officeart/2018/2/layout/IconLabelDescriptionList"/>
    <dgm:cxn modelId="{480D436E-3679-4878-8B65-64A70FAA69AC}" type="presParOf" srcId="{FBA9D90B-5E5A-4150-ABB4-8117A743F003}" destId="{7A3736AB-DEA1-4791-9E65-F5FEA4828C8E}" srcOrd="1" destOrd="0" presId="urn:microsoft.com/office/officeart/2018/2/layout/IconLabelDescriptionList"/>
    <dgm:cxn modelId="{25566FE3-5D0D-495E-8C5F-80C36836D784}" type="presParOf" srcId="{FBA9D90B-5E5A-4150-ABB4-8117A743F003}" destId="{C03EC11C-22C7-4021-B6E5-AEEA5D51FF98}" srcOrd="2" destOrd="0" presId="urn:microsoft.com/office/officeart/2018/2/layout/IconLabelDescriptionList"/>
    <dgm:cxn modelId="{544C802B-F626-462A-A6FF-12F6E38B6817}" type="presParOf" srcId="{FBA9D90B-5E5A-4150-ABB4-8117A743F003}" destId="{0AFFD707-0D8C-49BA-936F-F20949FAA91A}" srcOrd="3" destOrd="0" presId="urn:microsoft.com/office/officeart/2018/2/layout/IconLabelDescriptionList"/>
    <dgm:cxn modelId="{3A553771-B103-4021-AAF5-37C00520AEC8}" type="presParOf" srcId="{FBA9D90B-5E5A-4150-ABB4-8117A743F003}" destId="{C634E57B-5C8A-48AE-8FBB-94DA74CBBCEF}" srcOrd="4" destOrd="0" presId="urn:microsoft.com/office/officeart/2018/2/layout/IconLabelDescriptionList"/>
    <dgm:cxn modelId="{6B837864-F83A-4FAE-928E-5BAE56B4A125}" type="presParOf" srcId="{C1CC1DAC-1B60-4484-8777-C7F222DD97E7}" destId="{3D544A79-9C5B-4872-BBE6-1F758058C168}" srcOrd="3" destOrd="0" presId="urn:microsoft.com/office/officeart/2018/2/layout/IconLabelDescriptionList"/>
    <dgm:cxn modelId="{E5C22BB1-2E85-449E-A06D-6A44902A48D1}" type="presParOf" srcId="{C1CC1DAC-1B60-4484-8777-C7F222DD97E7}" destId="{B4965FED-20AC-446F-95E8-838C3E9E1191}" srcOrd="4" destOrd="0" presId="urn:microsoft.com/office/officeart/2018/2/layout/IconLabelDescriptionList"/>
    <dgm:cxn modelId="{3E60B04C-FBB6-4CE5-ADBF-0E0AFB64B845}" type="presParOf" srcId="{B4965FED-20AC-446F-95E8-838C3E9E1191}" destId="{976E2322-7746-48EF-9A13-6B90A3DEF757}" srcOrd="0" destOrd="0" presId="urn:microsoft.com/office/officeart/2018/2/layout/IconLabelDescriptionList"/>
    <dgm:cxn modelId="{DA80AD50-D4AC-40A2-9CC1-57886D69338B}" type="presParOf" srcId="{B4965FED-20AC-446F-95E8-838C3E9E1191}" destId="{5BAA577D-A821-4FDB-A4D8-BF403A9BEFFA}" srcOrd="1" destOrd="0" presId="urn:microsoft.com/office/officeart/2018/2/layout/IconLabelDescriptionList"/>
    <dgm:cxn modelId="{D15094B9-DCC3-4236-AC34-6F366B5590A2}" type="presParOf" srcId="{B4965FED-20AC-446F-95E8-838C3E9E1191}" destId="{0B354603-A738-4E1C-97B9-792614CFE77C}" srcOrd="2" destOrd="0" presId="urn:microsoft.com/office/officeart/2018/2/layout/IconLabelDescriptionList"/>
    <dgm:cxn modelId="{F46B86E2-565E-4CEE-88B5-AFD35AFA56C0}" type="presParOf" srcId="{B4965FED-20AC-446F-95E8-838C3E9E1191}" destId="{37314E07-51F0-44E4-A1D2-9EB0B38562EF}" srcOrd="3" destOrd="0" presId="urn:microsoft.com/office/officeart/2018/2/layout/IconLabelDescriptionList"/>
    <dgm:cxn modelId="{427C36DE-7697-4193-9446-8DA0B5AFC9C5}" type="presParOf" srcId="{B4965FED-20AC-446F-95E8-838C3E9E1191}" destId="{2F85DBC9-E874-4961-9942-659485C53A88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E1E2C-9F9B-4FF4-AACB-6A6DD5D460A6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DC764D-86B4-4802-9565-5D0E6DE8A3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Inconsistencies</a:t>
          </a:r>
          <a:endParaRPr lang="en-US"/>
        </a:p>
      </dgm:t>
    </dgm:pt>
    <dgm:pt modelId="{2CF5BD70-7290-497E-9328-DC770F0C64D2}" type="parTrans" cxnId="{1CBB78D2-92AD-459A-B42C-2B13662795B2}">
      <dgm:prSet/>
      <dgm:spPr/>
      <dgm:t>
        <a:bodyPr/>
        <a:lstStyle/>
        <a:p>
          <a:endParaRPr lang="en-US"/>
        </a:p>
      </dgm:t>
    </dgm:pt>
    <dgm:pt modelId="{6A6F8834-A452-4DA8-ACEA-A9829002A28D}" type="sibTrans" cxnId="{1CBB78D2-92AD-459A-B42C-2B13662795B2}">
      <dgm:prSet/>
      <dgm:spPr/>
      <dgm:t>
        <a:bodyPr/>
        <a:lstStyle/>
        <a:p>
          <a:endParaRPr lang="en-US"/>
        </a:p>
      </dgm:t>
    </dgm:pt>
    <dgm:pt modelId="{081463B4-5FCF-4E70-9DC3-DBC926D515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Wrong</a:t>
          </a:r>
          <a:r>
            <a:rPr lang="de-DE" dirty="0"/>
            <a:t> </a:t>
          </a:r>
          <a:r>
            <a:rPr lang="de-DE" dirty="0" err="1"/>
            <a:t>Entries</a:t>
          </a:r>
          <a:r>
            <a:rPr lang="de-DE" dirty="0"/>
            <a:t>:</a:t>
          </a:r>
          <a:endParaRPr lang="en-US" dirty="0"/>
        </a:p>
      </dgm:t>
    </dgm:pt>
    <dgm:pt modelId="{C0DBE8FA-23E6-4F94-8A24-D0847D65F55C}" type="parTrans" cxnId="{F8799F55-2A05-4478-85CE-CBBB03E44FBE}">
      <dgm:prSet/>
      <dgm:spPr/>
      <dgm:t>
        <a:bodyPr/>
        <a:lstStyle/>
        <a:p>
          <a:endParaRPr lang="en-US"/>
        </a:p>
      </dgm:t>
    </dgm:pt>
    <dgm:pt modelId="{AD4A4381-FDE4-4712-B4D5-A2A5E115EAA7}" type="sibTrans" cxnId="{F8799F55-2A05-4478-85CE-CBBB03E44FBE}">
      <dgm:prSet/>
      <dgm:spPr/>
      <dgm:t>
        <a:bodyPr/>
        <a:lstStyle/>
        <a:p>
          <a:endParaRPr lang="en-US"/>
        </a:p>
      </dgm:t>
    </dgm:pt>
    <dgm:pt modelId="{C7C7CD68-D716-46AD-8EF7-588BCDECA6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Duplicates</a:t>
          </a:r>
          <a:r>
            <a:rPr lang="de-DE" dirty="0"/>
            <a:t>:</a:t>
          </a:r>
          <a:endParaRPr lang="en-US" dirty="0"/>
        </a:p>
      </dgm:t>
    </dgm:pt>
    <dgm:pt modelId="{B67D95B1-9C1C-4D98-B8A2-816B2228D829}" type="parTrans" cxnId="{873ED770-B40C-4E40-8C6D-63A315B2CFAF}">
      <dgm:prSet/>
      <dgm:spPr/>
      <dgm:t>
        <a:bodyPr/>
        <a:lstStyle/>
        <a:p>
          <a:endParaRPr lang="en-US"/>
        </a:p>
      </dgm:t>
    </dgm:pt>
    <dgm:pt modelId="{ACA09BFB-DD66-4F0C-B89F-B63FE10AA55E}" type="sibTrans" cxnId="{873ED770-B40C-4E40-8C6D-63A315B2CFAF}">
      <dgm:prSet/>
      <dgm:spPr/>
      <dgm:t>
        <a:bodyPr/>
        <a:lstStyle/>
        <a:p>
          <a:endParaRPr lang="en-US"/>
        </a:p>
      </dgm:t>
    </dgm:pt>
    <dgm:pt modelId="{2423E02A-4884-43B2-B7B2-BEDBF2644D6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 DBS: Primary Keys</a:t>
          </a:r>
          <a:endParaRPr lang="en-US"/>
        </a:p>
      </dgm:t>
    </dgm:pt>
    <dgm:pt modelId="{E2F9D12F-B25E-41B6-A11C-0D3086FD7904}" type="parTrans" cxnId="{C933305B-DACC-4998-A498-1F762519C8C2}">
      <dgm:prSet/>
      <dgm:spPr/>
      <dgm:t>
        <a:bodyPr/>
        <a:lstStyle/>
        <a:p>
          <a:endParaRPr lang="en-US"/>
        </a:p>
      </dgm:t>
    </dgm:pt>
    <dgm:pt modelId="{567395B3-1ECD-47F7-9285-231A607318B4}" type="sibTrans" cxnId="{C933305B-DACC-4998-A498-1F762519C8C2}">
      <dgm:prSet/>
      <dgm:spPr/>
      <dgm:t>
        <a:bodyPr/>
        <a:lstStyle/>
        <a:p>
          <a:endParaRPr lang="en-US"/>
        </a:p>
      </dgm:t>
    </dgm:pt>
    <dgm:pt modelId="{E40A16C7-862A-4448-9199-6D6497CFBD8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Consistent</a:t>
          </a:r>
          <a:r>
            <a:rPr lang="de-DE" dirty="0"/>
            <a:t> IDs </a:t>
          </a:r>
          <a:r>
            <a:rPr lang="de-DE" dirty="0" err="1"/>
            <a:t>should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used</a:t>
          </a:r>
          <a:endParaRPr lang="en-US" dirty="0"/>
        </a:p>
      </dgm:t>
    </dgm:pt>
    <dgm:pt modelId="{927963A6-9BC4-4548-8A64-736DE6CF716B}" type="parTrans" cxnId="{E3B35B87-9750-4308-B198-8269EDE6B902}">
      <dgm:prSet/>
      <dgm:spPr/>
      <dgm:t>
        <a:bodyPr/>
        <a:lstStyle/>
        <a:p>
          <a:endParaRPr lang="en-US"/>
        </a:p>
      </dgm:t>
    </dgm:pt>
    <dgm:pt modelId="{413758F0-C1A0-4B1A-BCB0-CCB20EFB14C7}" type="sibTrans" cxnId="{E3B35B87-9750-4308-B198-8269EDE6B902}">
      <dgm:prSet/>
      <dgm:spPr/>
      <dgm:t>
        <a:bodyPr/>
        <a:lstStyle/>
        <a:p>
          <a:endParaRPr lang="en-US"/>
        </a:p>
      </dgm:t>
    </dgm:pt>
    <dgm:pt modelId="{24993E76-8F45-448E-B7A4-2ACE60CB3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Impossible Values: </a:t>
          </a:r>
          <a:br>
            <a:rPr lang="de-DE" dirty="0"/>
          </a:br>
          <a:r>
            <a:rPr lang="de-DE" dirty="0"/>
            <a:t>-&gt; </a:t>
          </a:r>
          <a:r>
            <a:rPr lang="de-DE" dirty="0" err="1"/>
            <a:t>set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Null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analysis</a:t>
          </a:r>
          <a:endParaRPr lang="en-US" dirty="0"/>
        </a:p>
      </dgm:t>
    </dgm:pt>
    <dgm:pt modelId="{0889A27C-D403-44DB-833F-E882D16F554A}" type="parTrans" cxnId="{A1E25CC4-A0C3-48E9-A546-2D0E59521F6A}">
      <dgm:prSet/>
      <dgm:spPr/>
      <dgm:t>
        <a:bodyPr/>
        <a:lstStyle/>
        <a:p>
          <a:endParaRPr lang="de-DE"/>
        </a:p>
      </dgm:t>
    </dgm:pt>
    <dgm:pt modelId="{1736C37F-66D5-41E5-821C-6C3C0F81187F}" type="sibTrans" cxnId="{A1E25CC4-A0C3-48E9-A546-2D0E59521F6A}">
      <dgm:prSet/>
      <dgm:spPr/>
      <dgm:t>
        <a:bodyPr/>
        <a:lstStyle/>
        <a:p>
          <a:endParaRPr lang="de-DE"/>
        </a:p>
      </dgm:t>
    </dgm:pt>
    <dgm:pt modelId="{740B6C2F-13E3-4483-859B-5CB6E2D69F6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Outliers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-&gt; </a:t>
          </a:r>
          <a:r>
            <a:rPr lang="de-DE" dirty="0" err="1"/>
            <a:t>exclude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analysis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NEVER </a:t>
          </a:r>
          <a:r>
            <a:rPr lang="de-DE" dirty="0" err="1"/>
            <a:t>delete</a:t>
          </a:r>
          <a:r>
            <a:rPr lang="de-DE" dirty="0"/>
            <a:t> original </a:t>
          </a:r>
          <a:r>
            <a:rPr lang="de-DE" dirty="0" err="1"/>
            <a:t>set</a:t>
          </a:r>
          <a:endParaRPr lang="en-US" dirty="0"/>
        </a:p>
      </dgm:t>
    </dgm:pt>
    <dgm:pt modelId="{D0DF31F6-68F2-4636-AD42-EEF0AF33F075}" type="parTrans" cxnId="{1355BE8F-EDFF-43A4-AE29-032E4048B09D}">
      <dgm:prSet/>
      <dgm:spPr/>
      <dgm:t>
        <a:bodyPr/>
        <a:lstStyle/>
        <a:p>
          <a:endParaRPr lang="de-DE"/>
        </a:p>
      </dgm:t>
    </dgm:pt>
    <dgm:pt modelId="{291B3753-9F6B-4408-AA6F-E76A50FB5380}" type="sibTrans" cxnId="{1355BE8F-EDFF-43A4-AE29-032E4048B09D}">
      <dgm:prSet/>
      <dgm:spPr/>
      <dgm:t>
        <a:bodyPr/>
        <a:lstStyle/>
        <a:p>
          <a:endParaRPr lang="de-DE"/>
        </a:p>
      </dgm:t>
    </dgm:pt>
    <dgm:pt modelId="{C1CC1DAC-1B60-4484-8777-C7F222DD97E7}" type="pres">
      <dgm:prSet presAssocID="{23DE1E2C-9F9B-4FF4-AACB-6A6DD5D460A6}" presName="root" presStyleCnt="0">
        <dgm:presLayoutVars>
          <dgm:dir/>
          <dgm:resizeHandles val="exact"/>
        </dgm:presLayoutVars>
      </dgm:prSet>
      <dgm:spPr/>
    </dgm:pt>
    <dgm:pt modelId="{807D0CCB-8385-490E-BDFE-946E46E75519}" type="pres">
      <dgm:prSet presAssocID="{F6DC764D-86B4-4802-9565-5D0E6DE8A342}" presName="compNode" presStyleCnt="0"/>
      <dgm:spPr/>
    </dgm:pt>
    <dgm:pt modelId="{D54D3CBB-EC62-408E-B032-9123F25AAFD6}" type="pres">
      <dgm:prSet presAssocID="{F6DC764D-86B4-4802-9565-5D0E6DE8A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E4F585D-01F0-447C-A845-6A7838034A79}" type="pres">
      <dgm:prSet presAssocID="{F6DC764D-86B4-4802-9565-5D0E6DE8A342}" presName="iconSpace" presStyleCnt="0"/>
      <dgm:spPr/>
    </dgm:pt>
    <dgm:pt modelId="{1328575F-B3B4-43A7-A02A-E560E9109853}" type="pres">
      <dgm:prSet presAssocID="{F6DC764D-86B4-4802-9565-5D0E6DE8A342}" presName="parTx" presStyleLbl="revTx" presStyleIdx="0" presStyleCnt="6">
        <dgm:presLayoutVars>
          <dgm:chMax val="0"/>
          <dgm:chPref val="0"/>
        </dgm:presLayoutVars>
      </dgm:prSet>
      <dgm:spPr/>
    </dgm:pt>
    <dgm:pt modelId="{F59E15BD-2D63-4100-9A6B-34A1B93DCDC5}" type="pres">
      <dgm:prSet presAssocID="{F6DC764D-86B4-4802-9565-5D0E6DE8A342}" presName="txSpace" presStyleCnt="0"/>
      <dgm:spPr/>
    </dgm:pt>
    <dgm:pt modelId="{FF15E42A-659A-4909-9E21-ED55175BDA0B}" type="pres">
      <dgm:prSet presAssocID="{F6DC764D-86B4-4802-9565-5D0E6DE8A342}" presName="desTx" presStyleLbl="revTx" presStyleIdx="1" presStyleCnt="6">
        <dgm:presLayoutVars/>
      </dgm:prSet>
      <dgm:spPr/>
    </dgm:pt>
    <dgm:pt modelId="{CE36194D-6807-4DAA-AEF9-206F338E5F20}" type="pres">
      <dgm:prSet presAssocID="{6A6F8834-A452-4DA8-ACEA-A9829002A28D}" presName="sibTrans" presStyleCnt="0"/>
      <dgm:spPr/>
    </dgm:pt>
    <dgm:pt modelId="{FBA9D90B-5E5A-4150-ABB4-8117A743F003}" type="pres">
      <dgm:prSet presAssocID="{081463B4-5FCF-4E70-9DC3-DBC926D51560}" presName="compNode" presStyleCnt="0"/>
      <dgm:spPr/>
    </dgm:pt>
    <dgm:pt modelId="{764B9F2C-C0C8-4DDC-940F-D99F83F99C31}" type="pres">
      <dgm:prSet presAssocID="{081463B4-5FCF-4E70-9DC3-DBC926D51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A3736AB-DEA1-4791-9E65-F5FEA4828C8E}" type="pres">
      <dgm:prSet presAssocID="{081463B4-5FCF-4E70-9DC3-DBC926D51560}" presName="iconSpace" presStyleCnt="0"/>
      <dgm:spPr/>
    </dgm:pt>
    <dgm:pt modelId="{C03EC11C-22C7-4021-B6E5-AEEA5D51FF98}" type="pres">
      <dgm:prSet presAssocID="{081463B4-5FCF-4E70-9DC3-DBC926D51560}" presName="parTx" presStyleLbl="revTx" presStyleIdx="2" presStyleCnt="6">
        <dgm:presLayoutVars>
          <dgm:chMax val="0"/>
          <dgm:chPref val="0"/>
        </dgm:presLayoutVars>
      </dgm:prSet>
      <dgm:spPr/>
    </dgm:pt>
    <dgm:pt modelId="{0AFFD707-0D8C-49BA-936F-F20949FAA91A}" type="pres">
      <dgm:prSet presAssocID="{081463B4-5FCF-4E70-9DC3-DBC926D51560}" presName="txSpace" presStyleCnt="0"/>
      <dgm:spPr/>
    </dgm:pt>
    <dgm:pt modelId="{C634E57B-5C8A-48AE-8FBB-94DA74CBBCEF}" type="pres">
      <dgm:prSet presAssocID="{081463B4-5FCF-4E70-9DC3-DBC926D51560}" presName="desTx" presStyleLbl="revTx" presStyleIdx="3" presStyleCnt="6">
        <dgm:presLayoutVars/>
      </dgm:prSet>
      <dgm:spPr/>
    </dgm:pt>
    <dgm:pt modelId="{3D544A79-9C5B-4872-BBE6-1F758058C168}" type="pres">
      <dgm:prSet presAssocID="{AD4A4381-FDE4-4712-B4D5-A2A5E115EAA7}" presName="sibTrans" presStyleCnt="0"/>
      <dgm:spPr/>
    </dgm:pt>
    <dgm:pt modelId="{B4965FED-20AC-446F-95E8-838C3E9E1191}" type="pres">
      <dgm:prSet presAssocID="{C7C7CD68-D716-46AD-8EF7-588BCDECA6B0}" presName="compNode" presStyleCnt="0"/>
      <dgm:spPr/>
    </dgm:pt>
    <dgm:pt modelId="{976E2322-7746-48EF-9A13-6B90A3DEF757}" type="pres">
      <dgm:prSet presAssocID="{C7C7CD68-D716-46AD-8EF7-588BCDECA6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BAA577D-A821-4FDB-A4D8-BF403A9BEFFA}" type="pres">
      <dgm:prSet presAssocID="{C7C7CD68-D716-46AD-8EF7-588BCDECA6B0}" presName="iconSpace" presStyleCnt="0"/>
      <dgm:spPr/>
    </dgm:pt>
    <dgm:pt modelId="{0B354603-A738-4E1C-97B9-792614CFE77C}" type="pres">
      <dgm:prSet presAssocID="{C7C7CD68-D716-46AD-8EF7-588BCDECA6B0}" presName="parTx" presStyleLbl="revTx" presStyleIdx="4" presStyleCnt="6">
        <dgm:presLayoutVars>
          <dgm:chMax val="0"/>
          <dgm:chPref val="0"/>
        </dgm:presLayoutVars>
      </dgm:prSet>
      <dgm:spPr/>
    </dgm:pt>
    <dgm:pt modelId="{37314E07-51F0-44E4-A1D2-9EB0B38562EF}" type="pres">
      <dgm:prSet presAssocID="{C7C7CD68-D716-46AD-8EF7-588BCDECA6B0}" presName="txSpace" presStyleCnt="0"/>
      <dgm:spPr/>
    </dgm:pt>
    <dgm:pt modelId="{2F85DBC9-E874-4961-9942-659485C53A88}" type="pres">
      <dgm:prSet presAssocID="{C7C7CD68-D716-46AD-8EF7-588BCDECA6B0}" presName="desTx" presStyleLbl="revTx" presStyleIdx="5" presStyleCnt="6">
        <dgm:presLayoutVars/>
      </dgm:prSet>
      <dgm:spPr/>
    </dgm:pt>
  </dgm:ptLst>
  <dgm:cxnLst>
    <dgm:cxn modelId="{C4ECF60E-A7A8-40BD-B38B-E9AF96E56108}" type="presOf" srcId="{C7C7CD68-D716-46AD-8EF7-588BCDECA6B0}" destId="{0B354603-A738-4E1C-97B9-792614CFE77C}" srcOrd="0" destOrd="0" presId="urn:microsoft.com/office/officeart/2018/2/layout/IconLabelDescriptionList"/>
    <dgm:cxn modelId="{9F00B025-A6B0-4082-BB4F-765F43EAA638}" type="presOf" srcId="{24993E76-8F45-448E-B7A4-2ACE60CB3DD6}" destId="{C634E57B-5C8A-48AE-8FBB-94DA74CBBCEF}" srcOrd="0" destOrd="0" presId="urn:microsoft.com/office/officeart/2018/2/layout/IconLabelDescriptionList"/>
    <dgm:cxn modelId="{C933305B-DACC-4998-A498-1F762519C8C2}" srcId="{C7C7CD68-D716-46AD-8EF7-588BCDECA6B0}" destId="{2423E02A-4884-43B2-B7B2-BEDBF2644D66}" srcOrd="0" destOrd="0" parTransId="{E2F9D12F-B25E-41B6-A11C-0D3086FD7904}" sibTransId="{567395B3-1ECD-47F7-9285-231A607318B4}"/>
    <dgm:cxn modelId="{43996148-B8D6-4A1B-B8AF-86905978799A}" type="presOf" srcId="{23DE1E2C-9F9B-4FF4-AACB-6A6DD5D460A6}" destId="{C1CC1DAC-1B60-4484-8777-C7F222DD97E7}" srcOrd="0" destOrd="0" presId="urn:microsoft.com/office/officeart/2018/2/layout/IconLabelDescriptionList"/>
    <dgm:cxn modelId="{873ED770-B40C-4E40-8C6D-63A315B2CFAF}" srcId="{23DE1E2C-9F9B-4FF4-AACB-6A6DD5D460A6}" destId="{C7C7CD68-D716-46AD-8EF7-588BCDECA6B0}" srcOrd="2" destOrd="0" parTransId="{B67D95B1-9C1C-4D98-B8A2-816B2228D829}" sibTransId="{ACA09BFB-DD66-4F0C-B89F-B63FE10AA55E}"/>
    <dgm:cxn modelId="{F8799F55-2A05-4478-85CE-CBBB03E44FBE}" srcId="{23DE1E2C-9F9B-4FF4-AACB-6A6DD5D460A6}" destId="{081463B4-5FCF-4E70-9DC3-DBC926D51560}" srcOrd="1" destOrd="0" parTransId="{C0DBE8FA-23E6-4F94-8A24-D0847D65F55C}" sibTransId="{AD4A4381-FDE4-4712-B4D5-A2A5E115EAA7}"/>
    <dgm:cxn modelId="{E3B35B87-9750-4308-B198-8269EDE6B902}" srcId="{C7C7CD68-D716-46AD-8EF7-588BCDECA6B0}" destId="{E40A16C7-862A-4448-9199-6D6497CFBD8D}" srcOrd="1" destOrd="0" parTransId="{927963A6-9BC4-4548-8A64-736DE6CF716B}" sibTransId="{413758F0-C1A0-4B1A-BCB0-CCB20EFB14C7}"/>
    <dgm:cxn modelId="{3E7AFC8A-4AE0-4C6E-9CB6-6F17D64E309D}" type="presOf" srcId="{E40A16C7-862A-4448-9199-6D6497CFBD8D}" destId="{2F85DBC9-E874-4961-9942-659485C53A88}" srcOrd="0" destOrd="1" presId="urn:microsoft.com/office/officeart/2018/2/layout/IconLabelDescriptionList"/>
    <dgm:cxn modelId="{1355BE8F-EDFF-43A4-AE29-032E4048B09D}" srcId="{081463B4-5FCF-4E70-9DC3-DBC926D51560}" destId="{740B6C2F-13E3-4483-859B-5CB6E2D69F60}" srcOrd="1" destOrd="0" parTransId="{D0DF31F6-68F2-4636-AD42-EEF0AF33F075}" sibTransId="{291B3753-9F6B-4408-AA6F-E76A50FB5380}"/>
    <dgm:cxn modelId="{5D441CAE-4B30-465B-A29C-7BB159D0E0F7}" type="presOf" srcId="{081463B4-5FCF-4E70-9DC3-DBC926D51560}" destId="{C03EC11C-22C7-4021-B6E5-AEEA5D51FF98}" srcOrd="0" destOrd="0" presId="urn:microsoft.com/office/officeart/2018/2/layout/IconLabelDescriptionList"/>
    <dgm:cxn modelId="{6A422FBA-FC36-43A6-884E-D87C181373EF}" type="presOf" srcId="{740B6C2F-13E3-4483-859B-5CB6E2D69F60}" destId="{C634E57B-5C8A-48AE-8FBB-94DA74CBBCEF}" srcOrd="0" destOrd="1" presId="urn:microsoft.com/office/officeart/2018/2/layout/IconLabelDescriptionList"/>
    <dgm:cxn modelId="{A1E25CC4-A0C3-48E9-A546-2D0E59521F6A}" srcId="{081463B4-5FCF-4E70-9DC3-DBC926D51560}" destId="{24993E76-8F45-448E-B7A4-2ACE60CB3DD6}" srcOrd="0" destOrd="0" parTransId="{0889A27C-D403-44DB-833F-E882D16F554A}" sibTransId="{1736C37F-66D5-41E5-821C-6C3C0F81187F}"/>
    <dgm:cxn modelId="{1CBB78D2-92AD-459A-B42C-2B13662795B2}" srcId="{23DE1E2C-9F9B-4FF4-AACB-6A6DD5D460A6}" destId="{F6DC764D-86B4-4802-9565-5D0E6DE8A342}" srcOrd="0" destOrd="0" parTransId="{2CF5BD70-7290-497E-9328-DC770F0C64D2}" sibTransId="{6A6F8834-A452-4DA8-ACEA-A9829002A28D}"/>
    <dgm:cxn modelId="{37B082E9-E199-4340-9545-0384762A2392}" type="presOf" srcId="{2423E02A-4884-43B2-B7B2-BEDBF2644D66}" destId="{2F85DBC9-E874-4961-9942-659485C53A88}" srcOrd="0" destOrd="0" presId="urn:microsoft.com/office/officeart/2018/2/layout/IconLabelDescriptionList"/>
    <dgm:cxn modelId="{D5898BFC-30B3-4B3C-8D61-2BC0DC55F5AD}" type="presOf" srcId="{F6DC764D-86B4-4802-9565-5D0E6DE8A342}" destId="{1328575F-B3B4-43A7-A02A-E560E9109853}" srcOrd="0" destOrd="0" presId="urn:microsoft.com/office/officeart/2018/2/layout/IconLabelDescriptionList"/>
    <dgm:cxn modelId="{10458FC7-6B3E-4AA6-8477-1045A1BC7DF2}" type="presParOf" srcId="{C1CC1DAC-1B60-4484-8777-C7F222DD97E7}" destId="{807D0CCB-8385-490E-BDFE-946E46E75519}" srcOrd="0" destOrd="0" presId="urn:microsoft.com/office/officeart/2018/2/layout/IconLabelDescriptionList"/>
    <dgm:cxn modelId="{3426B6CE-E856-453F-B439-C3A28D74DD44}" type="presParOf" srcId="{807D0CCB-8385-490E-BDFE-946E46E75519}" destId="{D54D3CBB-EC62-408E-B032-9123F25AAFD6}" srcOrd="0" destOrd="0" presId="urn:microsoft.com/office/officeart/2018/2/layout/IconLabelDescriptionList"/>
    <dgm:cxn modelId="{5DDDFAAA-53E1-4E6F-B977-FCB6BF31C375}" type="presParOf" srcId="{807D0CCB-8385-490E-BDFE-946E46E75519}" destId="{7E4F585D-01F0-447C-A845-6A7838034A79}" srcOrd="1" destOrd="0" presId="urn:microsoft.com/office/officeart/2018/2/layout/IconLabelDescriptionList"/>
    <dgm:cxn modelId="{E568D85B-B4CD-440E-850E-6FDBAAEAA041}" type="presParOf" srcId="{807D0CCB-8385-490E-BDFE-946E46E75519}" destId="{1328575F-B3B4-43A7-A02A-E560E9109853}" srcOrd="2" destOrd="0" presId="urn:microsoft.com/office/officeart/2018/2/layout/IconLabelDescriptionList"/>
    <dgm:cxn modelId="{3ADE7E86-AFB8-4CBE-9E9A-11C3CAD55360}" type="presParOf" srcId="{807D0CCB-8385-490E-BDFE-946E46E75519}" destId="{F59E15BD-2D63-4100-9A6B-34A1B93DCDC5}" srcOrd="3" destOrd="0" presId="urn:microsoft.com/office/officeart/2018/2/layout/IconLabelDescriptionList"/>
    <dgm:cxn modelId="{1097F0FD-63D5-43D4-AF34-F2215D0189D4}" type="presParOf" srcId="{807D0CCB-8385-490E-BDFE-946E46E75519}" destId="{FF15E42A-659A-4909-9E21-ED55175BDA0B}" srcOrd="4" destOrd="0" presId="urn:microsoft.com/office/officeart/2018/2/layout/IconLabelDescriptionList"/>
    <dgm:cxn modelId="{6B2D280E-EBC4-4615-9D25-5B11A3C83173}" type="presParOf" srcId="{C1CC1DAC-1B60-4484-8777-C7F222DD97E7}" destId="{CE36194D-6807-4DAA-AEF9-206F338E5F20}" srcOrd="1" destOrd="0" presId="urn:microsoft.com/office/officeart/2018/2/layout/IconLabelDescriptionList"/>
    <dgm:cxn modelId="{2FD3447F-BE16-462B-8172-94DBE3A17682}" type="presParOf" srcId="{C1CC1DAC-1B60-4484-8777-C7F222DD97E7}" destId="{FBA9D90B-5E5A-4150-ABB4-8117A743F003}" srcOrd="2" destOrd="0" presId="urn:microsoft.com/office/officeart/2018/2/layout/IconLabelDescriptionList"/>
    <dgm:cxn modelId="{5630B802-500E-4A85-8A60-6E4C03851124}" type="presParOf" srcId="{FBA9D90B-5E5A-4150-ABB4-8117A743F003}" destId="{764B9F2C-C0C8-4DDC-940F-D99F83F99C31}" srcOrd="0" destOrd="0" presId="urn:microsoft.com/office/officeart/2018/2/layout/IconLabelDescriptionList"/>
    <dgm:cxn modelId="{480D436E-3679-4878-8B65-64A70FAA69AC}" type="presParOf" srcId="{FBA9D90B-5E5A-4150-ABB4-8117A743F003}" destId="{7A3736AB-DEA1-4791-9E65-F5FEA4828C8E}" srcOrd="1" destOrd="0" presId="urn:microsoft.com/office/officeart/2018/2/layout/IconLabelDescriptionList"/>
    <dgm:cxn modelId="{25566FE3-5D0D-495E-8C5F-80C36836D784}" type="presParOf" srcId="{FBA9D90B-5E5A-4150-ABB4-8117A743F003}" destId="{C03EC11C-22C7-4021-B6E5-AEEA5D51FF98}" srcOrd="2" destOrd="0" presId="urn:microsoft.com/office/officeart/2018/2/layout/IconLabelDescriptionList"/>
    <dgm:cxn modelId="{544C802B-F626-462A-A6FF-12F6E38B6817}" type="presParOf" srcId="{FBA9D90B-5E5A-4150-ABB4-8117A743F003}" destId="{0AFFD707-0D8C-49BA-936F-F20949FAA91A}" srcOrd="3" destOrd="0" presId="urn:microsoft.com/office/officeart/2018/2/layout/IconLabelDescriptionList"/>
    <dgm:cxn modelId="{3A553771-B103-4021-AAF5-37C00520AEC8}" type="presParOf" srcId="{FBA9D90B-5E5A-4150-ABB4-8117A743F003}" destId="{C634E57B-5C8A-48AE-8FBB-94DA74CBBCEF}" srcOrd="4" destOrd="0" presId="urn:microsoft.com/office/officeart/2018/2/layout/IconLabelDescriptionList"/>
    <dgm:cxn modelId="{6B837864-F83A-4FAE-928E-5BAE56B4A125}" type="presParOf" srcId="{C1CC1DAC-1B60-4484-8777-C7F222DD97E7}" destId="{3D544A79-9C5B-4872-BBE6-1F758058C168}" srcOrd="3" destOrd="0" presId="urn:microsoft.com/office/officeart/2018/2/layout/IconLabelDescriptionList"/>
    <dgm:cxn modelId="{E5C22BB1-2E85-449E-A06D-6A44902A48D1}" type="presParOf" srcId="{C1CC1DAC-1B60-4484-8777-C7F222DD97E7}" destId="{B4965FED-20AC-446F-95E8-838C3E9E1191}" srcOrd="4" destOrd="0" presId="urn:microsoft.com/office/officeart/2018/2/layout/IconLabelDescriptionList"/>
    <dgm:cxn modelId="{3E60B04C-FBB6-4CE5-ADBF-0E0AFB64B845}" type="presParOf" srcId="{B4965FED-20AC-446F-95E8-838C3E9E1191}" destId="{976E2322-7746-48EF-9A13-6B90A3DEF757}" srcOrd="0" destOrd="0" presId="urn:microsoft.com/office/officeart/2018/2/layout/IconLabelDescriptionList"/>
    <dgm:cxn modelId="{DA80AD50-D4AC-40A2-9CC1-57886D69338B}" type="presParOf" srcId="{B4965FED-20AC-446F-95E8-838C3E9E1191}" destId="{5BAA577D-A821-4FDB-A4D8-BF403A9BEFFA}" srcOrd="1" destOrd="0" presId="urn:microsoft.com/office/officeart/2018/2/layout/IconLabelDescriptionList"/>
    <dgm:cxn modelId="{D15094B9-DCC3-4236-AC34-6F366B5590A2}" type="presParOf" srcId="{B4965FED-20AC-446F-95E8-838C3E9E1191}" destId="{0B354603-A738-4E1C-97B9-792614CFE77C}" srcOrd="2" destOrd="0" presId="urn:microsoft.com/office/officeart/2018/2/layout/IconLabelDescriptionList"/>
    <dgm:cxn modelId="{F46B86E2-565E-4CEE-88B5-AFD35AFA56C0}" type="presParOf" srcId="{B4965FED-20AC-446F-95E8-838C3E9E1191}" destId="{37314E07-51F0-44E4-A1D2-9EB0B38562EF}" srcOrd="3" destOrd="0" presId="urn:microsoft.com/office/officeart/2018/2/layout/IconLabelDescriptionList"/>
    <dgm:cxn modelId="{427C36DE-7697-4193-9446-8DA0B5AFC9C5}" type="presParOf" srcId="{B4965FED-20AC-446F-95E8-838C3E9E1191}" destId="{2F85DBC9-E874-4961-9942-659485C53A88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DE1E2C-9F9B-4FF4-AACB-6A6DD5D460A6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DC764D-86B4-4802-9565-5D0E6DE8A3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Inconsistencies</a:t>
          </a:r>
          <a:endParaRPr lang="en-US" dirty="0"/>
        </a:p>
      </dgm:t>
    </dgm:pt>
    <dgm:pt modelId="{2CF5BD70-7290-497E-9328-DC770F0C64D2}" type="parTrans" cxnId="{1CBB78D2-92AD-459A-B42C-2B13662795B2}">
      <dgm:prSet/>
      <dgm:spPr/>
      <dgm:t>
        <a:bodyPr/>
        <a:lstStyle/>
        <a:p>
          <a:endParaRPr lang="en-US"/>
        </a:p>
      </dgm:t>
    </dgm:pt>
    <dgm:pt modelId="{6A6F8834-A452-4DA8-ACEA-A9829002A28D}" type="sibTrans" cxnId="{1CBB78D2-92AD-459A-B42C-2B13662795B2}">
      <dgm:prSet/>
      <dgm:spPr/>
      <dgm:t>
        <a:bodyPr/>
        <a:lstStyle/>
        <a:p>
          <a:endParaRPr lang="en-US"/>
        </a:p>
      </dgm:t>
    </dgm:pt>
    <dgm:pt modelId="{75075C6B-A7FF-4C69-8ECD-F65E55B8E37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Formats: Time </a:t>
          </a:r>
          <a:r>
            <a:rPr lang="de-DE" dirty="0" err="1"/>
            <a:t>Stamps</a:t>
          </a:r>
          <a:r>
            <a:rPr lang="de-DE" dirty="0"/>
            <a:t>, Date, </a:t>
          </a:r>
          <a:r>
            <a:rPr lang="de-DE" dirty="0" err="1"/>
            <a:t>Numericals</a:t>
          </a:r>
          <a:endParaRPr lang="en-US" dirty="0"/>
        </a:p>
      </dgm:t>
    </dgm:pt>
    <dgm:pt modelId="{4BB33936-292A-43CC-9099-09497DC2DA6B}" type="parTrans" cxnId="{EB79F079-16A1-4F71-80E1-33865F1BD797}">
      <dgm:prSet/>
      <dgm:spPr/>
      <dgm:t>
        <a:bodyPr/>
        <a:lstStyle/>
        <a:p>
          <a:endParaRPr lang="en-US"/>
        </a:p>
      </dgm:t>
    </dgm:pt>
    <dgm:pt modelId="{765C01DD-C231-430C-9013-99F6CB6F7337}" type="sibTrans" cxnId="{EB79F079-16A1-4F71-80E1-33865F1BD797}">
      <dgm:prSet/>
      <dgm:spPr/>
      <dgm:t>
        <a:bodyPr/>
        <a:lstStyle/>
        <a:p>
          <a:endParaRPr lang="en-US"/>
        </a:p>
      </dgm:t>
    </dgm:pt>
    <dgm:pt modelId="{39D1E97C-6057-437B-8636-DDAB3F196B1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Scales: (kg, g) (m, mm) </a:t>
          </a:r>
        </a:p>
        <a:p>
          <a:pPr>
            <a:lnSpc>
              <a:spcPct val="100000"/>
            </a:lnSpc>
          </a:pPr>
          <a:r>
            <a:rPr lang="de-DE" dirty="0"/>
            <a:t>System: (</a:t>
          </a:r>
          <a:r>
            <a:rPr lang="de-DE" dirty="0" err="1"/>
            <a:t>metric</a:t>
          </a:r>
          <a:r>
            <a:rPr lang="de-DE" dirty="0"/>
            <a:t>, imperial)</a:t>
          </a:r>
          <a:endParaRPr lang="en-US" dirty="0"/>
        </a:p>
      </dgm:t>
    </dgm:pt>
    <dgm:pt modelId="{B4C782A9-4800-4B57-8E57-27372087F80C}" type="parTrans" cxnId="{080E2B0C-0823-489C-8958-411C13C93320}">
      <dgm:prSet/>
      <dgm:spPr/>
      <dgm:t>
        <a:bodyPr/>
        <a:lstStyle/>
        <a:p>
          <a:endParaRPr lang="en-US"/>
        </a:p>
      </dgm:t>
    </dgm:pt>
    <dgm:pt modelId="{FA5ABCAF-F46B-4BDC-8BD9-128A3D9AC188}" type="sibTrans" cxnId="{080E2B0C-0823-489C-8958-411C13C93320}">
      <dgm:prSet/>
      <dgm:spPr/>
      <dgm:t>
        <a:bodyPr/>
        <a:lstStyle/>
        <a:p>
          <a:endParaRPr lang="en-US"/>
        </a:p>
      </dgm:t>
    </dgm:pt>
    <dgm:pt modelId="{081463B4-5FCF-4E70-9DC3-DBC926D515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Wrong</a:t>
          </a:r>
          <a:r>
            <a:rPr lang="de-DE" dirty="0"/>
            <a:t> </a:t>
          </a:r>
          <a:r>
            <a:rPr lang="de-DE" dirty="0" err="1"/>
            <a:t>Entries</a:t>
          </a:r>
          <a:r>
            <a:rPr lang="de-DE" dirty="0"/>
            <a:t>:</a:t>
          </a:r>
          <a:endParaRPr lang="en-US" dirty="0"/>
        </a:p>
      </dgm:t>
    </dgm:pt>
    <dgm:pt modelId="{C0DBE8FA-23E6-4F94-8A24-D0847D65F55C}" type="parTrans" cxnId="{F8799F55-2A05-4478-85CE-CBBB03E44FBE}">
      <dgm:prSet/>
      <dgm:spPr/>
      <dgm:t>
        <a:bodyPr/>
        <a:lstStyle/>
        <a:p>
          <a:endParaRPr lang="en-US"/>
        </a:p>
      </dgm:t>
    </dgm:pt>
    <dgm:pt modelId="{AD4A4381-FDE4-4712-B4D5-A2A5E115EAA7}" type="sibTrans" cxnId="{F8799F55-2A05-4478-85CE-CBBB03E44FBE}">
      <dgm:prSet/>
      <dgm:spPr/>
      <dgm:t>
        <a:bodyPr/>
        <a:lstStyle/>
        <a:p>
          <a:endParaRPr lang="en-US"/>
        </a:p>
      </dgm:t>
    </dgm:pt>
    <dgm:pt modelId="{C7C7CD68-D716-46AD-8EF7-588BCDECA6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Duplicates</a:t>
          </a:r>
          <a:r>
            <a:rPr lang="de-DE" dirty="0"/>
            <a:t>:</a:t>
          </a:r>
          <a:endParaRPr lang="en-US" dirty="0"/>
        </a:p>
      </dgm:t>
    </dgm:pt>
    <dgm:pt modelId="{B67D95B1-9C1C-4D98-B8A2-816B2228D829}" type="parTrans" cxnId="{873ED770-B40C-4E40-8C6D-63A315B2CFAF}">
      <dgm:prSet/>
      <dgm:spPr/>
      <dgm:t>
        <a:bodyPr/>
        <a:lstStyle/>
        <a:p>
          <a:endParaRPr lang="en-US"/>
        </a:p>
      </dgm:t>
    </dgm:pt>
    <dgm:pt modelId="{ACA09BFB-DD66-4F0C-B89F-B63FE10AA55E}" type="sibTrans" cxnId="{873ED770-B40C-4E40-8C6D-63A315B2CFAF}">
      <dgm:prSet/>
      <dgm:spPr/>
      <dgm:t>
        <a:bodyPr/>
        <a:lstStyle/>
        <a:p>
          <a:endParaRPr lang="en-US"/>
        </a:p>
      </dgm:t>
    </dgm:pt>
    <dgm:pt modelId="{2423E02A-4884-43B2-B7B2-BEDBF2644D6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 DBS: Primary Keys</a:t>
          </a:r>
          <a:endParaRPr lang="en-US"/>
        </a:p>
      </dgm:t>
    </dgm:pt>
    <dgm:pt modelId="{E2F9D12F-B25E-41B6-A11C-0D3086FD7904}" type="parTrans" cxnId="{C933305B-DACC-4998-A498-1F762519C8C2}">
      <dgm:prSet/>
      <dgm:spPr/>
      <dgm:t>
        <a:bodyPr/>
        <a:lstStyle/>
        <a:p>
          <a:endParaRPr lang="en-US"/>
        </a:p>
      </dgm:t>
    </dgm:pt>
    <dgm:pt modelId="{567395B3-1ECD-47F7-9285-231A607318B4}" type="sibTrans" cxnId="{C933305B-DACC-4998-A498-1F762519C8C2}">
      <dgm:prSet/>
      <dgm:spPr/>
      <dgm:t>
        <a:bodyPr/>
        <a:lstStyle/>
        <a:p>
          <a:endParaRPr lang="en-US"/>
        </a:p>
      </dgm:t>
    </dgm:pt>
    <dgm:pt modelId="{E40A16C7-862A-4448-9199-6D6497CFBD8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Consistent</a:t>
          </a:r>
          <a:r>
            <a:rPr lang="de-DE" dirty="0"/>
            <a:t> IDs </a:t>
          </a:r>
          <a:r>
            <a:rPr lang="de-DE" dirty="0" err="1"/>
            <a:t>should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used</a:t>
          </a:r>
          <a:endParaRPr lang="en-US" dirty="0"/>
        </a:p>
      </dgm:t>
    </dgm:pt>
    <dgm:pt modelId="{927963A6-9BC4-4548-8A64-736DE6CF716B}" type="parTrans" cxnId="{E3B35B87-9750-4308-B198-8269EDE6B902}">
      <dgm:prSet/>
      <dgm:spPr/>
      <dgm:t>
        <a:bodyPr/>
        <a:lstStyle/>
        <a:p>
          <a:endParaRPr lang="en-US"/>
        </a:p>
      </dgm:t>
    </dgm:pt>
    <dgm:pt modelId="{413758F0-C1A0-4B1A-BCB0-CCB20EFB14C7}" type="sibTrans" cxnId="{E3B35B87-9750-4308-B198-8269EDE6B902}">
      <dgm:prSet/>
      <dgm:spPr/>
      <dgm:t>
        <a:bodyPr/>
        <a:lstStyle/>
        <a:p>
          <a:endParaRPr lang="en-US"/>
        </a:p>
      </dgm:t>
    </dgm:pt>
    <dgm:pt modelId="{24993E76-8F45-448E-B7A4-2ACE60CB3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Impossible Values: </a:t>
          </a:r>
          <a:br>
            <a:rPr lang="de-DE"/>
          </a:br>
          <a:r>
            <a:rPr lang="de-DE"/>
            <a:t>-&gt; set to Null for analysis</a:t>
          </a:r>
          <a:endParaRPr lang="en-US" dirty="0"/>
        </a:p>
      </dgm:t>
    </dgm:pt>
    <dgm:pt modelId="{0889A27C-D403-44DB-833F-E882D16F554A}" type="parTrans" cxnId="{A1E25CC4-A0C3-48E9-A546-2D0E59521F6A}">
      <dgm:prSet/>
      <dgm:spPr/>
      <dgm:t>
        <a:bodyPr/>
        <a:lstStyle/>
        <a:p>
          <a:endParaRPr lang="de-DE"/>
        </a:p>
      </dgm:t>
    </dgm:pt>
    <dgm:pt modelId="{1736C37F-66D5-41E5-821C-6C3C0F81187F}" type="sibTrans" cxnId="{A1E25CC4-A0C3-48E9-A546-2D0E59521F6A}">
      <dgm:prSet/>
      <dgm:spPr/>
      <dgm:t>
        <a:bodyPr/>
        <a:lstStyle/>
        <a:p>
          <a:endParaRPr lang="de-DE"/>
        </a:p>
      </dgm:t>
    </dgm:pt>
    <dgm:pt modelId="{7C832159-5773-4FB1-947B-F45D46DF0D0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Outliers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-&gt; </a:t>
          </a:r>
          <a:r>
            <a:rPr lang="de-DE" dirty="0" err="1"/>
            <a:t>exclude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analysis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NEVER </a:t>
          </a:r>
          <a:r>
            <a:rPr lang="de-DE" dirty="0" err="1"/>
            <a:t>delete</a:t>
          </a:r>
          <a:r>
            <a:rPr lang="de-DE" dirty="0"/>
            <a:t> original </a:t>
          </a:r>
          <a:r>
            <a:rPr lang="de-DE" dirty="0" err="1"/>
            <a:t>set</a:t>
          </a:r>
          <a:endParaRPr lang="en-US" dirty="0"/>
        </a:p>
      </dgm:t>
    </dgm:pt>
    <dgm:pt modelId="{551D29F7-B435-47D5-BE2D-93AF76B13DE4}" type="parTrans" cxnId="{2A732C97-7711-450E-BE18-66138759E419}">
      <dgm:prSet/>
      <dgm:spPr/>
      <dgm:t>
        <a:bodyPr/>
        <a:lstStyle/>
        <a:p>
          <a:endParaRPr lang="de-DE"/>
        </a:p>
      </dgm:t>
    </dgm:pt>
    <dgm:pt modelId="{01477135-8AD7-4E7C-A969-40EC1000F09E}" type="sibTrans" cxnId="{2A732C97-7711-450E-BE18-66138759E419}">
      <dgm:prSet/>
      <dgm:spPr/>
      <dgm:t>
        <a:bodyPr/>
        <a:lstStyle/>
        <a:p>
          <a:endParaRPr lang="de-DE"/>
        </a:p>
      </dgm:t>
    </dgm:pt>
    <dgm:pt modelId="{C1CC1DAC-1B60-4484-8777-C7F222DD97E7}" type="pres">
      <dgm:prSet presAssocID="{23DE1E2C-9F9B-4FF4-AACB-6A6DD5D460A6}" presName="root" presStyleCnt="0">
        <dgm:presLayoutVars>
          <dgm:dir/>
          <dgm:resizeHandles val="exact"/>
        </dgm:presLayoutVars>
      </dgm:prSet>
      <dgm:spPr/>
    </dgm:pt>
    <dgm:pt modelId="{807D0CCB-8385-490E-BDFE-946E46E75519}" type="pres">
      <dgm:prSet presAssocID="{F6DC764D-86B4-4802-9565-5D0E6DE8A342}" presName="compNode" presStyleCnt="0"/>
      <dgm:spPr/>
    </dgm:pt>
    <dgm:pt modelId="{D54D3CBB-EC62-408E-B032-9123F25AAFD6}" type="pres">
      <dgm:prSet presAssocID="{F6DC764D-86B4-4802-9565-5D0E6DE8A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E4F585D-01F0-447C-A845-6A7838034A79}" type="pres">
      <dgm:prSet presAssocID="{F6DC764D-86B4-4802-9565-5D0E6DE8A342}" presName="iconSpace" presStyleCnt="0"/>
      <dgm:spPr/>
    </dgm:pt>
    <dgm:pt modelId="{1328575F-B3B4-43A7-A02A-E560E9109853}" type="pres">
      <dgm:prSet presAssocID="{F6DC764D-86B4-4802-9565-5D0E6DE8A342}" presName="parTx" presStyleLbl="revTx" presStyleIdx="0" presStyleCnt="6">
        <dgm:presLayoutVars>
          <dgm:chMax val="0"/>
          <dgm:chPref val="0"/>
        </dgm:presLayoutVars>
      </dgm:prSet>
      <dgm:spPr/>
    </dgm:pt>
    <dgm:pt modelId="{F59E15BD-2D63-4100-9A6B-34A1B93DCDC5}" type="pres">
      <dgm:prSet presAssocID="{F6DC764D-86B4-4802-9565-5D0E6DE8A342}" presName="txSpace" presStyleCnt="0"/>
      <dgm:spPr/>
    </dgm:pt>
    <dgm:pt modelId="{FF15E42A-659A-4909-9E21-ED55175BDA0B}" type="pres">
      <dgm:prSet presAssocID="{F6DC764D-86B4-4802-9565-5D0E6DE8A342}" presName="desTx" presStyleLbl="revTx" presStyleIdx="1" presStyleCnt="6">
        <dgm:presLayoutVars/>
      </dgm:prSet>
      <dgm:spPr/>
    </dgm:pt>
    <dgm:pt modelId="{CE36194D-6807-4DAA-AEF9-206F338E5F20}" type="pres">
      <dgm:prSet presAssocID="{6A6F8834-A452-4DA8-ACEA-A9829002A28D}" presName="sibTrans" presStyleCnt="0"/>
      <dgm:spPr/>
    </dgm:pt>
    <dgm:pt modelId="{FBA9D90B-5E5A-4150-ABB4-8117A743F003}" type="pres">
      <dgm:prSet presAssocID="{081463B4-5FCF-4E70-9DC3-DBC926D51560}" presName="compNode" presStyleCnt="0"/>
      <dgm:spPr/>
    </dgm:pt>
    <dgm:pt modelId="{764B9F2C-C0C8-4DDC-940F-D99F83F99C31}" type="pres">
      <dgm:prSet presAssocID="{081463B4-5FCF-4E70-9DC3-DBC926D51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A3736AB-DEA1-4791-9E65-F5FEA4828C8E}" type="pres">
      <dgm:prSet presAssocID="{081463B4-5FCF-4E70-9DC3-DBC926D51560}" presName="iconSpace" presStyleCnt="0"/>
      <dgm:spPr/>
    </dgm:pt>
    <dgm:pt modelId="{C03EC11C-22C7-4021-B6E5-AEEA5D51FF98}" type="pres">
      <dgm:prSet presAssocID="{081463B4-5FCF-4E70-9DC3-DBC926D51560}" presName="parTx" presStyleLbl="revTx" presStyleIdx="2" presStyleCnt="6">
        <dgm:presLayoutVars>
          <dgm:chMax val="0"/>
          <dgm:chPref val="0"/>
        </dgm:presLayoutVars>
      </dgm:prSet>
      <dgm:spPr/>
    </dgm:pt>
    <dgm:pt modelId="{0AFFD707-0D8C-49BA-936F-F20949FAA91A}" type="pres">
      <dgm:prSet presAssocID="{081463B4-5FCF-4E70-9DC3-DBC926D51560}" presName="txSpace" presStyleCnt="0"/>
      <dgm:spPr/>
    </dgm:pt>
    <dgm:pt modelId="{C634E57B-5C8A-48AE-8FBB-94DA74CBBCEF}" type="pres">
      <dgm:prSet presAssocID="{081463B4-5FCF-4E70-9DC3-DBC926D51560}" presName="desTx" presStyleLbl="revTx" presStyleIdx="3" presStyleCnt="6">
        <dgm:presLayoutVars/>
      </dgm:prSet>
      <dgm:spPr/>
    </dgm:pt>
    <dgm:pt modelId="{3D544A79-9C5B-4872-BBE6-1F758058C168}" type="pres">
      <dgm:prSet presAssocID="{AD4A4381-FDE4-4712-B4D5-A2A5E115EAA7}" presName="sibTrans" presStyleCnt="0"/>
      <dgm:spPr/>
    </dgm:pt>
    <dgm:pt modelId="{B4965FED-20AC-446F-95E8-838C3E9E1191}" type="pres">
      <dgm:prSet presAssocID="{C7C7CD68-D716-46AD-8EF7-588BCDECA6B0}" presName="compNode" presStyleCnt="0"/>
      <dgm:spPr/>
    </dgm:pt>
    <dgm:pt modelId="{976E2322-7746-48EF-9A13-6B90A3DEF757}" type="pres">
      <dgm:prSet presAssocID="{C7C7CD68-D716-46AD-8EF7-588BCDECA6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BAA577D-A821-4FDB-A4D8-BF403A9BEFFA}" type="pres">
      <dgm:prSet presAssocID="{C7C7CD68-D716-46AD-8EF7-588BCDECA6B0}" presName="iconSpace" presStyleCnt="0"/>
      <dgm:spPr/>
    </dgm:pt>
    <dgm:pt modelId="{0B354603-A738-4E1C-97B9-792614CFE77C}" type="pres">
      <dgm:prSet presAssocID="{C7C7CD68-D716-46AD-8EF7-588BCDECA6B0}" presName="parTx" presStyleLbl="revTx" presStyleIdx="4" presStyleCnt="6">
        <dgm:presLayoutVars>
          <dgm:chMax val="0"/>
          <dgm:chPref val="0"/>
        </dgm:presLayoutVars>
      </dgm:prSet>
      <dgm:spPr/>
    </dgm:pt>
    <dgm:pt modelId="{37314E07-51F0-44E4-A1D2-9EB0B38562EF}" type="pres">
      <dgm:prSet presAssocID="{C7C7CD68-D716-46AD-8EF7-588BCDECA6B0}" presName="txSpace" presStyleCnt="0"/>
      <dgm:spPr/>
    </dgm:pt>
    <dgm:pt modelId="{2F85DBC9-E874-4961-9942-659485C53A88}" type="pres">
      <dgm:prSet presAssocID="{C7C7CD68-D716-46AD-8EF7-588BCDECA6B0}" presName="desTx" presStyleLbl="revTx" presStyleIdx="5" presStyleCnt="6">
        <dgm:presLayoutVars/>
      </dgm:prSet>
      <dgm:spPr/>
    </dgm:pt>
  </dgm:ptLst>
  <dgm:cxnLst>
    <dgm:cxn modelId="{080E2B0C-0823-489C-8958-411C13C93320}" srcId="{F6DC764D-86B4-4802-9565-5D0E6DE8A342}" destId="{39D1E97C-6057-437B-8636-DDAB3F196B1A}" srcOrd="1" destOrd="0" parTransId="{B4C782A9-4800-4B57-8E57-27372087F80C}" sibTransId="{FA5ABCAF-F46B-4BDC-8BD9-128A3D9AC188}"/>
    <dgm:cxn modelId="{C4ECF60E-A7A8-40BD-B38B-E9AF96E56108}" type="presOf" srcId="{C7C7CD68-D716-46AD-8EF7-588BCDECA6B0}" destId="{0B354603-A738-4E1C-97B9-792614CFE77C}" srcOrd="0" destOrd="0" presId="urn:microsoft.com/office/officeart/2018/2/layout/IconLabelDescriptionList"/>
    <dgm:cxn modelId="{9F00B025-A6B0-4082-BB4F-765F43EAA638}" type="presOf" srcId="{24993E76-8F45-448E-B7A4-2ACE60CB3DD6}" destId="{C634E57B-5C8A-48AE-8FBB-94DA74CBBCEF}" srcOrd="0" destOrd="0" presId="urn:microsoft.com/office/officeart/2018/2/layout/IconLabelDescriptionList"/>
    <dgm:cxn modelId="{C933305B-DACC-4998-A498-1F762519C8C2}" srcId="{C7C7CD68-D716-46AD-8EF7-588BCDECA6B0}" destId="{2423E02A-4884-43B2-B7B2-BEDBF2644D66}" srcOrd="0" destOrd="0" parTransId="{E2F9D12F-B25E-41B6-A11C-0D3086FD7904}" sibTransId="{567395B3-1ECD-47F7-9285-231A607318B4}"/>
    <dgm:cxn modelId="{43996148-B8D6-4A1B-B8AF-86905978799A}" type="presOf" srcId="{23DE1E2C-9F9B-4FF4-AACB-6A6DD5D460A6}" destId="{C1CC1DAC-1B60-4484-8777-C7F222DD97E7}" srcOrd="0" destOrd="0" presId="urn:microsoft.com/office/officeart/2018/2/layout/IconLabelDescriptionList"/>
    <dgm:cxn modelId="{873ED770-B40C-4E40-8C6D-63A315B2CFAF}" srcId="{23DE1E2C-9F9B-4FF4-AACB-6A6DD5D460A6}" destId="{C7C7CD68-D716-46AD-8EF7-588BCDECA6B0}" srcOrd="2" destOrd="0" parTransId="{B67D95B1-9C1C-4D98-B8A2-816B2228D829}" sibTransId="{ACA09BFB-DD66-4F0C-B89F-B63FE10AA55E}"/>
    <dgm:cxn modelId="{F8799F55-2A05-4478-85CE-CBBB03E44FBE}" srcId="{23DE1E2C-9F9B-4FF4-AACB-6A6DD5D460A6}" destId="{081463B4-5FCF-4E70-9DC3-DBC926D51560}" srcOrd="1" destOrd="0" parTransId="{C0DBE8FA-23E6-4F94-8A24-D0847D65F55C}" sibTransId="{AD4A4381-FDE4-4712-B4D5-A2A5E115EAA7}"/>
    <dgm:cxn modelId="{EB79F079-16A1-4F71-80E1-33865F1BD797}" srcId="{F6DC764D-86B4-4802-9565-5D0E6DE8A342}" destId="{75075C6B-A7FF-4C69-8ECD-F65E55B8E373}" srcOrd="0" destOrd="0" parTransId="{4BB33936-292A-43CC-9099-09497DC2DA6B}" sibTransId="{765C01DD-C231-430C-9013-99F6CB6F7337}"/>
    <dgm:cxn modelId="{E3B35B87-9750-4308-B198-8269EDE6B902}" srcId="{C7C7CD68-D716-46AD-8EF7-588BCDECA6B0}" destId="{E40A16C7-862A-4448-9199-6D6497CFBD8D}" srcOrd="1" destOrd="0" parTransId="{927963A6-9BC4-4548-8A64-736DE6CF716B}" sibTransId="{413758F0-C1A0-4B1A-BCB0-CCB20EFB14C7}"/>
    <dgm:cxn modelId="{3E7AFC8A-4AE0-4C6E-9CB6-6F17D64E309D}" type="presOf" srcId="{E40A16C7-862A-4448-9199-6D6497CFBD8D}" destId="{2F85DBC9-E874-4961-9942-659485C53A88}" srcOrd="0" destOrd="1" presId="urn:microsoft.com/office/officeart/2018/2/layout/IconLabelDescriptionList"/>
    <dgm:cxn modelId="{2A732C97-7711-450E-BE18-66138759E419}" srcId="{081463B4-5FCF-4E70-9DC3-DBC926D51560}" destId="{7C832159-5773-4FB1-947B-F45D46DF0D0C}" srcOrd="1" destOrd="0" parTransId="{551D29F7-B435-47D5-BE2D-93AF76B13DE4}" sibTransId="{01477135-8AD7-4E7C-A969-40EC1000F09E}"/>
    <dgm:cxn modelId="{883B78AD-C938-4A49-8B39-E49BE5A5B871}" type="presOf" srcId="{7C832159-5773-4FB1-947B-F45D46DF0D0C}" destId="{C634E57B-5C8A-48AE-8FBB-94DA74CBBCEF}" srcOrd="0" destOrd="1" presId="urn:microsoft.com/office/officeart/2018/2/layout/IconLabelDescriptionList"/>
    <dgm:cxn modelId="{5D441CAE-4B30-465B-A29C-7BB159D0E0F7}" type="presOf" srcId="{081463B4-5FCF-4E70-9DC3-DBC926D51560}" destId="{C03EC11C-22C7-4021-B6E5-AEEA5D51FF98}" srcOrd="0" destOrd="0" presId="urn:microsoft.com/office/officeart/2018/2/layout/IconLabelDescriptionList"/>
    <dgm:cxn modelId="{A1E25CC4-A0C3-48E9-A546-2D0E59521F6A}" srcId="{081463B4-5FCF-4E70-9DC3-DBC926D51560}" destId="{24993E76-8F45-448E-B7A4-2ACE60CB3DD6}" srcOrd="0" destOrd="0" parTransId="{0889A27C-D403-44DB-833F-E882D16F554A}" sibTransId="{1736C37F-66D5-41E5-821C-6C3C0F81187F}"/>
    <dgm:cxn modelId="{1CBB78D2-92AD-459A-B42C-2B13662795B2}" srcId="{23DE1E2C-9F9B-4FF4-AACB-6A6DD5D460A6}" destId="{F6DC764D-86B4-4802-9565-5D0E6DE8A342}" srcOrd="0" destOrd="0" parTransId="{2CF5BD70-7290-497E-9328-DC770F0C64D2}" sibTransId="{6A6F8834-A452-4DA8-ACEA-A9829002A28D}"/>
    <dgm:cxn modelId="{37B082E9-E199-4340-9545-0384762A2392}" type="presOf" srcId="{2423E02A-4884-43B2-B7B2-BEDBF2644D66}" destId="{2F85DBC9-E874-4961-9942-659485C53A88}" srcOrd="0" destOrd="0" presId="urn:microsoft.com/office/officeart/2018/2/layout/IconLabelDescriptionList"/>
    <dgm:cxn modelId="{46C01AF1-283D-415C-9709-013DB43AE4DD}" type="presOf" srcId="{75075C6B-A7FF-4C69-8ECD-F65E55B8E373}" destId="{FF15E42A-659A-4909-9E21-ED55175BDA0B}" srcOrd="0" destOrd="0" presId="urn:microsoft.com/office/officeart/2018/2/layout/IconLabelDescriptionList"/>
    <dgm:cxn modelId="{BE2DB5F2-6B4D-4EC1-ADF4-AAE49C9F064E}" type="presOf" srcId="{39D1E97C-6057-437B-8636-DDAB3F196B1A}" destId="{FF15E42A-659A-4909-9E21-ED55175BDA0B}" srcOrd="0" destOrd="1" presId="urn:microsoft.com/office/officeart/2018/2/layout/IconLabelDescriptionList"/>
    <dgm:cxn modelId="{D5898BFC-30B3-4B3C-8D61-2BC0DC55F5AD}" type="presOf" srcId="{F6DC764D-86B4-4802-9565-5D0E6DE8A342}" destId="{1328575F-B3B4-43A7-A02A-E560E9109853}" srcOrd="0" destOrd="0" presId="urn:microsoft.com/office/officeart/2018/2/layout/IconLabelDescriptionList"/>
    <dgm:cxn modelId="{10458FC7-6B3E-4AA6-8477-1045A1BC7DF2}" type="presParOf" srcId="{C1CC1DAC-1B60-4484-8777-C7F222DD97E7}" destId="{807D0CCB-8385-490E-BDFE-946E46E75519}" srcOrd="0" destOrd="0" presId="urn:microsoft.com/office/officeart/2018/2/layout/IconLabelDescriptionList"/>
    <dgm:cxn modelId="{3426B6CE-E856-453F-B439-C3A28D74DD44}" type="presParOf" srcId="{807D0CCB-8385-490E-BDFE-946E46E75519}" destId="{D54D3CBB-EC62-408E-B032-9123F25AAFD6}" srcOrd="0" destOrd="0" presId="urn:microsoft.com/office/officeart/2018/2/layout/IconLabelDescriptionList"/>
    <dgm:cxn modelId="{5DDDFAAA-53E1-4E6F-B977-FCB6BF31C375}" type="presParOf" srcId="{807D0CCB-8385-490E-BDFE-946E46E75519}" destId="{7E4F585D-01F0-447C-A845-6A7838034A79}" srcOrd="1" destOrd="0" presId="urn:microsoft.com/office/officeart/2018/2/layout/IconLabelDescriptionList"/>
    <dgm:cxn modelId="{E568D85B-B4CD-440E-850E-6FDBAAEAA041}" type="presParOf" srcId="{807D0CCB-8385-490E-BDFE-946E46E75519}" destId="{1328575F-B3B4-43A7-A02A-E560E9109853}" srcOrd="2" destOrd="0" presId="urn:microsoft.com/office/officeart/2018/2/layout/IconLabelDescriptionList"/>
    <dgm:cxn modelId="{3ADE7E86-AFB8-4CBE-9E9A-11C3CAD55360}" type="presParOf" srcId="{807D0CCB-8385-490E-BDFE-946E46E75519}" destId="{F59E15BD-2D63-4100-9A6B-34A1B93DCDC5}" srcOrd="3" destOrd="0" presId="urn:microsoft.com/office/officeart/2018/2/layout/IconLabelDescriptionList"/>
    <dgm:cxn modelId="{1097F0FD-63D5-43D4-AF34-F2215D0189D4}" type="presParOf" srcId="{807D0CCB-8385-490E-BDFE-946E46E75519}" destId="{FF15E42A-659A-4909-9E21-ED55175BDA0B}" srcOrd="4" destOrd="0" presId="urn:microsoft.com/office/officeart/2018/2/layout/IconLabelDescriptionList"/>
    <dgm:cxn modelId="{6B2D280E-EBC4-4615-9D25-5B11A3C83173}" type="presParOf" srcId="{C1CC1DAC-1B60-4484-8777-C7F222DD97E7}" destId="{CE36194D-6807-4DAA-AEF9-206F338E5F20}" srcOrd="1" destOrd="0" presId="urn:microsoft.com/office/officeart/2018/2/layout/IconLabelDescriptionList"/>
    <dgm:cxn modelId="{2FD3447F-BE16-462B-8172-94DBE3A17682}" type="presParOf" srcId="{C1CC1DAC-1B60-4484-8777-C7F222DD97E7}" destId="{FBA9D90B-5E5A-4150-ABB4-8117A743F003}" srcOrd="2" destOrd="0" presId="urn:microsoft.com/office/officeart/2018/2/layout/IconLabelDescriptionList"/>
    <dgm:cxn modelId="{5630B802-500E-4A85-8A60-6E4C03851124}" type="presParOf" srcId="{FBA9D90B-5E5A-4150-ABB4-8117A743F003}" destId="{764B9F2C-C0C8-4DDC-940F-D99F83F99C31}" srcOrd="0" destOrd="0" presId="urn:microsoft.com/office/officeart/2018/2/layout/IconLabelDescriptionList"/>
    <dgm:cxn modelId="{480D436E-3679-4878-8B65-64A70FAA69AC}" type="presParOf" srcId="{FBA9D90B-5E5A-4150-ABB4-8117A743F003}" destId="{7A3736AB-DEA1-4791-9E65-F5FEA4828C8E}" srcOrd="1" destOrd="0" presId="urn:microsoft.com/office/officeart/2018/2/layout/IconLabelDescriptionList"/>
    <dgm:cxn modelId="{25566FE3-5D0D-495E-8C5F-80C36836D784}" type="presParOf" srcId="{FBA9D90B-5E5A-4150-ABB4-8117A743F003}" destId="{C03EC11C-22C7-4021-B6E5-AEEA5D51FF98}" srcOrd="2" destOrd="0" presId="urn:microsoft.com/office/officeart/2018/2/layout/IconLabelDescriptionList"/>
    <dgm:cxn modelId="{544C802B-F626-462A-A6FF-12F6E38B6817}" type="presParOf" srcId="{FBA9D90B-5E5A-4150-ABB4-8117A743F003}" destId="{0AFFD707-0D8C-49BA-936F-F20949FAA91A}" srcOrd="3" destOrd="0" presId="urn:microsoft.com/office/officeart/2018/2/layout/IconLabelDescriptionList"/>
    <dgm:cxn modelId="{3A553771-B103-4021-AAF5-37C00520AEC8}" type="presParOf" srcId="{FBA9D90B-5E5A-4150-ABB4-8117A743F003}" destId="{C634E57B-5C8A-48AE-8FBB-94DA74CBBCEF}" srcOrd="4" destOrd="0" presId="urn:microsoft.com/office/officeart/2018/2/layout/IconLabelDescriptionList"/>
    <dgm:cxn modelId="{6B837864-F83A-4FAE-928E-5BAE56B4A125}" type="presParOf" srcId="{C1CC1DAC-1B60-4484-8777-C7F222DD97E7}" destId="{3D544A79-9C5B-4872-BBE6-1F758058C168}" srcOrd="3" destOrd="0" presId="urn:microsoft.com/office/officeart/2018/2/layout/IconLabelDescriptionList"/>
    <dgm:cxn modelId="{E5C22BB1-2E85-449E-A06D-6A44902A48D1}" type="presParOf" srcId="{C1CC1DAC-1B60-4484-8777-C7F222DD97E7}" destId="{B4965FED-20AC-446F-95E8-838C3E9E1191}" srcOrd="4" destOrd="0" presId="urn:microsoft.com/office/officeart/2018/2/layout/IconLabelDescriptionList"/>
    <dgm:cxn modelId="{3E60B04C-FBB6-4CE5-ADBF-0E0AFB64B845}" type="presParOf" srcId="{B4965FED-20AC-446F-95E8-838C3E9E1191}" destId="{976E2322-7746-48EF-9A13-6B90A3DEF757}" srcOrd="0" destOrd="0" presId="urn:microsoft.com/office/officeart/2018/2/layout/IconLabelDescriptionList"/>
    <dgm:cxn modelId="{DA80AD50-D4AC-40A2-9CC1-57886D69338B}" type="presParOf" srcId="{B4965FED-20AC-446F-95E8-838C3E9E1191}" destId="{5BAA577D-A821-4FDB-A4D8-BF403A9BEFFA}" srcOrd="1" destOrd="0" presId="urn:microsoft.com/office/officeart/2018/2/layout/IconLabelDescriptionList"/>
    <dgm:cxn modelId="{D15094B9-DCC3-4236-AC34-6F366B5590A2}" type="presParOf" srcId="{B4965FED-20AC-446F-95E8-838C3E9E1191}" destId="{0B354603-A738-4E1C-97B9-792614CFE77C}" srcOrd="2" destOrd="0" presId="urn:microsoft.com/office/officeart/2018/2/layout/IconLabelDescriptionList"/>
    <dgm:cxn modelId="{F46B86E2-565E-4CEE-88B5-AFD35AFA56C0}" type="presParOf" srcId="{B4965FED-20AC-446F-95E8-838C3E9E1191}" destId="{37314E07-51F0-44E4-A1D2-9EB0B38562EF}" srcOrd="3" destOrd="0" presId="urn:microsoft.com/office/officeart/2018/2/layout/IconLabelDescriptionList"/>
    <dgm:cxn modelId="{427C36DE-7697-4193-9446-8DA0B5AFC9C5}" type="presParOf" srcId="{B4965FED-20AC-446F-95E8-838C3E9E1191}" destId="{2F85DBC9-E874-4961-9942-659485C53A88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DE1E2C-9F9B-4FF4-AACB-6A6DD5D460A6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DC764D-86B4-4802-9565-5D0E6DE8A3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Inconsistencies</a:t>
          </a:r>
          <a:endParaRPr lang="en-US"/>
        </a:p>
      </dgm:t>
    </dgm:pt>
    <dgm:pt modelId="{2CF5BD70-7290-497E-9328-DC770F0C64D2}" type="parTrans" cxnId="{1CBB78D2-92AD-459A-B42C-2B13662795B2}">
      <dgm:prSet/>
      <dgm:spPr/>
      <dgm:t>
        <a:bodyPr/>
        <a:lstStyle/>
        <a:p>
          <a:endParaRPr lang="en-US"/>
        </a:p>
      </dgm:t>
    </dgm:pt>
    <dgm:pt modelId="{6A6F8834-A452-4DA8-ACEA-A9829002A28D}" type="sibTrans" cxnId="{1CBB78D2-92AD-459A-B42C-2B13662795B2}">
      <dgm:prSet/>
      <dgm:spPr/>
      <dgm:t>
        <a:bodyPr/>
        <a:lstStyle/>
        <a:p>
          <a:endParaRPr lang="en-US"/>
        </a:p>
      </dgm:t>
    </dgm:pt>
    <dgm:pt modelId="{75075C6B-A7FF-4C69-8ECD-F65E55B8E37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Formats: Time </a:t>
          </a:r>
          <a:r>
            <a:rPr lang="de-DE" dirty="0" err="1"/>
            <a:t>Stamps</a:t>
          </a:r>
          <a:r>
            <a:rPr lang="de-DE" dirty="0"/>
            <a:t>, Date, </a:t>
          </a:r>
          <a:r>
            <a:rPr lang="de-DE" dirty="0" err="1"/>
            <a:t>Numericals</a:t>
          </a:r>
          <a:endParaRPr lang="en-US" dirty="0"/>
        </a:p>
      </dgm:t>
    </dgm:pt>
    <dgm:pt modelId="{4BB33936-292A-43CC-9099-09497DC2DA6B}" type="parTrans" cxnId="{EB79F079-16A1-4F71-80E1-33865F1BD797}">
      <dgm:prSet/>
      <dgm:spPr/>
      <dgm:t>
        <a:bodyPr/>
        <a:lstStyle/>
        <a:p>
          <a:endParaRPr lang="en-US"/>
        </a:p>
      </dgm:t>
    </dgm:pt>
    <dgm:pt modelId="{765C01DD-C231-430C-9013-99F6CB6F7337}" type="sibTrans" cxnId="{EB79F079-16A1-4F71-80E1-33865F1BD797}">
      <dgm:prSet/>
      <dgm:spPr/>
      <dgm:t>
        <a:bodyPr/>
        <a:lstStyle/>
        <a:p>
          <a:endParaRPr lang="en-US"/>
        </a:p>
      </dgm:t>
    </dgm:pt>
    <dgm:pt modelId="{081463B4-5FCF-4E70-9DC3-DBC926D515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Wrong</a:t>
          </a:r>
          <a:r>
            <a:rPr lang="de-DE" dirty="0"/>
            <a:t> </a:t>
          </a:r>
          <a:r>
            <a:rPr lang="de-DE" dirty="0" err="1"/>
            <a:t>Entries</a:t>
          </a:r>
          <a:r>
            <a:rPr lang="de-DE" dirty="0"/>
            <a:t>:</a:t>
          </a:r>
          <a:endParaRPr lang="en-US" dirty="0"/>
        </a:p>
      </dgm:t>
    </dgm:pt>
    <dgm:pt modelId="{C0DBE8FA-23E6-4F94-8A24-D0847D65F55C}" type="parTrans" cxnId="{F8799F55-2A05-4478-85CE-CBBB03E44FBE}">
      <dgm:prSet/>
      <dgm:spPr/>
      <dgm:t>
        <a:bodyPr/>
        <a:lstStyle/>
        <a:p>
          <a:endParaRPr lang="en-US"/>
        </a:p>
      </dgm:t>
    </dgm:pt>
    <dgm:pt modelId="{AD4A4381-FDE4-4712-B4D5-A2A5E115EAA7}" type="sibTrans" cxnId="{F8799F55-2A05-4478-85CE-CBBB03E44FBE}">
      <dgm:prSet/>
      <dgm:spPr/>
      <dgm:t>
        <a:bodyPr/>
        <a:lstStyle/>
        <a:p>
          <a:endParaRPr lang="en-US"/>
        </a:p>
      </dgm:t>
    </dgm:pt>
    <dgm:pt modelId="{C7C7CD68-D716-46AD-8EF7-588BCDECA6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Duplicates:</a:t>
          </a:r>
          <a:endParaRPr lang="en-US"/>
        </a:p>
      </dgm:t>
    </dgm:pt>
    <dgm:pt modelId="{B67D95B1-9C1C-4D98-B8A2-816B2228D829}" type="parTrans" cxnId="{873ED770-B40C-4E40-8C6D-63A315B2CFAF}">
      <dgm:prSet/>
      <dgm:spPr/>
      <dgm:t>
        <a:bodyPr/>
        <a:lstStyle/>
        <a:p>
          <a:endParaRPr lang="en-US"/>
        </a:p>
      </dgm:t>
    </dgm:pt>
    <dgm:pt modelId="{ACA09BFB-DD66-4F0C-B89F-B63FE10AA55E}" type="sibTrans" cxnId="{873ED770-B40C-4E40-8C6D-63A315B2CFAF}">
      <dgm:prSet/>
      <dgm:spPr/>
      <dgm:t>
        <a:bodyPr/>
        <a:lstStyle/>
        <a:p>
          <a:endParaRPr lang="en-US"/>
        </a:p>
      </dgm:t>
    </dgm:pt>
    <dgm:pt modelId="{2423E02A-4884-43B2-B7B2-BEDBF2644D6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 DBS: Primary Keys</a:t>
          </a:r>
          <a:endParaRPr lang="en-US"/>
        </a:p>
      </dgm:t>
    </dgm:pt>
    <dgm:pt modelId="{E2F9D12F-B25E-41B6-A11C-0D3086FD7904}" type="parTrans" cxnId="{C933305B-DACC-4998-A498-1F762519C8C2}">
      <dgm:prSet/>
      <dgm:spPr/>
      <dgm:t>
        <a:bodyPr/>
        <a:lstStyle/>
        <a:p>
          <a:endParaRPr lang="en-US"/>
        </a:p>
      </dgm:t>
    </dgm:pt>
    <dgm:pt modelId="{567395B3-1ECD-47F7-9285-231A607318B4}" type="sibTrans" cxnId="{C933305B-DACC-4998-A498-1F762519C8C2}">
      <dgm:prSet/>
      <dgm:spPr/>
      <dgm:t>
        <a:bodyPr/>
        <a:lstStyle/>
        <a:p>
          <a:endParaRPr lang="en-US"/>
        </a:p>
      </dgm:t>
    </dgm:pt>
    <dgm:pt modelId="{E40A16C7-862A-4448-9199-6D6497CFBD8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Consistent IDs should be used</a:t>
          </a:r>
          <a:endParaRPr lang="en-US"/>
        </a:p>
      </dgm:t>
    </dgm:pt>
    <dgm:pt modelId="{927963A6-9BC4-4548-8A64-736DE6CF716B}" type="parTrans" cxnId="{E3B35B87-9750-4308-B198-8269EDE6B902}">
      <dgm:prSet/>
      <dgm:spPr/>
      <dgm:t>
        <a:bodyPr/>
        <a:lstStyle/>
        <a:p>
          <a:endParaRPr lang="en-US"/>
        </a:p>
      </dgm:t>
    </dgm:pt>
    <dgm:pt modelId="{413758F0-C1A0-4B1A-BCB0-CCB20EFB14C7}" type="sibTrans" cxnId="{E3B35B87-9750-4308-B198-8269EDE6B902}">
      <dgm:prSet/>
      <dgm:spPr/>
      <dgm:t>
        <a:bodyPr/>
        <a:lstStyle/>
        <a:p>
          <a:endParaRPr lang="en-US"/>
        </a:p>
      </dgm:t>
    </dgm:pt>
    <dgm:pt modelId="{24993E76-8F45-448E-B7A4-2ACE60CB3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Impossible Values: </a:t>
          </a:r>
          <a:br>
            <a:rPr lang="de-DE" dirty="0"/>
          </a:br>
          <a:r>
            <a:rPr lang="de-DE" dirty="0"/>
            <a:t>e.g. negative </a:t>
          </a:r>
          <a:r>
            <a:rPr lang="de-DE" dirty="0" err="1"/>
            <a:t>values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human </a:t>
          </a:r>
          <a:r>
            <a:rPr lang="de-DE" dirty="0" err="1"/>
            <a:t>height</a:t>
          </a:r>
          <a:r>
            <a:rPr lang="de-DE" dirty="0"/>
            <a:t> -&gt; </a:t>
          </a:r>
          <a:r>
            <a:rPr lang="de-DE" dirty="0" err="1"/>
            <a:t>set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Null</a:t>
          </a:r>
          <a:endParaRPr lang="en-US" dirty="0"/>
        </a:p>
      </dgm:t>
    </dgm:pt>
    <dgm:pt modelId="{0889A27C-D403-44DB-833F-E882D16F554A}" type="parTrans" cxnId="{A1E25CC4-A0C3-48E9-A546-2D0E59521F6A}">
      <dgm:prSet/>
      <dgm:spPr/>
      <dgm:t>
        <a:bodyPr/>
        <a:lstStyle/>
        <a:p>
          <a:endParaRPr lang="de-DE"/>
        </a:p>
      </dgm:t>
    </dgm:pt>
    <dgm:pt modelId="{1736C37F-66D5-41E5-821C-6C3C0F81187F}" type="sibTrans" cxnId="{A1E25CC4-A0C3-48E9-A546-2D0E59521F6A}">
      <dgm:prSet/>
      <dgm:spPr/>
      <dgm:t>
        <a:bodyPr/>
        <a:lstStyle/>
        <a:p>
          <a:endParaRPr lang="de-DE"/>
        </a:p>
      </dgm:t>
    </dgm:pt>
    <dgm:pt modelId="{740B6C2F-13E3-4483-859B-5CB6E2D69F6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Outliers</a:t>
          </a:r>
          <a:r>
            <a:rPr lang="de-DE" dirty="0"/>
            <a:t> -&gt; </a:t>
          </a:r>
          <a:r>
            <a:rPr lang="de-DE" dirty="0" err="1"/>
            <a:t>exclude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analysis</a:t>
          </a:r>
          <a:endParaRPr lang="en-US" dirty="0"/>
        </a:p>
      </dgm:t>
    </dgm:pt>
    <dgm:pt modelId="{D0DF31F6-68F2-4636-AD42-EEF0AF33F075}" type="parTrans" cxnId="{1355BE8F-EDFF-43A4-AE29-032E4048B09D}">
      <dgm:prSet/>
      <dgm:spPr/>
      <dgm:t>
        <a:bodyPr/>
        <a:lstStyle/>
        <a:p>
          <a:endParaRPr lang="de-DE"/>
        </a:p>
      </dgm:t>
    </dgm:pt>
    <dgm:pt modelId="{291B3753-9F6B-4408-AA6F-E76A50FB5380}" type="sibTrans" cxnId="{1355BE8F-EDFF-43A4-AE29-032E4048B09D}">
      <dgm:prSet/>
      <dgm:spPr/>
      <dgm:t>
        <a:bodyPr/>
        <a:lstStyle/>
        <a:p>
          <a:endParaRPr lang="de-DE"/>
        </a:p>
      </dgm:t>
    </dgm:pt>
    <dgm:pt modelId="{8BB5999D-D87A-4EC6-9FE0-3A728774355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Scales: (kg, g) (m, mm) </a:t>
          </a:r>
          <a:endParaRPr lang="de-DE" dirty="0"/>
        </a:p>
      </dgm:t>
    </dgm:pt>
    <dgm:pt modelId="{0BFDD566-27D2-416D-B8EB-F1BD1B47867F}" type="parTrans" cxnId="{3FDC41D7-A276-4294-B15A-AAAA308B0C1B}">
      <dgm:prSet/>
      <dgm:spPr/>
      <dgm:t>
        <a:bodyPr/>
        <a:lstStyle/>
        <a:p>
          <a:endParaRPr lang="de-DE"/>
        </a:p>
      </dgm:t>
    </dgm:pt>
    <dgm:pt modelId="{1AF2A1EE-64E5-4628-92EC-CE22BF2D68C9}" type="sibTrans" cxnId="{3FDC41D7-A276-4294-B15A-AAAA308B0C1B}">
      <dgm:prSet/>
      <dgm:spPr/>
      <dgm:t>
        <a:bodyPr/>
        <a:lstStyle/>
        <a:p>
          <a:endParaRPr lang="de-DE"/>
        </a:p>
      </dgm:t>
    </dgm:pt>
    <dgm:pt modelId="{5E830C63-CAF6-43DB-AC4F-73E946D7B3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System: (</a:t>
          </a:r>
          <a:r>
            <a:rPr lang="de-DE" dirty="0" err="1"/>
            <a:t>metric</a:t>
          </a:r>
          <a:r>
            <a:rPr lang="de-DE" dirty="0"/>
            <a:t>, imperial)</a:t>
          </a:r>
          <a:endParaRPr lang="en-US" dirty="0"/>
        </a:p>
      </dgm:t>
    </dgm:pt>
    <dgm:pt modelId="{20FAA4B4-E5BA-4084-8275-08A56A850337}" type="parTrans" cxnId="{A4549A62-BA6E-44A7-A74F-EFC387CAB72E}">
      <dgm:prSet/>
      <dgm:spPr/>
      <dgm:t>
        <a:bodyPr/>
        <a:lstStyle/>
        <a:p>
          <a:endParaRPr lang="de-DE"/>
        </a:p>
      </dgm:t>
    </dgm:pt>
    <dgm:pt modelId="{CFCB5C55-165E-4DBD-8DF4-D0423AB0D13F}" type="sibTrans" cxnId="{A4549A62-BA6E-44A7-A74F-EFC387CAB72E}">
      <dgm:prSet/>
      <dgm:spPr/>
      <dgm:t>
        <a:bodyPr/>
        <a:lstStyle/>
        <a:p>
          <a:endParaRPr lang="de-DE"/>
        </a:p>
      </dgm:t>
    </dgm:pt>
    <dgm:pt modelId="{C1CC1DAC-1B60-4484-8777-C7F222DD97E7}" type="pres">
      <dgm:prSet presAssocID="{23DE1E2C-9F9B-4FF4-AACB-6A6DD5D460A6}" presName="root" presStyleCnt="0">
        <dgm:presLayoutVars>
          <dgm:dir/>
          <dgm:resizeHandles val="exact"/>
        </dgm:presLayoutVars>
      </dgm:prSet>
      <dgm:spPr/>
    </dgm:pt>
    <dgm:pt modelId="{807D0CCB-8385-490E-BDFE-946E46E75519}" type="pres">
      <dgm:prSet presAssocID="{F6DC764D-86B4-4802-9565-5D0E6DE8A342}" presName="compNode" presStyleCnt="0"/>
      <dgm:spPr/>
    </dgm:pt>
    <dgm:pt modelId="{D54D3CBB-EC62-408E-B032-9123F25AAFD6}" type="pres">
      <dgm:prSet presAssocID="{F6DC764D-86B4-4802-9565-5D0E6DE8A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E4F585D-01F0-447C-A845-6A7838034A79}" type="pres">
      <dgm:prSet presAssocID="{F6DC764D-86B4-4802-9565-5D0E6DE8A342}" presName="iconSpace" presStyleCnt="0"/>
      <dgm:spPr/>
    </dgm:pt>
    <dgm:pt modelId="{1328575F-B3B4-43A7-A02A-E560E9109853}" type="pres">
      <dgm:prSet presAssocID="{F6DC764D-86B4-4802-9565-5D0E6DE8A342}" presName="parTx" presStyleLbl="revTx" presStyleIdx="0" presStyleCnt="6">
        <dgm:presLayoutVars>
          <dgm:chMax val="0"/>
          <dgm:chPref val="0"/>
        </dgm:presLayoutVars>
      </dgm:prSet>
      <dgm:spPr/>
    </dgm:pt>
    <dgm:pt modelId="{F59E15BD-2D63-4100-9A6B-34A1B93DCDC5}" type="pres">
      <dgm:prSet presAssocID="{F6DC764D-86B4-4802-9565-5D0E6DE8A342}" presName="txSpace" presStyleCnt="0"/>
      <dgm:spPr/>
    </dgm:pt>
    <dgm:pt modelId="{FF15E42A-659A-4909-9E21-ED55175BDA0B}" type="pres">
      <dgm:prSet presAssocID="{F6DC764D-86B4-4802-9565-5D0E6DE8A342}" presName="desTx" presStyleLbl="revTx" presStyleIdx="1" presStyleCnt="6">
        <dgm:presLayoutVars/>
      </dgm:prSet>
      <dgm:spPr/>
    </dgm:pt>
    <dgm:pt modelId="{CE36194D-6807-4DAA-AEF9-206F338E5F20}" type="pres">
      <dgm:prSet presAssocID="{6A6F8834-A452-4DA8-ACEA-A9829002A28D}" presName="sibTrans" presStyleCnt="0"/>
      <dgm:spPr/>
    </dgm:pt>
    <dgm:pt modelId="{FBA9D90B-5E5A-4150-ABB4-8117A743F003}" type="pres">
      <dgm:prSet presAssocID="{081463B4-5FCF-4E70-9DC3-DBC926D51560}" presName="compNode" presStyleCnt="0"/>
      <dgm:spPr/>
    </dgm:pt>
    <dgm:pt modelId="{764B9F2C-C0C8-4DDC-940F-D99F83F99C31}" type="pres">
      <dgm:prSet presAssocID="{081463B4-5FCF-4E70-9DC3-DBC926D51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A3736AB-DEA1-4791-9E65-F5FEA4828C8E}" type="pres">
      <dgm:prSet presAssocID="{081463B4-5FCF-4E70-9DC3-DBC926D51560}" presName="iconSpace" presStyleCnt="0"/>
      <dgm:spPr/>
    </dgm:pt>
    <dgm:pt modelId="{C03EC11C-22C7-4021-B6E5-AEEA5D51FF98}" type="pres">
      <dgm:prSet presAssocID="{081463B4-5FCF-4E70-9DC3-DBC926D51560}" presName="parTx" presStyleLbl="revTx" presStyleIdx="2" presStyleCnt="6">
        <dgm:presLayoutVars>
          <dgm:chMax val="0"/>
          <dgm:chPref val="0"/>
        </dgm:presLayoutVars>
      </dgm:prSet>
      <dgm:spPr/>
    </dgm:pt>
    <dgm:pt modelId="{0AFFD707-0D8C-49BA-936F-F20949FAA91A}" type="pres">
      <dgm:prSet presAssocID="{081463B4-5FCF-4E70-9DC3-DBC926D51560}" presName="txSpace" presStyleCnt="0"/>
      <dgm:spPr/>
    </dgm:pt>
    <dgm:pt modelId="{C634E57B-5C8A-48AE-8FBB-94DA74CBBCEF}" type="pres">
      <dgm:prSet presAssocID="{081463B4-5FCF-4E70-9DC3-DBC926D51560}" presName="desTx" presStyleLbl="revTx" presStyleIdx="3" presStyleCnt="6">
        <dgm:presLayoutVars/>
      </dgm:prSet>
      <dgm:spPr/>
    </dgm:pt>
    <dgm:pt modelId="{3D544A79-9C5B-4872-BBE6-1F758058C168}" type="pres">
      <dgm:prSet presAssocID="{AD4A4381-FDE4-4712-B4D5-A2A5E115EAA7}" presName="sibTrans" presStyleCnt="0"/>
      <dgm:spPr/>
    </dgm:pt>
    <dgm:pt modelId="{B4965FED-20AC-446F-95E8-838C3E9E1191}" type="pres">
      <dgm:prSet presAssocID="{C7C7CD68-D716-46AD-8EF7-588BCDECA6B0}" presName="compNode" presStyleCnt="0"/>
      <dgm:spPr/>
    </dgm:pt>
    <dgm:pt modelId="{976E2322-7746-48EF-9A13-6B90A3DEF757}" type="pres">
      <dgm:prSet presAssocID="{C7C7CD68-D716-46AD-8EF7-588BCDECA6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BAA577D-A821-4FDB-A4D8-BF403A9BEFFA}" type="pres">
      <dgm:prSet presAssocID="{C7C7CD68-D716-46AD-8EF7-588BCDECA6B0}" presName="iconSpace" presStyleCnt="0"/>
      <dgm:spPr/>
    </dgm:pt>
    <dgm:pt modelId="{0B354603-A738-4E1C-97B9-792614CFE77C}" type="pres">
      <dgm:prSet presAssocID="{C7C7CD68-D716-46AD-8EF7-588BCDECA6B0}" presName="parTx" presStyleLbl="revTx" presStyleIdx="4" presStyleCnt="6">
        <dgm:presLayoutVars>
          <dgm:chMax val="0"/>
          <dgm:chPref val="0"/>
        </dgm:presLayoutVars>
      </dgm:prSet>
      <dgm:spPr/>
    </dgm:pt>
    <dgm:pt modelId="{37314E07-51F0-44E4-A1D2-9EB0B38562EF}" type="pres">
      <dgm:prSet presAssocID="{C7C7CD68-D716-46AD-8EF7-588BCDECA6B0}" presName="txSpace" presStyleCnt="0"/>
      <dgm:spPr/>
    </dgm:pt>
    <dgm:pt modelId="{2F85DBC9-E874-4961-9942-659485C53A88}" type="pres">
      <dgm:prSet presAssocID="{C7C7CD68-D716-46AD-8EF7-588BCDECA6B0}" presName="desTx" presStyleLbl="revTx" presStyleIdx="5" presStyleCnt="6">
        <dgm:presLayoutVars/>
      </dgm:prSet>
      <dgm:spPr/>
    </dgm:pt>
  </dgm:ptLst>
  <dgm:cxnLst>
    <dgm:cxn modelId="{1E8E9B09-F669-40B7-ACFE-528908F8F8A2}" type="presOf" srcId="{8BB5999D-D87A-4EC6-9FE0-3A7287743551}" destId="{FF15E42A-659A-4909-9E21-ED55175BDA0B}" srcOrd="0" destOrd="1" presId="urn:microsoft.com/office/officeart/2018/2/layout/IconLabelDescriptionList"/>
    <dgm:cxn modelId="{C4ECF60E-A7A8-40BD-B38B-E9AF96E56108}" type="presOf" srcId="{C7C7CD68-D716-46AD-8EF7-588BCDECA6B0}" destId="{0B354603-A738-4E1C-97B9-792614CFE77C}" srcOrd="0" destOrd="0" presId="urn:microsoft.com/office/officeart/2018/2/layout/IconLabelDescriptionList"/>
    <dgm:cxn modelId="{9F00B025-A6B0-4082-BB4F-765F43EAA638}" type="presOf" srcId="{24993E76-8F45-448E-B7A4-2ACE60CB3DD6}" destId="{C634E57B-5C8A-48AE-8FBB-94DA74CBBCEF}" srcOrd="0" destOrd="0" presId="urn:microsoft.com/office/officeart/2018/2/layout/IconLabelDescriptionList"/>
    <dgm:cxn modelId="{C933305B-DACC-4998-A498-1F762519C8C2}" srcId="{C7C7CD68-D716-46AD-8EF7-588BCDECA6B0}" destId="{2423E02A-4884-43B2-B7B2-BEDBF2644D66}" srcOrd="0" destOrd="0" parTransId="{E2F9D12F-B25E-41B6-A11C-0D3086FD7904}" sibTransId="{567395B3-1ECD-47F7-9285-231A607318B4}"/>
    <dgm:cxn modelId="{A4549A62-BA6E-44A7-A74F-EFC387CAB72E}" srcId="{F6DC764D-86B4-4802-9565-5D0E6DE8A342}" destId="{5E830C63-CAF6-43DB-AC4F-73E946D7B34C}" srcOrd="2" destOrd="0" parTransId="{20FAA4B4-E5BA-4084-8275-08A56A850337}" sibTransId="{CFCB5C55-165E-4DBD-8DF4-D0423AB0D13F}"/>
    <dgm:cxn modelId="{43996148-B8D6-4A1B-B8AF-86905978799A}" type="presOf" srcId="{23DE1E2C-9F9B-4FF4-AACB-6A6DD5D460A6}" destId="{C1CC1DAC-1B60-4484-8777-C7F222DD97E7}" srcOrd="0" destOrd="0" presId="urn:microsoft.com/office/officeart/2018/2/layout/IconLabelDescriptionList"/>
    <dgm:cxn modelId="{873ED770-B40C-4E40-8C6D-63A315B2CFAF}" srcId="{23DE1E2C-9F9B-4FF4-AACB-6A6DD5D460A6}" destId="{C7C7CD68-D716-46AD-8EF7-588BCDECA6B0}" srcOrd="2" destOrd="0" parTransId="{B67D95B1-9C1C-4D98-B8A2-816B2228D829}" sibTransId="{ACA09BFB-DD66-4F0C-B89F-B63FE10AA55E}"/>
    <dgm:cxn modelId="{F8799F55-2A05-4478-85CE-CBBB03E44FBE}" srcId="{23DE1E2C-9F9B-4FF4-AACB-6A6DD5D460A6}" destId="{081463B4-5FCF-4E70-9DC3-DBC926D51560}" srcOrd="1" destOrd="0" parTransId="{C0DBE8FA-23E6-4F94-8A24-D0847D65F55C}" sibTransId="{AD4A4381-FDE4-4712-B4D5-A2A5E115EAA7}"/>
    <dgm:cxn modelId="{EB79F079-16A1-4F71-80E1-33865F1BD797}" srcId="{F6DC764D-86B4-4802-9565-5D0E6DE8A342}" destId="{75075C6B-A7FF-4C69-8ECD-F65E55B8E373}" srcOrd="0" destOrd="0" parTransId="{4BB33936-292A-43CC-9099-09497DC2DA6B}" sibTransId="{765C01DD-C231-430C-9013-99F6CB6F7337}"/>
    <dgm:cxn modelId="{E3B35B87-9750-4308-B198-8269EDE6B902}" srcId="{C7C7CD68-D716-46AD-8EF7-588BCDECA6B0}" destId="{E40A16C7-862A-4448-9199-6D6497CFBD8D}" srcOrd="1" destOrd="0" parTransId="{927963A6-9BC4-4548-8A64-736DE6CF716B}" sibTransId="{413758F0-C1A0-4B1A-BCB0-CCB20EFB14C7}"/>
    <dgm:cxn modelId="{3E7AFC8A-4AE0-4C6E-9CB6-6F17D64E309D}" type="presOf" srcId="{E40A16C7-862A-4448-9199-6D6497CFBD8D}" destId="{2F85DBC9-E874-4961-9942-659485C53A88}" srcOrd="0" destOrd="1" presId="urn:microsoft.com/office/officeart/2018/2/layout/IconLabelDescriptionList"/>
    <dgm:cxn modelId="{1355BE8F-EDFF-43A4-AE29-032E4048B09D}" srcId="{081463B4-5FCF-4E70-9DC3-DBC926D51560}" destId="{740B6C2F-13E3-4483-859B-5CB6E2D69F60}" srcOrd="1" destOrd="0" parTransId="{D0DF31F6-68F2-4636-AD42-EEF0AF33F075}" sibTransId="{291B3753-9F6B-4408-AA6F-E76A50FB5380}"/>
    <dgm:cxn modelId="{5D441CAE-4B30-465B-A29C-7BB159D0E0F7}" type="presOf" srcId="{081463B4-5FCF-4E70-9DC3-DBC926D51560}" destId="{C03EC11C-22C7-4021-B6E5-AEEA5D51FF98}" srcOrd="0" destOrd="0" presId="urn:microsoft.com/office/officeart/2018/2/layout/IconLabelDescriptionList"/>
    <dgm:cxn modelId="{6A422FBA-FC36-43A6-884E-D87C181373EF}" type="presOf" srcId="{740B6C2F-13E3-4483-859B-5CB6E2D69F60}" destId="{C634E57B-5C8A-48AE-8FBB-94DA74CBBCEF}" srcOrd="0" destOrd="1" presId="urn:microsoft.com/office/officeart/2018/2/layout/IconLabelDescriptionList"/>
    <dgm:cxn modelId="{A1E25CC4-A0C3-48E9-A546-2D0E59521F6A}" srcId="{081463B4-5FCF-4E70-9DC3-DBC926D51560}" destId="{24993E76-8F45-448E-B7A4-2ACE60CB3DD6}" srcOrd="0" destOrd="0" parTransId="{0889A27C-D403-44DB-833F-E882D16F554A}" sibTransId="{1736C37F-66D5-41E5-821C-6C3C0F81187F}"/>
    <dgm:cxn modelId="{1CBB78D2-92AD-459A-B42C-2B13662795B2}" srcId="{23DE1E2C-9F9B-4FF4-AACB-6A6DD5D460A6}" destId="{F6DC764D-86B4-4802-9565-5D0E6DE8A342}" srcOrd="0" destOrd="0" parTransId="{2CF5BD70-7290-497E-9328-DC770F0C64D2}" sibTransId="{6A6F8834-A452-4DA8-ACEA-A9829002A28D}"/>
    <dgm:cxn modelId="{3FDC41D7-A276-4294-B15A-AAAA308B0C1B}" srcId="{F6DC764D-86B4-4802-9565-5D0E6DE8A342}" destId="{8BB5999D-D87A-4EC6-9FE0-3A7287743551}" srcOrd="1" destOrd="0" parTransId="{0BFDD566-27D2-416D-B8EB-F1BD1B47867F}" sibTransId="{1AF2A1EE-64E5-4628-92EC-CE22BF2D68C9}"/>
    <dgm:cxn modelId="{37B082E9-E199-4340-9545-0384762A2392}" type="presOf" srcId="{2423E02A-4884-43B2-B7B2-BEDBF2644D66}" destId="{2F85DBC9-E874-4961-9942-659485C53A88}" srcOrd="0" destOrd="0" presId="urn:microsoft.com/office/officeart/2018/2/layout/IconLabelDescriptionList"/>
    <dgm:cxn modelId="{46C01AF1-283D-415C-9709-013DB43AE4DD}" type="presOf" srcId="{75075C6B-A7FF-4C69-8ECD-F65E55B8E373}" destId="{FF15E42A-659A-4909-9E21-ED55175BDA0B}" srcOrd="0" destOrd="0" presId="urn:microsoft.com/office/officeart/2018/2/layout/IconLabelDescriptionList"/>
    <dgm:cxn modelId="{78E64CF5-E7F9-42BD-8454-CFDFF349AC39}" type="presOf" srcId="{5E830C63-CAF6-43DB-AC4F-73E946D7B34C}" destId="{FF15E42A-659A-4909-9E21-ED55175BDA0B}" srcOrd="0" destOrd="2" presId="urn:microsoft.com/office/officeart/2018/2/layout/IconLabelDescriptionList"/>
    <dgm:cxn modelId="{D5898BFC-30B3-4B3C-8D61-2BC0DC55F5AD}" type="presOf" srcId="{F6DC764D-86B4-4802-9565-5D0E6DE8A342}" destId="{1328575F-B3B4-43A7-A02A-E560E9109853}" srcOrd="0" destOrd="0" presId="urn:microsoft.com/office/officeart/2018/2/layout/IconLabelDescriptionList"/>
    <dgm:cxn modelId="{10458FC7-6B3E-4AA6-8477-1045A1BC7DF2}" type="presParOf" srcId="{C1CC1DAC-1B60-4484-8777-C7F222DD97E7}" destId="{807D0CCB-8385-490E-BDFE-946E46E75519}" srcOrd="0" destOrd="0" presId="urn:microsoft.com/office/officeart/2018/2/layout/IconLabelDescriptionList"/>
    <dgm:cxn modelId="{3426B6CE-E856-453F-B439-C3A28D74DD44}" type="presParOf" srcId="{807D0CCB-8385-490E-BDFE-946E46E75519}" destId="{D54D3CBB-EC62-408E-B032-9123F25AAFD6}" srcOrd="0" destOrd="0" presId="urn:microsoft.com/office/officeart/2018/2/layout/IconLabelDescriptionList"/>
    <dgm:cxn modelId="{5DDDFAAA-53E1-4E6F-B977-FCB6BF31C375}" type="presParOf" srcId="{807D0CCB-8385-490E-BDFE-946E46E75519}" destId="{7E4F585D-01F0-447C-A845-6A7838034A79}" srcOrd="1" destOrd="0" presId="urn:microsoft.com/office/officeart/2018/2/layout/IconLabelDescriptionList"/>
    <dgm:cxn modelId="{E568D85B-B4CD-440E-850E-6FDBAAEAA041}" type="presParOf" srcId="{807D0CCB-8385-490E-BDFE-946E46E75519}" destId="{1328575F-B3B4-43A7-A02A-E560E9109853}" srcOrd="2" destOrd="0" presId="urn:microsoft.com/office/officeart/2018/2/layout/IconLabelDescriptionList"/>
    <dgm:cxn modelId="{3ADE7E86-AFB8-4CBE-9E9A-11C3CAD55360}" type="presParOf" srcId="{807D0CCB-8385-490E-BDFE-946E46E75519}" destId="{F59E15BD-2D63-4100-9A6B-34A1B93DCDC5}" srcOrd="3" destOrd="0" presId="urn:microsoft.com/office/officeart/2018/2/layout/IconLabelDescriptionList"/>
    <dgm:cxn modelId="{1097F0FD-63D5-43D4-AF34-F2215D0189D4}" type="presParOf" srcId="{807D0CCB-8385-490E-BDFE-946E46E75519}" destId="{FF15E42A-659A-4909-9E21-ED55175BDA0B}" srcOrd="4" destOrd="0" presId="urn:microsoft.com/office/officeart/2018/2/layout/IconLabelDescriptionList"/>
    <dgm:cxn modelId="{6B2D280E-EBC4-4615-9D25-5B11A3C83173}" type="presParOf" srcId="{C1CC1DAC-1B60-4484-8777-C7F222DD97E7}" destId="{CE36194D-6807-4DAA-AEF9-206F338E5F20}" srcOrd="1" destOrd="0" presId="urn:microsoft.com/office/officeart/2018/2/layout/IconLabelDescriptionList"/>
    <dgm:cxn modelId="{2FD3447F-BE16-462B-8172-94DBE3A17682}" type="presParOf" srcId="{C1CC1DAC-1B60-4484-8777-C7F222DD97E7}" destId="{FBA9D90B-5E5A-4150-ABB4-8117A743F003}" srcOrd="2" destOrd="0" presId="urn:microsoft.com/office/officeart/2018/2/layout/IconLabelDescriptionList"/>
    <dgm:cxn modelId="{5630B802-500E-4A85-8A60-6E4C03851124}" type="presParOf" srcId="{FBA9D90B-5E5A-4150-ABB4-8117A743F003}" destId="{764B9F2C-C0C8-4DDC-940F-D99F83F99C31}" srcOrd="0" destOrd="0" presId="urn:microsoft.com/office/officeart/2018/2/layout/IconLabelDescriptionList"/>
    <dgm:cxn modelId="{480D436E-3679-4878-8B65-64A70FAA69AC}" type="presParOf" srcId="{FBA9D90B-5E5A-4150-ABB4-8117A743F003}" destId="{7A3736AB-DEA1-4791-9E65-F5FEA4828C8E}" srcOrd="1" destOrd="0" presId="urn:microsoft.com/office/officeart/2018/2/layout/IconLabelDescriptionList"/>
    <dgm:cxn modelId="{25566FE3-5D0D-495E-8C5F-80C36836D784}" type="presParOf" srcId="{FBA9D90B-5E5A-4150-ABB4-8117A743F003}" destId="{C03EC11C-22C7-4021-B6E5-AEEA5D51FF98}" srcOrd="2" destOrd="0" presId="urn:microsoft.com/office/officeart/2018/2/layout/IconLabelDescriptionList"/>
    <dgm:cxn modelId="{544C802B-F626-462A-A6FF-12F6E38B6817}" type="presParOf" srcId="{FBA9D90B-5E5A-4150-ABB4-8117A743F003}" destId="{0AFFD707-0D8C-49BA-936F-F20949FAA91A}" srcOrd="3" destOrd="0" presId="urn:microsoft.com/office/officeart/2018/2/layout/IconLabelDescriptionList"/>
    <dgm:cxn modelId="{3A553771-B103-4021-AAF5-37C00520AEC8}" type="presParOf" srcId="{FBA9D90B-5E5A-4150-ABB4-8117A743F003}" destId="{C634E57B-5C8A-48AE-8FBB-94DA74CBBCEF}" srcOrd="4" destOrd="0" presId="urn:microsoft.com/office/officeart/2018/2/layout/IconLabelDescriptionList"/>
    <dgm:cxn modelId="{6B837864-F83A-4FAE-928E-5BAE56B4A125}" type="presParOf" srcId="{C1CC1DAC-1B60-4484-8777-C7F222DD97E7}" destId="{3D544A79-9C5B-4872-BBE6-1F758058C168}" srcOrd="3" destOrd="0" presId="urn:microsoft.com/office/officeart/2018/2/layout/IconLabelDescriptionList"/>
    <dgm:cxn modelId="{E5C22BB1-2E85-449E-A06D-6A44902A48D1}" type="presParOf" srcId="{C1CC1DAC-1B60-4484-8777-C7F222DD97E7}" destId="{B4965FED-20AC-446F-95E8-838C3E9E1191}" srcOrd="4" destOrd="0" presId="urn:microsoft.com/office/officeart/2018/2/layout/IconLabelDescriptionList"/>
    <dgm:cxn modelId="{3E60B04C-FBB6-4CE5-ADBF-0E0AFB64B845}" type="presParOf" srcId="{B4965FED-20AC-446F-95E8-838C3E9E1191}" destId="{976E2322-7746-48EF-9A13-6B90A3DEF757}" srcOrd="0" destOrd="0" presId="urn:microsoft.com/office/officeart/2018/2/layout/IconLabelDescriptionList"/>
    <dgm:cxn modelId="{DA80AD50-D4AC-40A2-9CC1-57886D69338B}" type="presParOf" srcId="{B4965FED-20AC-446F-95E8-838C3E9E1191}" destId="{5BAA577D-A821-4FDB-A4D8-BF403A9BEFFA}" srcOrd="1" destOrd="0" presId="urn:microsoft.com/office/officeart/2018/2/layout/IconLabelDescriptionList"/>
    <dgm:cxn modelId="{D15094B9-DCC3-4236-AC34-6F366B5590A2}" type="presParOf" srcId="{B4965FED-20AC-446F-95E8-838C3E9E1191}" destId="{0B354603-A738-4E1C-97B9-792614CFE77C}" srcOrd="2" destOrd="0" presId="urn:microsoft.com/office/officeart/2018/2/layout/IconLabelDescriptionList"/>
    <dgm:cxn modelId="{F46B86E2-565E-4CEE-88B5-AFD35AFA56C0}" type="presParOf" srcId="{B4965FED-20AC-446F-95E8-838C3E9E1191}" destId="{37314E07-51F0-44E4-A1D2-9EB0B38562EF}" srcOrd="3" destOrd="0" presId="urn:microsoft.com/office/officeart/2018/2/layout/IconLabelDescriptionList"/>
    <dgm:cxn modelId="{427C36DE-7697-4193-9446-8DA0B5AFC9C5}" type="presParOf" srcId="{B4965FED-20AC-446F-95E8-838C3E9E1191}" destId="{2F85DBC9-E874-4961-9942-659485C53A8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DE1E2C-9F9B-4FF4-AACB-6A6DD5D460A6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DC764D-86B4-4802-9565-5D0E6DE8A3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Inconsistencies</a:t>
          </a:r>
          <a:endParaRPr lang="en-US"/>
        </a:p>
      </dgm:t>
    </dgm:pt>
    <dgm:pt modelId="{2CF5BD70-7290-497E-9328-DC770F0C64D2}" type="parTrans" cxnId="{1CBB78D2-92AD-459A-B42C-2B13662795B2}">
      <dgm:prSet/>
      <dgm:spPr/>
      <dgm:t>
        <a:bodyPr/>
        <a:lstStyle/>
        <a:p>
          <a:endParaRPr lang="en-US"/>
        </a:p>
      </dgm:t>
    </dgm:pt>
    <dgm:pt modelId="{6A6F8834-A452-4DA8-ACEA-A9829002A28D}" type="sibTrans" cxnId="{1CBB78D2-92AD-459A-B42C-2B13662795B2}">
      <dgm:prSet/>
      <dgm:spPr/>
      <dgm:t>
        <a:bodyPr/>
        <a:lstStyle/>
        <a:p>
          <a:endParaRPr lang="en-US"/>
        </a:p>
      </dgm:t>
    </dgm:pt>
    <dgm:pt modelId="{75075C6B-A7FF-4C69-8ECD-F65E55B8E37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Formats: Time </a:t>
          </a:r>
          <a:r>
            <a:rPr lang="de-DE" dirty="0" err="1"/>
            <a:t>Stamps</a:t>
          </a:r>
          <a:r>
            <a:rPr lang="de-DE" dirty="0"/>
            <a:t>, Date, </a:t>
          </a:r>
          <a:r>
            <a:rPr lang="de-DE" dirty="0" err="1"/>
            <a:t>Numericals</a:t>
          </a:r>
          <a:endParaRPr lang="en-US" dirty="0"/>
        </a:p>
      </dgm:t>
    </dgm:pt>
    <dgm:pt modelId="{4BB33936-292A-43CC-9099-09497DC2DA6B}" type="parTrans" cxnId="{EB79F079-16A1-4F71-80E1-33865F1BD797}">
      <dgm:prSet/>
      <dgm:spPr/>
      <dgm:t>
        <a:bodyPr/>
        <a:lstStyle/>
        <a:p>
          <a:endParaRPr lang="en-US"/>
        </a:p>
      </dgm:t>
    </dgm:pt>
    <dgm:pt modelId="{765C01DD-C231-430C-9013-99F6CB6F7337}" type="sibTrans" cxnId="{EB79F079-16A1-4F71-80E1-33865F1BD797}">
      <dgm:prSet/>
      <dgm:spPr/>
      <dgm:t>
        <a:bodyPr/>
        <a:lstStyle/>
        <a:p>
          <a:endParaRPr lang="en-US"/>
        </a:p>
      </dgm:t>
    </dgm:pt>
    <dgm:pt modelId="{081463B4-5FCF-4E70-9DC3-DBC926D515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Wrong</a:t>
          </a:r>
          <a:r>
            <a:rPr lang="de-DE" dirty="0"/>
            <a:t> </a:t>
          </a:r>
          <a:r>
            <a:rPr lang="de-DE" dirty="0" err="1"/>
            <a:t>Entries</a:t>
          </a:r>
          <a:r>
            <a:rPr lang="de-DE" dirty="0"/>
            <a:t>:</a:t>
          </a:r>
          <a:endParaRPr lang="en-US" dirty="0"/>
        </a:p>
      </dgm:t>
    </dgm:pt>
    <dgm:pt modelId="{C0DBE8FA-23E6-4F94-8A24-D0847D65F55C}" type="parTrans" cxnId="{F8799F55-2A05-4478-85CE-CBBB03E44FBE}">
      <dgm:prSet/>
      <dgm:spPr/>
      <dgm:t>
        <a:bodyPr/>
        <a:lstStyle/>
        <a:p>
          <a:endParaRPr lang="en-US"/>
        </a:p>
      </dgm:t>
    </dgm:pt>
    <dgm:pt modelId="{AD4A4381-FDE4-4712-B4D5-A2A5E115EAA7}" type="sibTrans" cxnId="{F8799F55-2A05-4478-85CE-CBBB03E44FBE}">
      <dgm:prSet/>
      <dgm:spPr/>
      <dgm:t>
        <a:bodyPr/>
        <a:lstStyle/>
        <a:p>
          <a:endParaRPr lang="en-US"/>
        </a:p>
      </dgm:t>
    </dgm:pt>
    <dgm:pt modelId="{C7C7CD68-D716-46AD-8EF7-588BCDECA6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Duplicates:</a:t>
          </a:r>
          <a:endParaRPr lang="en-US"/>
        </a:p>
      </dgm:t>
    </dgm:pt>
    <dgm:pt modelId="{B67D95B1-9C1C-4D98-B8A2-816B2228D829}" type="parTrans" cxnId="{873ED770-B40C-4E40-8C6D-63A315B2CFAF}">
      <dgm:prSet/>
      <dgm:spPr/>
      <dgm:t>
        <a:bodyPr/>
        <a:lstStyle/>
        <a:p>
          <a:endParaRPr lang="en-US"/>
        </a:p>
      </dgm:t>
    </dgm:pt>
    <dgm:pt modelId="{ACA09BFB-DD66-4F0C-B89F-B63FE10AA55E}" type="sibTrans" cxnId="{873ED770-B40C-4E40-8C6D-63A315B2CFAF}">
      <dgm:prSet/>
      <dgm:spPr/>
      <dgm:t>
        <a:bodyPr/>
        <a:lstStyle/>
        <a:p>
          <a:endParaRPr lang="en-US"/>
        </a:p>
      </dgm:t>
    </dgm:pt>
    <dgm:pt modelId="{2423E02A-4884-43B2-B7B2-BEDBF2644D6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 DBS: Primary Keys</a:t>
          </a:r>
          <a:endParaRPr lang="en-US"/>
        </a:p>
      </dgm:t>
    </dgm:pt>
    <dgm:pt modelId="{E2F9D12F-B25E-41B6-A11C-0D3086FD7904}" type="parTrans" cxnId="{C933305B-DACC-4998-A498-1F762519C8C2}">
      <dgm:prSet/>
      <dgm:spPr/>
      <dgm:t>
        <a:bodyPr/>
        <a:lstStyle/>
        <a:p>
          <a:endParaRPr lang="en-US"/>
        </a:p>
      </dgm:t>
    </dgm:pt>
    <dgm:pt modelId="{567395B3-1ECD-47F7-9285-231A607318B4}" type="sibTrans" cxnId="{C933305B-DACC-4998-A498-1F762519C8C2}">
      <dgm:prSet/>
      <dgm:spPr/>
      <dgm:t>
        <a:bodyPr/>
        <a:lstStyle/>
        <a:p>
          <a:endParaRPr lang="en-US"/>
        </a:p>
      </dgm:t>
    </dgm:pt>
    <dgm:pt modelId="{E40A16C7-862A-4448-9199-6D6497CFBD8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Consistent</a:t>
          </a:r>
          <a:r>
            <a:rPr lang="de-DE" dirty="0"/>
            <a:t> IDs </a:t>
          </a:r>
          <a:r>
            <a:rPr lang="de-DE" dirty="0" err="1"/>
            <a:t>should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used</a:t>
          </a:r>
          <a:endParaRPr lang="en-US" dirty="0"/>
        </a:p>
      </dgm:t>
    </dgm:pt>
    <dgm:pt modelId="{927963A6-9BC4-4548-8A64-736DE6CF716B}" type="parTrans" cxnId="{E3B35B87-9750-4308-B198-8269EDE6B902}">
      <dgm:prSet/>
      <dgm:spPr/>
      <dgm:t>
        <a:bodyPr/>
        <a:lstStyle/>
        <a:p>
          <a:endParaRPr lang="en-US"/>
        </a:p>
      </dgm:t>
    </dgm:pt>
    <dgm:pt modelId="{413758F0-C1A0-4B1A-BCB0-CCB20EFB14C7}" type="sibTrans" cxnId="{E3B35B87-9750-4308-B198-8269EDE6B902}">
      <dgm:prSet/>
      <dgm:spPr/>
      <dgm:t>
        <a:bodyPr/>
        <a:lstStyle/>
        <a:p>
          <a:endParaRPr lang="en-US"/>
        </a:p>
      </dgm:t>
    </dgm:pt>
    <dgm:pt modelId="{24993E76-8F45-448E-B7A4-2ACE60CB3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Impossible Values: </a:t>
          </a:r>
          <a:br>
            <a:rPr lang="de-DE"/>
          </a:br>
          <a:r>
            <a:rPr lang="de-DE"/>
            <a:t>-&gt; set to Null for analysis</a:t>
          </a:r>
          <a:endParaRPr lang="en-US" dirty="0"/>
        </a:p>
      </dgm:t>
    </dgm:pt>
    <dgm:pt modelId="{0889A27C-D403-44DB-833F-E882D16F554A}" type="parTrans" cxnId="{A1E25CC4-A0C3-48E9-A546-2D0E59521F6A}">
      <dgm:prSet/>
      <dgm:spPr/>
      <dgm:t>
        <a:bodyPr/>
        <a:lstStyle/>
        <a:p>
          <a:endParaRPr lang="de-DE"/>
        </a:p>
      </dgm:t>
    </dgm:pt>
    <dgm:pt modelId="{1736C37F-66D5-41E5-821C-6C3C0F81187F}" type="sibTrans" cxnId="{A1E25CC4-A0C3-48E9-A546-2D0E59521F6A}">
      <dgm:prSet/>
      <dgm:spPr/>
      <dgm:t>
        <a:bodyPr/>
        <a:lstStyle/>
        <a:p>
          <a:endParaRPr lang="de-DE"/>
        </a:p>
      </dgm:t>
    </dgm:pt>
    <dgm:pt modelId="{8BB5999D-D87A-4EC6-9FE0-3A728774355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Scales: (kg, g) (m, mm) </a:t>
          </a:r>
          <a:endParaRPr lang="de-DE" dirty="0"/>
        </a:p>
      </dgm:t>
    </dgm:pt>
    <dgm:pt modelId="{0BFDD566-27D2-416D-B8EB-F1BD1B47867F}" type="parTrans" cxnId="{3FDC41D7-A276-4294-B15A-AAAA308B0C1B}">
      <dgm:prSet/>
      <dgm:spPr/>
      <dgm:t>
        <a:bodyPr/>
        <a:lstStyle/>
        <a:p>
          <a:endParaRPr lang="de-DE"/>
        </a:p>
      </dgm:t>
    </dgm:pt>
    <dgm:pt modelId="{1AF2A1EE-64E5-4628-92EC-CE22BF2D68C9}" type="sibTrans" cxnId="{3FDC41D7-A276-4294-B15A-AAAA308B0C1B}">
      <dgm:prSet/>
      <dgm:spPr/>
      <dgm:t>
        <a:bodyPr/>
        <a:lstStyle/>
        <a:p>
          <a:endParaRPr lang="de-DE"/>
        </a:p>
      </dgm:t>
    </dgm:pt>
    <dgm:pt modelId="{5E830C63-CAF6-43DB-AC4F-73E946D7B3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System: (</a:t>
          </a:r>
          <a:r>
            <a:rPr lang="de-DE" dirty="0" err="1"/>
            <a:t>metric</a:t>
          </a:r>
          <a:r>
            <a:rPr lang="de-DE" dirty="0"/>
            <a:t>, imperial)</a:t>
          </a:r>
          <a:endParaRPr lang="en-US" dirty="0"/>
        </a:p>
      </dgm:t>
    </dgm:pt>
    <dgm:pt modelId="{20FAA4B4-E5BA-4084-8275-08A56A850337}" type="parTrans" cxnId="{A4549A62-BA6E-44A7-A74F-EFC387CAB72E}">
      <dgm:prSet/>
      <dgm:spPr/>
      <dgm:t>
        <a:bodyPr/>
        <a:lstStyle/>
        <a:p>
          <a:endParaRPr lang="de-DE"/>
        </a:p>
      </dgm:t>
    </dgm:pt>
    <dgm:pt modelId="{CFCB5C55-165E-4DBD-8DF4-D0423AB0D13F}" type="sibTrans" cxnId="{A4549A62-BA6E-44A7-A74F-EFC387CAB72E}">
      <dgm:prSet/>
      <dgm:spPr/>
      <dgm:t>
        <a:bodyPr/>
        <a:lstStyle/>
        <a:p>
          <a:endParaRPr lang="de-DE"/>
        </a:p>
      </dgm:t>
    </dgm:pt>
    <dgm:pt modelId="{10E7EFF3-FFAF-4D68-AE7D-7DF30872D3C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Outliers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-&gt; </a:t>
          </a:r>
          <a:r>
            <a:rPr lang="de-DE" dirty="0" err="1"/>
            <a:t>exclude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analysis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NEVER </a:t>
          </a:r>
          <a:r>
            <a:rPr lang="de-DE" dirty="0" err="1"/>
            <a:t>delete</a:t>
          </a:r>
          <a:r>
            <a:rPr lang="de-DE" dirty="0"/>
            <a:t> original </a:t>
          </a:r>
          <a:r>
            <a:rPr lang="de-DE" dirty="0" err="1"/>
            <a:t>set</a:t>
          </a:r>
          <a:endParaRPr lang="en-US" dirty="0"/>
        </a:p>
      </dgm:t>
    </dgm:pt>
    <dgm:pt modelId="{DDC3C217-3FA7-48CD-97DF-E50B5BA75DAF}" type="parTrans" cxnId="{1B6FE44A-60F9-42A2-A442-97D4D0C2D449}">
      <dgm:prSet/>
      <dgm:spPr/>
      <dgm:t>
        <a:bodyPr/>
        <a:lstStyle/>
        <a:p>
          <a:endParaRPr lang="de-DE"/>
        </a:p>
      </dgm:t>
    </dgm:pt>
    <dgm:pt modelId="{4A5FAE04-6431-4365-9FA3-70549851A942}" type="sibTrans" cxnId="{1B6FE44A-60F9-42A2-A442-97D4D0C2D449}">
      <dgm:prSet/>
      <dgm:spPr/>
      <dgm:t>
        <a:bodyPr/>
        <a:lstStyle/>
        <a:p>
          <a:endParaRPr lang="de-DE"/>
        </a:p>
      </dgm:t>
    </dgm:pt>
    <dgm:pt modelId="{C1CC1DAC-1B60-4484-8777-C7F222DD97E7}" type="pres">
      <dgm:prSet presAssocID="{23DE1E2C-9F9B-4FF4-AACB-6A6DD5D460A6}" presName="root" presStyleCnt="0">
        <dgm:presLayoutVars>
          <dgm:dir/>
          <dgm:resizeHandles val="exact"/>
        </dgm:presLayoutVars>
      </dgm:prSet>
      <dgm:spPr/>
    </dgm:pt>
    <dgm:pt modelId="{807D0CCB-8385-490E-BDFE-946E46E75519}" type="pres">
      <dgm:prSet presAssocID="{F6DC764D-86B4-4802-9565-5D0E6DE8A342}" presName="compNode" presStyleCnt="0"/>
      <dgm:spPr/>
    </dgm:pt>
    <dgm:pt modelId="{D54D3CBB-EC62-408E-B032-9123F25AAFD6}" type="pres">
      <dgm:prSet presAssocID="{F6DC764D-86B4-4802-9565-5D0E6DE8A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E4F585D-01F0-447C-A845-6A7838034A79}" type="pres">
      <dgm:prSet presAssocID="{F6DC764D-86B4-4802-9565-5D0E6DE8A342}" presName="iconSpace" presStyleCnt="0"/>
      <dgm:spPr/>
    </dgm:pt>
    <dgm:pt modelId="{1328575F-B3B4-43A7-A02A-E560E9109853}" type="pres">
      <dgm:prSet presAssocID="{F6DC764D-86B4-4802-9565-5D0E6DE8A342}" presName="parTx" presStyleLbl="revTx" presStyleIdx="0" presStyleCnt="6">
        <dgm:presLayoutVars>
          <dgm:chMax val="0"/>
          <dgm:chPref val="0"/>
        </dgm:presLayoutVars>
      </dgm:prSet>
      <dgm:spPr/>
    </dgm:pt>
    <dgm:pt modelId="{F59E15BD-2D63-4100-9A6B-34A1B93DCDC5}" type="pres">
      <dgm:prSet presAssocID="{F6DC764D-86B4-4802-9565-5D0E6DE8A342}" presName="txSpace" presStyleCnt="0"/>
      <dgm:spPr/>
    </dgm:pt>
    <dgm:pt modelId="{FF15E42A-659A-4909-9E21-ED55175BDA0B}" type="pres">
      <dgm:prSet presAssocID="{F6DC764D-86B4-4802-9565-5D0E6DE8A342}" presName="desTx" presStyleLbl="revTx" presStyleIdx="1" presStyleCnt="6">
        <dgm:presLayoutVars/>
      </dgm:prSet>
      <dgm:spPr/>
    </dgm:pt>
    <dgm:pt modelId="{CE36194D-6807-4DAA-AEF9-206F338E5F20}" type="pres">
      <dgm:prSet presAssocID="{6A6F8834-A452-4DA8-ACEA-A9829002A28D}" presName="sibTrans" presStyleCnt="0"/>
      <dgm:spPr/>
    </dgm:pt>
    <dgm:pt modelId="{FBA9D90B-5E5A-4150-ABB4-8117A743F003}" type="pres">
      <dgm:prSet presAssocID="{081463B4-5FCF-4E70-9DC3-DBC926D51560}" presName="compNode" presStyleCnt="0"/>
      <dgm:spPr/>
    </dgm:pt>
    <dgm:pt modelId="{764B9F2C-C0C8-4DDC-940F-D99F83F99C31}" type="pres">
      <dgm:prSet presAssocID="{081463B4-5FCF-4E70-9DC3-DBC926D51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A3736AB-DEA1-4791-9E65-F5FEA4828C8E}" type="pres">
      <dgm:prSet presAssocID="{081463B4-5FCF-4E70-9DC3-DBC926D51560}" presName="iconSpace" presStyleCnt="0"/>
      <dgm:spPr/>
    </dgm:pt>
    <dgm:pt modelId="{C03EC11C-22C7-4021-B6E5-AEEA5D51FF98}" type="pres">
      <dgm:prSet presAssocID="{081463B4-5FCF-4E70-9DC3-DBC926D51560}" presName="parTx" presStyleLbl="revTx" presStyleIdx="2" presStyleCnt="6">
        <dgm:presLayoutVars>
          <dgm:chMax val="0"/>
          <dgm:chPref val="0"/>
        </dgm:presLayoutVars>
      </dgm:prSet>
      <dgm:spPr/>
    </dgm:pt>
    <dgm:pt modelId="{0AFFD707-0D8C-49BA-936F-F20949FAA91A}" type="pres">
      <dgm:prSet presAssocID="{081463B4-5FCF-4E70-9DC3-DBC926D51560}" presName="txSpace" presStyleCnt="0"/>
      <dgm:spPr/>
    </dgm:pt>
    <dgm:pt modelId="{C634E57B-5C8A-48AE-8FBB-94DA74CBBCEF}" type="pres">
      <dgm:prSet presAssocID="{081463B4-5FCF-4E70-9DC3-DBC926D51560}" presName="desTx" presStyleLbl="revTx" presStyleIdx="3" presStyleCnt="6">
        <dgm:presLayoutVars/>
      </dgm:prSet>
      <dgm:spPr/>
    </dgm:pt>
    <dgm:pt modelId="{3D544A79-9C5B-4872-BBE6-1F758058C168}" type="pres">
      <dgm:prSet presAssocID="{AD4A4381-FDE4-4712-B4D5-A2A5E115EAA7}" presName="sibTrans" presStyleCnt="0"/>
      <dgm:spPr/>
    </dgm:pt>
    <dgm:pt modelId="{B4965FED-20AC-446F-95E8-838C3E9E1191}" type="pres">
      <dgm:prSet presAssocID="{C7C7CD68-D716-46AD-8EF7-588BCDECA6B0}" presName="compNode" presStyleCnt="0"/>
      <dgm:spPr/>
    </dgm:pt>
    <dgm:pt modelId="{976E2322-7746-48EF-9A13-6B90A3DEF757}" type="pres">
      <dgm:prSet presAssocID="{C7C7CD68-D716-46AD-8EF7-588BCDECA6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BAA577D-A821-4FDB-A4D8-BF403A9BEFFA}" type="pres">
      <dgm:prSet presAssocID="{C7C7CD68-D716-46AD-8EF7-588BCDECA6B0}" presName="iconSpace" presStyleCnt="0"/>
      <dgm:spPr/>
    </dgm:pt>
    <dgm:pt modelId="{0B354603-A738-4E1C-97B9-792614CFE77C}" type="pres">
      <dgm:prSet presAssocID="{C7C7CD68-D716-46AD-8EF7-588BCDECA6B0}" presName="parTx" presStyleLbl="revTx" presStyleIdx="4" presStyleCnt="6">
        <dgm:presLayoutVars>
          <dgm:chMax val="0"/>
          <dgm:chPref val="0"/>
        </dgm:presLayoutVars>
      </dgm:prSet>
      <dgm:spPr/>
    </dgm:pt>
    <dgm:pt modelId="{37314E07-51F0-44E4-A1D2-9EB0B38562EF}" type="pres">
      <dgm:prSet presAssocID="{C7C7CD68-D716-46AD-8EF7-588BCDECA6B0}" presName="txSpace" presStyleCnt="0"/>
      <dgm:spPr/>
    </dgm:pt>
    <dgm:pt modelId="{2F85DBC9-E874-4961-9942-659485C53A88}" type="pres">
      <dgm:prSet presAssocID="{C7C7CD68-D716-46AD-8EF7-588BCDECA6B0}" presName="desTx" presStyleLbl="revTx" presStyleIdx="5" presStyleCnt="6">
        <dgm:presLayoutVars/>
      </dgm:prSet>
      <dgm:spPr/>
    </dgm:pt>
  </dgm:ptLst>
  <dgm:cxnLst>
    <dgm:cxn modelId="{1E8E9B09-F669-40B7-ACFE-528908F8F8A2}" type="presOf" srcId="{8BB5999D-D87A-4EC6-9FE0-3A7287743551}" destId="{FF15E42A-659A-4909-9E21-ED55175BDA0B}" srcOrd="0" destOrd="1" presId="urn:microsoft.com/office/officeart/2018/2/layout/IconLabelDescriptionList"/>
    <dgm:cxn modelId="{C4ECF60E-A7A8-40BD-B38B-E9AF96E56108}" type="presOf" srcId="{C7C7CD68-D716-46AD-8EF7-588BCDECA6B0}" destId="{0B354603-A738-4E1C-97B9-792614CFE77C}" srcOrd="0" destOrd="0" presId="urn:microsoft.com/office/officeart/2018/2/layout/IconLabelDescriptionList"/>
    <dgm:cxn modelId="{9F00B025-A6B0-4082-BB4F-765F43EAA638}" type="presOf" srcId="{24993E76-8F45-448E-B7A4-2ACE60CB3DD6}" destId="{C634E57B-5C8A-48AE-8FBB-94DA74CBBCEF}" srcOrd="0" destOrd="0" presId="urn:microsoft.com/office/officeart/2018/2/layout/IconLabelDescriptionList"/>
    <dgm:cxn modelId="{C933305B-DACC-4998-A498-1F762519C8C2}" srcId="{C7C7CD68-D716-46AD-8EF7-588BCDECA6B0}" destId="{2423E02A-4884-43B2-B7B2-BEDBF2644D66}" srcOrd="0" destOrd="0" parTransId="{E2F9D12F-B25E-41B6-A11C-0D3086FD7904}" sibTransId="{567395B3-1ECD-47F7-9285-231A607318B4}"/>
    <dgm:cxn modelId="{A4549A62-BA6E-44A7-A74F-EFC387CAB72E}" srcId="{F6DC764D-86B4-4802-9565-5D0E6DE8A342}" destId="{5E830C63-CAF6-43DB-AC4F-73E946D7B34C}" srcOrd="2" destOrd="0" parTransId="{20FAA4B4-E5BA-4084-8275-08A56A850337}" sibTransId="{CFCB5C55-165E-4DBD-8DF4-D0423AB0D13F}"/>
    <dgm:cxn modelId="{43996148-B8D6-4A1B-B8AF-86905978799A}" type="presOf" srcId="{23DE1E2C-9F9B-4FF4-AACB-6A6DD5D460A6}" destId="{C1CC1DAC-1B60-4484-8777-C7F222DD97E7}" srcOrd="0" destOrd="0" presId="urn:microsoft.com/office/officeart/2018/2/layout/IconLabelDescriptionList"/>
    <dgm:cxn modelId="{1B6FE44A-60F9-42A2-A442-97D4D0C2D449}" srcId="{081463B4-5FCF-4E70-9DC3-DBC926D51560}" destId="{10E7EFF3-FFAF-4D68-AE7D-7DF30872D3C1}" srcOrd="1" destOrd="0" parTransId="{DDC3C217-3FA7-48CD-97DF-E50B5BA75DAF}" sibTransId="{4A5FAE04-6431-4365-9FA3-70549851A942}"/>
    <dgm:cxn modelId="{873ED770-B40C-4E40-8C6D-63A315B2CFAF}" srcId="{23DE1E2C-9F9B-4FF4-AACB-6A6DD5D460A6}" destId="{C7C7CD68-D716-46AD-8EF7-588BCDECA6B0}" srcOrd="2" destOrd="0" parTransId="{B67D95B1-9C1C-4D98-B8A2-816B2228D829}" sibTransId="{ACA09BFB-DD66-4F0C-B89F-B63FE10AA55E}"/>
    <dgm:cxn modelId="{F8799F55-2A05-4478-85CE-CBBB03E44FBE}" srcId="{23DE1E2C-9F9B-4FF4-AACB-6A6DD5D460A6}" destId="{081463B4-5FCF-4E70-9DC3-DBC926D51560}" srcOrd="1" destOrd="0" parTransId="{C0DBE8FA-23E6-4F94-8A24-D0847D65F55C}" sibTransId="{AD4A4381-FDE4-4712-B4D5-A2A5E115EAA7}"/>
    <dgm:cxn modelId="{EB79F079-16A1-4F71-80E1-33865F1BD797}" srcId="{F6DC764D-86B4-4802-9565-5D0E6DE8A342}" destId="{75075C6B-A7FF-4C69-8ECD-F65E55B8E373}" srcOrd="0" destOrd="0" parTransId="{4BB33936-292A-43CC-9099-09497DC2DA6B}" sibTransId="{765C01DD-C231-430C-9013-99F6CB6F7337}"/>
    <dgm:cxn modelId="{E3B35B87-9750-4308-B198-8269EDE6B902}" srcId="{C7C7CD68-D716-46AD-8EF7-588BCDECA6B0}" destId="{E40A16C7-862A-4448-9199-6D6497CFBD8D}" srcOrd="1" destOrd="0" parTransId="{927963A6-9BC4-4548-8A64-736DE6CF716B}" sibTransId="{413758F0-C1A0-4B1A-BCB0-CCB20EFB14C7}"/>
    <dgm:cxn modelId="{3E7AFC8A-4AE0-4C6E-9CB6-6F17D64E309D}" type="presOf" srcId="{E40A16C7-862A-4448-9199-6D6497CFBD8D}" destId="{2F85DBC9-E874-4961-9942-659485C53A88}" srcOrd="0" destOrd="1" presId="urn:microsoft.com/office/officeart/2018/2/layout/IconLabelDescriptionList"/>
    <dgm:cxn modelId="{5D441CAE-4B30-465B-A29C-7BB159D0E0F7}" type="presOf" srcId="{081463B4-5FCF-4E70-9DC3-DBC926D51560}" destId="{C03EC11C-22C7-4021-B6E5-AEEA5D51FF98}" srcOrd="0" destOrd="0" presId="urn:microsoft.com/office/officeart/2018/2/layout/IconLabelDescriptionList"/>
    <dgm:cxn modelId="{A1E25CC4-A0C3-48E9-A546-2D0E59521F6A}" srcId="{081463B4-5FCF-4E70-9DC3-DBC926D51560}" destId="{24993E76-8F45-448E-B7A4-2ACE60CB3DD6}" srcOrd="0" destOrd="0" parTransId="{0889A27C-D403-44DB-833F-E882D16F554A}" sibTransId="{1736C37F-66D5-41E5-821C-6C3C0F81187F}"/>
    <dgm:cxn modelId="{D81B06D1-BA4B-4873-8A5B-743CAFCB8481}" type="presOf" srcId="{10E7EFF3-FFAF-4D68-AE7D-7DF30872D3C1}" destId="{C634E57B-5C8A-48AE-8FBB-94DA74CBBCEF}" srcOrd="0" destOrd="1" presId="urn:microsoft.com/office/officeart/2018/2/layout/IconLabelDescriptionList"/>
    <dgm:cxn modelId="{1CBB78D2-92AD-459A-B42C-2B13662795B2}" srcId="{23DE1E2C-9F9B-4FF4-AACB-6A6DD5D460A6}" destId="{F6DC764D-86B4-4802-9565-5D0E6DE8A342}" srcOrd="0" destOrd="0" parTransId="{2CF5BD70-7290-497E-9328-DC770F0C64D2}" sibTransId="{6A6F8834-A452-4DA8-ACEA-A9829002A28D}"/>
    <dgm:cxn modelId="{3FDC41D7-A276-4294-B15A-AAAA308B0C1B}" srcId="{F6DC764D-86B4-4802-9565-5D0E6DE8A342}" destId="{8BB5999D-D87A-4EC6-9FE0-3A7287743551}" srcOrd="1" destOrd="0" parTransId="{0BFDD566-27D2-416D-B8EB-F1BD1B47867F}" sibTransId="{1AF2A1EE-64E5-4628-92EC-CE22BF2D68C9}"/>
    <dgm:cxn modelId="{37B082E9-E199-4340-9545-0384762A2392}" type="presOf" srcId="{2423E02A-4884-43B2-B7B2-BEDBF2644D66}" destId="{2F85DBC9-E874-4961-9942-659485C53A88}" srcOrd="0" destOrd="0" presId="urn:microsoft.com/office/officeart/2018/2/layout/IconLabelDescriptionList"/>
    <dgm:cxn modelId="{46C01AF1-283D-415C-9709-013DB43AE4DD}" type="presOf" srcId="{75075C6B-A7FF-4C69-8ECD-F65E55B8E373}" destId="{FF15E42A-659A-4909-9E21-ED55175BDA0B}" srcOrd="0" destOrd="0" presId="urn:microsoft.com/office/officeart/2018/2/layout/IconLabelDescriptionList"/>
    <dgm:cxn modelId="{78E64CF5-E7F9-42BD-8454-CFDFF349AC39}" type="presOf" srcId="{5E830C63-CAF6-43DB-AC4F-73E946D7B34C}" destId="{FF15E42A-659A-4909-9E21-ED55175BDA0B}" srcOrd="0" destOrd="2" presId="urn:microsoft.com/office/officeart/2018/2/layout/IconLabelDescriptionList"/>
    <dgm:cxn modelId="{D5898BFC-30B3-4B3C-8D61-2BC0DC55F5AD}" type="presOf" srcId="{F6DC764D-86B4-4802-9565-5D0E6DE8A342}" destId="{1328575F-B3B4-43A7-A02A-E560E9109853}" srcOrd="0" destOrd="0" presId="urn:microsoft.com/office/officeart/2018/2/layout/IconLabelDescriptionList"/>
    <dgm:cxn modelId="{10458FC7-6B3E-4AA6-8477-1045A1BC7DF2}" type="presParOf" srcId="{C1CC1DAC-1B60-4484-8777-C7F222DD97E7}" destId="{807D0CCB-8385-490E-BDFE-946E46E75519}" srcOrd="0" destOrd="0" presId="urn:microsoft.com/office/officeart/2018/2/layout/IconLabelDescriptionList"/>
    <dgm:cxn modelId="{3426B6CE-E856-453F-B439-C3A28D74DD44}" type="presParOf" srcId="{807D0CCB-8385-490E-BDFE-946E46E75519}" destId="{D54D3CBB-EC62-408E-B032-9123F25AAFD6}" srcOrd="0" destOrd="0" presId="urn:microsoft.com/office/officeart/2018/2/layout/IconLabelDescriptionList"/>
    <dgm:cxn modelId="{5DDDFAAA-53E1-4E6F-B977-FCB6BF31C375}" type="presParOf" srcId="{807D0CCB-8385-490E-BDFE-946E46E75519}" destId="{7E4F585D-01F0-447C-A845-6A7838034A79}" srcOrd="1" destOrd="0" presId="urn:microsoft.com/office/officeart/2018/2/layout/IconLabelDescriptionList"/>
    <dgm:cxn modelId="{E568D85B-B4CD-440E-850E-6FDBAAEAA041}" type="presParOf" srcId="{807D0CCB-8385-490E-BDFE-946E46E75519}" destId="{1328575F-B3B4-43A7-A02A-E560E9109853}" srcOrd="2" destOrd="0" presId="urn:microsoft.com/office/officeart/2018/2/layout/IconLabelDescriptionList"/>
    <dgm:cxn modelId="{3ADE7E86-AFB8-4CBE-9E9A-11C3CAD55360}" type="presParOf" srcId="{807D0CCB-8385-490E-BDFE-946E46E75519}" destId="{F59E15BD-2D63-4100-9A6B-34A1B93DCDC5}" srcOrd="3" destOrd="0" presId="urn:microsoft.com/office/officeart/2018/2/layout/IconLabelDescriptionList"/>
    <dgm:cxn modelId="{1097F0FD-63D5-43D4-AF34-F2215D0189D4}" type="presParOf" srcId="{807D0CCB-8385-490E-BDFE-946E46E75519}" destId="{FF15E42A-659A-4909-9E21-ED55175BDA0B}" srcOrd="4" destOrd="0" presId="urn:microsoft.com/office/officeart/2018/2/layout/IconLabelDescriptionList"/>
    <dgm:cxn modelId="{6B2D280E-EBC4-4615-9D25-5B11A3C83173}" type="presParOf" srcId="{C1CC1DAC-1B60-4484-8777-C7F222DD97E7}" destId="{CE36194D-6807-4DAA-AEF9-206F338E5F20}" srcOrd="1" destOrd="0" presId="urn:microsoft.com/office/officeart/2018/2/layout/IconLabelDescriptionList"/>
    <dgm:cxn modelId="{2FD3447F-BE16-462B-8172-94DBE3A17682}" type="presParOf" srcId="{C1CC1DAC-1B60-4484-8777-C7F222DD97E7}" destId="{FBA9D90B-5E5A-4150-ABB4-8117A743F003}" srcOrd="2" destOrd="0" presId="urn:microsoft.com/office/officeart/2018/2/layout/IconLabelDescriptionList"/>
    <dgm:cxn modelId="{5630B802-500E-4A85-8A60-6E4C03851124}" type="presParOf" srcId="{FBA9D90B-5E5A-4150-ABB4-8117A743F003}" destId="{764B9F2C-C0C8-4DDC-940F-D99F83F99C31}" srcOrd="0" destOrd="0" presId="urn:microsoft.com/office/officeart/2018/2/layout/IconLabelDescriptionList"/>
    <dgm:cxn modelId="{480D436E-3679-4878-8B65-64A70FAA69AC}" type="presParOf" srcId="{FBA9D90B-5E5A-4150-ABB4-8117A743F003}" destId="{7A3736AB-DEA1-4791-9E65-F5FEA4828C8E}" srcOrd="1" destOrd="0" presId="urn:microsoft.com/office/officeart/2018/2/layout/IconLabelDescriptionList"/>
    <dgm:cxn modelId="{25566FE3-5D0D-495E-8C5F-80C36836D784}" type="presParOf" srcId="{FBA9D90B-5E5A-4150-ABB4-8117A743F003}" destId="{C03EC11C-22C7-4021-B6E5-AEEA5D51FF98}" srcOrd="2" destOrd="0" presId="urn:microsoft.com/office/officeart/2018/2/layout/IconLabelDescriptionList"/>
    <dgm:cxn modelId="{544C802B-F626-462A-A6FF-12F6E38B6817}" type="presParOf" srcId="{FBA9D90B-5E5A-4150-ABB4-8117A743F003}" destId="{0AFFD707-0D8C-49BA-936F-F20949FAA91A}" srcOrd="3" destOrd="0" presId="urn:microsoft.com/office/officeart/2018/2/layout/IconLabelDescriptionList"/>
    <dgm:cxn modelId="{3A553771-B103-4021-AAF5-37C00520AEC8}" type="presParOf" srcId="{FBA9D90B-5E5A-4150-ABB4-8117A743F003}" destId="{C634E57B-5C8A-48AE-8FBB-94DA74CBBCEF}" srcOrd="4" destOrd="0" presId="urn:microsoft.com/office/officeart/2018/2/layout/IconLabelDescriptionList"/>
    <dgm:cxn modelId="{6B837864-F83A-4FAE-928E-5BAE56B4A125}" type="presParOf" srcId="{C1CC1DAC-1B60-4484-8777-C7F222DD97E7}" destId="{3D544A79-9C5B-4872-BBE6-1F758058C168}" srcOrd="3" destOrd="0" presId="urn:microsoft.com/office/officeart/2018/2/layout/IconLabelDescriptionList"/>
    <dgm:cxn modelId="{E5C22BB1-2E85-449E-A06D-6A44902A48D1}" type="presParOf" srcId="{C1CC1DAC-1B60-4484-8777-C7F222DD97E7}" destId="{B4965FED-20AC-446F-95E8-838C3E9E1191}" srcOrd="4" destOrd="0" presId="urn:microsoft.com/office/officeart/2018/2/layout/IconLabelDescriptionList"/>
    <dgm:cxn modelId="{3E60B04C-FBB6-4CE5-ADBF-0E0AFB64B845}" type="presParOf" srcId="{B4965FED-20AC-446F-95E8-838C3E9E1191}" destId="{976E2322-7746-48EF-9A13-6B90A3DEF757}" srcOrd="0" destOrd="0" presId="urn:microsoft.com/office/officeart/2018/2/layout/IconLabelDescriptionList"/>
    <dgm:cxn modelId="{DA80AD50-D4AC-40A2-9CC1-57886D69338B}" type="presParOf" srcId="{B4965FED-20AC-446F-95E8-838C3E9E1191}" destId="{5BAA577D-A821-4FDB-A4D8-BF403A9BEFFA}" srcOrd="1" destOrd="0" presId="urn:microsoft.com/office/officeart/2018/2/layout/IconLabelDescriptionList"/>
    <dgm:cxn modelId="{D15094B9-DCC3-4236-AC34-6F366B5590A2}" type="presParOf" srcId="{B4965FED-20AC-446F-95E8-838C3E9E1191}" destId="{0B354603-A738-4E1C-97B9-792614CFE77C}" srcOrd="2" destOrd="0" presId="urn:microsoft.com/office/officeart/2018/2/layout/IconLabelDescriptionList"/>
    <dgm:cxn modelId="{F46B86E2-565E-4CEE-88B5-AFD35AFA56C0}" type="presParOf" srcId="{B4965FED-20AC-446F-95E8-838C3E9E1191}" destId="{37314E07-51F0-44E4-A1D2-9EB0B38562EF}" srcOrd="3" destOrd="0" presId="urn:microsoft.com/office/officeart/2018/2/layout/IconLabelDescriptionList"/>
    <dgm:cxn modelId="{427C36DE-7697-4193-9446-8DA0B5AFC9C5}" type="presParOf" srcId="{B4965FED-20AC-446F-95E8-838C3E9E1191}" destId="{2F85DBC9-E874-4961-9942-659485C53A8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DE1E2C-9F9B-4FF4-AACB-6A6DD5D460A6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DC764D-86B4-4802-9565-5D0E6DE8A3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Inconsistencies</a:t>
          </a:r>
          <a:endParaRPr lang="en-US" dirty="0"/>
        </a:p>
      </dgm:t>
    </dgm:pt>
    <dgm:pt modelId="{2CF5BD70-7290-497E-9328-DC770F0C64D2}" type="parTrans" cxnId="{1CBB78D2-92AD-459A-B42C-2B13662795B2}">
      <dgm:prSet/>
      <dgm:spPr/>
      <dgm:t>
        <a:bodyPr/>
        <a:lstStyle/>
        <a:p>
          <a:endParaRPr lang="en-US"/>
        </a:p>
      </dgm:t>
    </dgm:pt>
    <dgm:pt modelId="{6A6F8834-A452-4DA8-ACEA-A9829002A28D}" type="sibTrans" cxnId="{1CBB78D2-92AD-459A-B42C-2B13662795B2}">
      <dgm:prSet/>
      <dgm:spPr/>
      <dgm:t>
        <a:bodyPr/>
        <a:lstStyle/>
        <a:p>
          <a:endParaRPr lang="en-US"/>
        </a:p>
      </dgm:t>
    </dgm:pt>
    <dgm:pt modelId="{75075C6B-A7FF-4C69-8ECD-F65E55B8E37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Formats: </a:t>
          </a:r>
          <a:r>
            <a:rPr lang="de-DE" dirty="0" err="1"/>
            <a:t>Machine-created</a:t>
          </a:r>
          <a:r>
            <a:rPr lang="de-DE" dirty="0"/>
            <a:t> Data</a:t>
          </a:r>
          <a:endParaRPr lang="en-US" dirty="0"/>
        </a:p>
      </dgm:t>
    </dgm:pt>
    <dgm:pt modelId="{4BB33936-292A-43CC-9099-09497DC2DA6B}" type="parTrans" cxnId="{EB79F079-16A1-4F71-80E1-33865F1BD797}">
      <dgm:prSet/>
      <dgm:spPr/>
      <dgm:t>
        <a:bodyPr/>
        <a:lstStyle/>
        <a:p>
          <a:endParaRPr lang="en-US"/>
        </a:p>
      </dgm:t>
    </dgm:pt>
    <dgm:pt modelId="{765C01DD-C231-430C-9013-99F6CB6F7337}" type="sibTrans" cxnId="{EB79F079-16A1-4F71-80E1-33865F1BD797}">
      <dgm:prSet/>
      <dgm:spPr/>
      <dgm:t>
        <a:bodyPr/>
        <a:lstStyle/>
        <a:p>
          <a:endParaRPr lang="en-US"/>
        </a:p>
      </dgm:t>
    </dgm:pt>
    <dgm:pt modelId="{C7C7CD68-D716-46AD-8EF7-588BCDECA6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Duplicates</a:t>
          </a:r>
          <a:r>
            <a:rPr lang="de-DE" dirty="0"/>
            <a:t>:</a:t>
          </a:r>
          <a:endParaRPr lang="en-US" dirty="0"/>
        </a:p>
      </dgm:t>
    </dgm:pt>
    <dgm:pt modelId="{B67D95B1-9C1C-4D98-B8A2-816B2228D829}" type="parTrans" cxnId="{873ED770-B40C-4E40-8C6D-63A315B2CFAF}">
      <dgm:prSet/>
      <dgm:spPr/>
      <dgm:t>
        <a:bodyPr/>
        <a:lstStyle/>
        <a:p>
          <a:endParaRPr lang="en-US"/>
        </a:p>
      </dgm:t>
    </dgm:pt>
    <dgm:pt modelId="{ACA09BFB-DD66-4F0C-B89F-B63FE10AA55E}" type="sibTrans" cxnId="{873ED770-B40C-4E40-8C6D-63A315B2CFAF}">
      <dgm:prSet/>
      <dgm:spPr/>
      <dgm:t>
        <a:bodyPr/>
        <a:lstStyle/>
        <a:p>
          <a:endParaRPr lang="en-US"/>
        </a:p>
      </dgm:t>
    </dgm:pt>
    <dgm:pt modelId="{2423E02A-4884-43B2-B7B2-BEDBF2644D6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Data Management </a:t>
          </a:r>
          <a:r>
            <a:rPr lang="de-DE" dirty="0" err="1"/>
            <a:t>Platform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(SEEK)</a:t>
          </a:r>
        </a:p>
        <a:p>
          <a:pPr>
            <a:lnSpc>
              <a:spcPct val="100000"/>
            </a:lnSpc>
          </a:pPr>
          <a:r>
            <a:rPr lang="de-DE" dirty="0"/>
            <a:t>ID-</a:t>
          </a:r>
          <a:r>
            <a:rPr lang="de-DE" dirty="0" err="1"/>
            <a:t>consistency</a:t>
          </a:r>
          <a:r>
            <a:rPr lang="de-DE" dirty="0"/>
            <a:t> in </a:t>
          </a:r>
          <a:r>
            <a:rPr lang="de-DE" dirty="0" err="1"/>
            <a:t>each</a:t>
          </a:r>
          <a:r>
            <a:rPr lang="de-DE" dirty="0"/>
            <a:t> </a:t>
          </a:r>
          <a:r>
            <a:rPr lang="de-DE" dirty="0" err="1"/>
            <a:t>spreadsheet</a:t>
          </a:r>
          <a:endParaRPr lang="de-DE" dirty="0"/>
        </a:p>
        <a:p>
          <a:pPr>
            <a:lnSpc>
              <a:spcPct val="100000"/>
            </a:lnSpc>
          </a:pPr>
          <a:r>
            <a:rPr lang="de-DE" dirty="0" err="1"/>
            <a:t>Overlooked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each</a:t>
          </a:r>
          <a:r>
            <a:rPr lang="de-DE"/>
            <a:t> individual </a:t>
          </a:r>
          <a:r>
            <a:rPr lang="de-DE" dirty="0" err="1"/>
            <a:t>scientist</a:t>
          </a:r>
          <a:endParaRPr lang="en-US" dirty="0"/>
        </a:p>
      </dgm:t>
    </dgm:pt>
    <dgm:pt modelId="{E2F9D12F-B25E-41B6-A11C-0D3086FD7904}" type="parTrans" cxnId="{C933305B-DACC-4998-A498-1F762519C8C2}">
      <dgm:prSet/>
      <dgm:spPr/>
      <dgm:t>
        <a:bodyPr/>
        <a:lstStyle/>
        <a:p>
          <a:endParaRPr lang="en-US"/>
        </a:p>
      </dgm:t>
    </dgm:pt>
    <dgm:pt modelId="{567395B3-1ECD-47F7-9285-231A607318B4}" type="sibTrans" cxnId="{C933305B-DACC-4998-A498-1F762519C8C2}">
      <dgm:prSet/>
      <dgm:spPr/>
      <dgm:t>
        <a:bodyPr/>
        <a:lstStyle/>
        <a:p>
          <a:endParaRPr lang="en-US"/>
        </a:p>
      </dgm:t>
    </dgm:pt>
    <dgm:pt modelId="{A2EA547D-EAC7-4C45-9591-C528CF00F5C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Scales:  </a:t>
          </a:r>
          <a:r>
            <a:rPr lang="de-DE" dirty="0" err="1"/>
            <a:t>Machine-created</a:t>
          </a:r>
          <a:r>
            <a:rPr lang="de-DE" dirty="0"/>
            <a:t> Data</a:t>
          </a:r>
          <a:endParaRPr lang="en-US" dirty="0"/>
        </a:p>
      </dgm:t>
    </dgm:pt>
    <dgm:pt modelId="{6A37CAF6-30D6-437B-B41A-D89D58230F67}" type="parTrans" cxnId="{FDC9A66E-79B5-4BD0-A793-F33916E2CCE2}">
      <dgm:prSet/>
      <dgm:spPr/>
      <dgm:t>
        <a:bodyPr/>
        <a:lstStyle/>
        <a:p>
          <a:endParaRPr lang="de-DE"/>
        </a:p>
      </dgm:t>
    </dgm:pt>
    <dgm:pt modelId="{CE1A277A-26A8-44E1-AD07-090924EFBCD3}" type="sibTrans" cxnId="{FDC9A66E-79B5-4BD0-A793-F33916E2CCE2}">
      <dgm:prSet/>
      <dgm:spPr/>
      <dgm:t>
        <a:bodyPr/>
        <a:lstStyle/>
        <a:p>
          <a:endParaRPr lang="de-DE"/>
        </a:p>
      </dgm:t>
    </dgm:pt>
    <dgm:pt modelId="{081463B4-5FCF-4E70-9DC3-DBC926D515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Wrong</a:t>
          </a:r>
          <a:r>
            <a:rPr lang="de-DE" dirty="0"/>
            <a:t> </a:t>
          </a:r>
          <a:r>
            <a:rPr lang="de-DE" dirty="0" err="1"/>
            <a:t>Entries</a:t>
          </a:r>
          <a:r>
            <a:rPr lang="de-DE" dirty="0"/>
            <a:t>:</a:t>
          </a:r>
          <a:endParaRPr lang="en-US" dirty="0"/>
        </a:p>
      </dgm:t>
    </dgm:pt>
    <dgm:pt modelId="{AD4A4381-FDE4-4712-B4D5-A2A5E115EAA7}" type="sibTrans" cxnId="{F8799F55-2A05-4478-85CE-CBBB03E44FBE}">
      <dgm:prSet/>
      <dgm:spPr/>
      <dgm:t>
        <a:bodyPr/>
        <a:lstStyle/>
        <a:p>
          <a:endParaRPr lang="en-US"/>
        </a:p>
      </dgm:t>
    </dgm:pt>
    <dgm:pt modelId="{C0DBE8FA-23E6-4F94-8A24-D0847D65F55C}" type="parTrans" cxnId="{F8799F55-2A05-4478-85CE-CBBB03E44FBE}">
      <dgm:prSet/>
      <dgm:spPr/>
      <dgm:t>
        <a:bodyPr/>
        <a:lstStyle/>
        <a:p>
          <a:endParaRPr lang="en-US"/>
        </a:p>
      </dgm:t>
    </dgm:pt>
    <dgm:pt modelId="{81995292-FF80-479A-8551-DD0D3F9A90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e.g. NMR-Machine, </a:t>
          </a:r>
        </a:p>
        <a:p>
          <a:pPr>
            <a:lnSpc>
              <a:spcPct val="100000"/>
            </a:lnSpc>
          </a:pPr>
          <a:r>
            <a:rPr lang="en-US" dirty="0"/>
            <a:t>Mass-Spectrometry, …</a:t>
          </a:r>
        </a:p>
        <a:p>
          <a:pPr>
            <a:lnSpc>
              <a:spcPct val="100000"/>
            </a:lnSpc>
          </a:pPr>
          <a:r>
            <a:rPr lang="en-US" dirty="0"/>
            <a:t>System: metric</a:t>
          </a:r>
        </a:p>
      </dgm:t>
    </dgm:pt>
    <dgm:pt modelId="{588DB228-B420-467B-B6D8-50480D30C060}" type="parTrans" cxnId="{C81AC14B-4C59-491E-9DE3-83AF81F99731}">
      <dgm:prSet/>
      <dgm:spPr/>
      <dgm:t>
        <a:bodyPr/>
        <a:lstStyle/>
        <a:p>
          <a:endParaRPr lang="de-DE"/>
        </a:p>
      </dgm:t>
    </dgm:pt>
    <dgm:pt modelId="{889819A5-8ADA-4898-997A-2F74DFBF0BFB}" type="sibTrans" cxnId="{C81AC14B-4C59-491E-9DE3-83AF81F99731}">
      <dgm:prSet/>
      <dgm:spPr/>
      <dgm:t>
        <a:bodyPr/>
        <a:lstStyle/>
        <a:p>
          <a:endParaRPr lang="de-DE"/>
        </a:p>
      </dgm:t>
    </dgm:pt>
    <dgm:pt modelId="{F01A944D-5B0D-4D65-8DBA-A7C545F3DF5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Impossible </a:t>
          </a:r>
          <a:r>
            <a:rPr lang="de-DE" dirty="0" err="1"/>
            <a:t>values</a:t>
          </a:r>
          <a:r>
            <a:rPr lang="de-DE" dirty="0"/>
            <a:t>: </a:t>
          </a:r>
          <a:r>
            <a:rPr lang="de-DE" dirty="0" err="1"/>
            <a:t>Machine</a:t>
          </a:r>
          <a:r>
            <a:rPr lang="de-DE" dirty="0"/>
            <a:t> Errors</a:t>
          </a:r>
        </a:p>
      </dgm:t>
    </dgm:pt>
    <dgm:pt modelId="{21B2B8A3-9B1E-4C2C-8717-EBFD6282BF92}" type="parTrans" cxnId="{08720A9F-C0BD-408B-A04E-C73129DBA423}">
      <dgm:prSet/>
      <dgm:spPr/>
      <dgm:t>
        <a:bodyPr/>
        <a:lstStyle/>
        <a:p>
          <a:endParaRPr lang="de-DE"/>
        </a:p>
      </dgm:t>
    </dgm:pt>
    <dgm:pt modelId="{C4969DC5-3E8C-4B93-9F59-705EE05A3E64}" type="sibTrans" cxnId="{08720A9F-C0BD-408B-A04E-C73129DBA423}">
      <dgm:prSet/>
      <dgm:spPr/>
      <dgm:t>
        <a:bodyPr/>
        <a:lstStyle/>
        <a:p>
          <a:endParaRPr lang="de-DE"/>
        </a:p>
      </dgm:t>
    </dgm:pt>
    <dgm:pt modelId="{17E7175D-8048-4F7B-B93A-E32605BF6F8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Outlier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: </a:t>
          </a:r>
        </a:p>
        <a:p>
          <a:pPr>
            <a:lnSpc>
              <a:spcPct val="100000"/>
            </a:lnSpc>
          </a:pPr>
          <a:r>
            <a:rPr lang="de-DE" dirty="0"/>
            <a:t>Checkup Routine d</a:t>
          </a:r>
          <a:r>
            <a:rPr lang="en-US" dirty="0"/>
            <a:t>one by individual Scientists</a:t>
          </a:r>
        </a:p>
      </dgm:t>
    </dgm:pt>
    <dgm:pt modelId="{B953ADE1-0CF8-4287-8561-A354B410111F}" type="parTrans" cxnId="{2F36C143-C108-4C38-9A63-FA1BBCFB9590}">
      <dgm:prSet/>
      <dgm:spPr/>
      <dgm:t>
        <a:bodyPr/>
        <a:lstStyle/>
        <a:p>
          <a:endParaRPr lang="de-DE"/>
        </a:p>
      </dgm:t>
    </dgm:pt>
    <dgm:pt modelId="{795FAD51-FAE9-46FF-BFC6-2FD22B744149}" type="sibTrans" cxnId="{2F36C143-C108-4C38-9A63-FA1BBCFB9590}">
      <dgm:prSet/>
      <dgm:spPr/>
      <dgm:t>
        <a:bodyPr/>
        <a:lstStyle/>
        <a:p>
          <a:endParaRPr lang="de-DE"/>
        </a:p>
      </dgm:t>
    </dgm:pt>
    <dgm:pt modelId="{C1CC1DAC-1B60-4484-8777-C7F222DD97E7}" type="pres">
      <dgm:prSet presAssocID="{23DE1E2C-9F9B-4FF4-AACB-6A6DD5D460A6}" presName="root" presStyleCnt="0">
        <dgm:presLayoutVars>
          <dgm:dir/>
          <dgm:resizeHandles val="exact"/>
        </dgm:presLayoutVars>
      </dgm:prSet>
      <dgm:spPr/>
    </dgm:pt>
    <dgm:pt modelId="{807D0CCB-8385-490E-BDFE-946E46E75519}" type="pres">
      <dgm:prSet presAssocID="{F6DC764D-86B4-4802-9565-5D0E6DE8A342}" presName="compNode" presStyleCnt="0"/>
      <dgm:spPr/>
    </dgm:pt>
    <dgm:pt modelId="{D54D3CBB-EC62-408E-B032-9123F25AAFD6}" type="pres">
      <dgm:prSet presAssocID="{F6DC764D-86B4-4802-9565-5D0E6DE8A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E4F585D-01F0-447C-A845-6A7838034A79}" type="pres">
      <dgm:prSet presAssocID="{F6DC764D-86B4-4802-9565-5D0E6DE8A342}" presName="iconSpace" presStyleCnt="0"/>
      <dgm:spPr/>
    </dgm:pt>
    <dgm:pt modelId="{1328575F-B3B4-43A7-A02A-E560E9109853}" type="pres">
      <dgm:prSet presAssocID="{F6DC764D-86B4-4802-9565-5D0E6DE8A342}" presName="parTx" presStyleLbl="revTx" presStyleIdx="0" presStyleCnt="6">
        <dgm:presLayoutVars>
          <dgm:chMax val="0"/>
          <dgm:chPref val="0"/>
        </dgm:presLayoutVars>
      </dgm:prSet>
      <dgm:spPr/>
    </dgm:pt>
    <dgm:pt modelId="{F59E15BD-2D63-4100-9A6B-34A1B93DCDC5}" type="pres">
      <dgm:prSet presAssocID="{F6DC764D-86B4-4802-9565-5D0E6DE8A342}" presName="txSpace" presStyleCnt="0"/>
      <dgm:spPr/>
    </dgm:pt>
    <dgm:pt modelId="{FF15E42A-659A-4909-9E21-ED55175BDA0B}" type="pres">
      <dgm:prSet presAssocID="{F6DC764D-86B4-4802-9565-5D0E6DE8A342}" presName="desTx" presStyleLbl="revTx" presStyleIdx="1" presStyleCnt="6">
        <dgm:presLayoutVars/>
      </dgm:prSet>
      <dgm:spPr/>
    </dgm:pt>
    <dgm:pt modelId="{CE36194D-6807-4DAA-AEF9-206F338E5F20}" type="pres">
      <dgm:prSet presAssocID="{6A6F8834-A452-4DA8-ACEA-A9829002A28D}" presName="sibTrans" presStyleCnt="0"/>
      <dgm:spPr/>
    </dgm:pt>
    <dgm:pt modelId="{FBA9D90B-5E5A-4150-ABB4-8117A743F003}" type="pres">
      <dgm:prSet presAssocID="{081463B4-5FCF-4E70-9DC3-DBC926D51560}" presName="compNode" presStyleCnt="0"/>
      <dgm:spPr/>
    </dgm:pt>
    <dgm:pt modelId="{764B9F2C-C0C8-4DDC-940F-D99F83F99C31}" type="pres">
      <dgm:prSet presAssocID="{081463B4-5FCF-4E70-9DC3-DBC926D51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A3736AB-DEA1-4791-9E65-F5FEA4828C8E}" type="pres">
      <dgm:prSet presAssocID="{081463B4-5FCF-4E70-9DC3-DBC926D51560}" presName="iconSpace" presStyleCnt="0"/>
      <dgm:spPr/>
    </dgm:pt>
    <dgm:pt modelId="{C03EC11C-22C7-4021-B6E5-AEEA5D51FF98}" type="pres">
      <dgm:prSet presAssocID="{081463B4-5FCF-4E70-9DC3-DBC926D51560}" presName="parTx" presStyleLbl="revTx" presStyleIdx="2" presStyleCnt="6">
        <dgm:presLayoutVars>
          <dgm:chMax val="0"/>
          <dgm:chPref val="0"/>
        </dgm:presLayoutVars>
      </dgm:prSet>
      <dgm:spPr/>
    </dgm:pt>
    <dgm:pt modelId="{0AFFD707-0D8C-49BA-936F-F20949FAA91A}" type="pres">
      <dgm:prSet presAssocID="{081463B4-5FCF-4E70-9DC3-DBC926D51560}" presName="txSpace" presStyleCnt="0"/>
      <dgm:spPr/>
    </dgm:pt>
    <dgm:pt modelId="{C634E57B-5C8A-48AE-8FBB-94DA74CBBCEF}" type="pres">
      <dgm:prSet presAssocID="{081463B4-5FCF-4E70-9DC3-DBC926D51560}" presName="desTx" presStyleLbl="revTx" presStyleIdx="3" presStyleCnt="6">
        <dgm:presLayoutVars/>
      </dgm:prSet>
      <dgm:spPr/>
    </dgm:pt>
    <dgm:pt modelId="{3D544A79-9C5B-4872-BBE6-1F758058C168}" type="pres">
      <dgm:prSet presAssocID="{AD4A4381-FDE4-4712-B4D5-A2A5E115EAA7}" presName="sibTrans" presStyleCnt="0"/>
      <dgm:spPr/>
    </dgm:pt>
    <dgm:pt modelId="{B4965FED-20AC-446F-95E8-838C3E9E1191}" type="pres">
      <dgm:prSet presAssocID="{C7C7CD68-D716-46AD-8EF7-588BCDECA6B0}" presName="compNode" presStyleCnt="0"/>
      <dgm:spPr/>
    </dgm:pt>
    <dgm:pt modelId="{976E2322-7746-48EF-9A13-6B90A3DEF757}" type="pres">
      <dgm:prSet presAssocID="{C7C7CD68-D716-46AD-8EF7-588BCDECA6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BAA577D-A821-4FDB-A4D8-BF403A9BEFFA}" type="pres">
      <dgm:prSet presAssocID="{C7C7CD68-D716-46AD-8EF7-588BCDECA6B0}" presName="iconSpace" presStyleCnt="0"/>
      <dgm:spPr/>
    </dgm:pt>
    <dgm:pt modelId="{0B354603-A738-4E1C-97B9-792614CFE77C}" type="pres">
      <dgm:prSet presAssocID="{C7C7CD68-D716-46AD-8EF7-588BCDECA6B0}" presName="parTx" presStyleLbl="revTx" presStyleIdx="4" presStyleCnt="6">
        <dgm:presLayoutVars>
          <dgm:chMax val="0"/>
          <dgm:chPref val="0"/>
        </dgm:presLayoutVars>
      </dgm:prSet>
      <dgm:spPr/>
    </dgm:pt>
    <dgm:pt modelId="{37314E07-51F0-44E4-A1D2-9EB0B38562EF}" type="pres">
      <dgm:prSet presAssocID="{C7C7CD68-D716-46AD-8EF7-588BCDECA6B0}" presName="txSpace" presStyleCnt="0"/>
      <dgm:spPr/>
    </dgm:pt>
    <dgm:pt modelId="{2F85DBC9-E874-4961-9942-659485C53A88}" type="pres">
      <dgm:prSet presAssocID="{C7C7CD68-D716-46AD-8EF7-588BCDECA6B0}" presName="desTx" presStyleLbl="revTx" presStyleIdx="5" presStyleCnt="6">
        <dgm:presLayoutVars/>
      </dgm:prSet>
      <dgm:spPr/>
    </dgm:pt>
  </dgm:ptLst>
  <dgm:cxnLst>
    <dgm:cxn modelId="{C4ECF60E-A7A8-40BD-B38B-E9AF96E56108}" type="presOf" srcId="{C7C7CD68-D716-46AD-8EF7-588BCDECA6B0}" destId="{0B354603-A738-4E1C-97B9-792614CFE77C}" srcOrd="0" destOrd="0" presId="urn:microsoft.com/office/officeart/2018/2/layout/IconLabelDescriptionList"/>
    <dgm:cxn modelId="{74574C26-6CC0-42C4-889E-475AD9D49353}" type="presOf" srcId="{81995292-FF80-479A-8551-DD0D3F9A9089}" destId="{FF15E42A-659A-4909-9E21-ED55175BDA0B}" srcOrd="0" destOrd="2" presId="urn:microsoft.com/office/officeart/2018/2/layout/IconLabelDescriptionList"/>
    <dgm:cxn modelId="{D790492A-B361-4BE1-8B4E-B30FCF3531BD}" type="presOf" srcId="{A2EA547D-EAC7-4C45-9591-C528CF00F5C2}" destId="{FF15E42A-659A-4909-9E21-ED55175BDA0B}" srcOrd="0" destOrd="1" presId="urn:microsoft.com/office/officeart/2018/2/layout/IconLabelDescriptionList"/>
    <dgm:cxn modelId="{C933305B-DACC-4998-A498-1F762519C8C2}" srcId="{C7C7CD68-D716-46AD-8EF7-588BCDECA6B0}" destId="{2423E02A-4884-43B2-B7B2-BEDBF2644D66}" srcOrd="0" destOrd="0" parTransId="{E2F9D12F-B25E-41B6-A11C-0D3086FD7904}" sibTransId="{567395B3-1ECD-47F7-9285-231A607318B4}"/>
    <dgm:cxn modelId="{5AE38343-EC2C-472B-9BA0-A07B278A93A0}" type="presOf" srcId="{F01A944D-5B0D-4D65-8DBA-A7C545F3DF51}" destId="{C634E57B-5C8A-48AE-8FBB-94DA74CBBCEF}" srcOrd="0" destOrd="0" presId="urn:microsoft.com/office/officeart/2018/2/layout/IconLabelDescriptionList"/>
    <dgm:cxn modelId="{2F36C143-C108-4C38-9A63-FA1BBCFB9590}" srcId="{081463B4-5FCF-4E70-9DC3-DBC926D51560}" destId="{17E7175D-8048-4F7B-B93A-E32605BF6F8B}" srcOrd="1" destOrd="0" parTransId="{B953ADE1-0CF8-4287-8561-A354B410111F}" sibTransId="{795FAD51-FAE9-46FF-BFC6-2FD22B744149}"/>
    <dgm:cxn modelId="{43996148-B8D6-4A1B-B8AF-86905978799A}" type="presOf" srcId="{23DE1E2C-9F9B-4FF4-AACB-6A6DD5D460A6}" destId="{C1CC1DAC-1B60-4484-8777-C7F222DD97E7}" srcOrd="0" destOrd="0" presId="urn:microsoft.com/office/officeart/2018/2/layout/IconLabelDescriptionList"/>
    <dgm:cxn modelId="{C81AC14B-4C59-491E-9DE3-83AF81F99731}" srcId="{F6DC764D-86B4-4802-9565-5D0E6DE8A342}" destId="{81995292-FF80-479A-8551-DD0D3F9A9089}" srcOrd="2" destOrd="0" parTransId="{588DB228-B420-467B-B6D8-50480D30C060}" sibTransId="{889819A5-8ADA-4898-997A-2F74DFBF0BFB}"/>
    <dgm:cxn modelId="{FDC9A66E-79B5-4BD0-A793-F33916E2CCE2}" srcId="{F6DC764D-86B4-4802-9565-5D0E6DE8A342}" destId="{A2EA547D-EAC7-4C45-9591-C528CF00F5C2}" srcOrd="1" destOrd="0" parTransId="{6A37CAF6-30D6-437B-B41A-D89D58230F67}" sibTransId="{CE1A277A-26A8-44E1-AD07-090924EFBCD3}"/>
    <dgm:cxn modelId="{873ED770-B40C-4E40-8C6D-63A315B2CFAF}" srcId="{23DE1E2C-9F9B-4FF4-AACB-6A6DD5D460A6}" destId="{C7C7CD68-D716-46AD-8EF7-588BCDECA6B0}" srcOrd="2" destOrd="0" parTransId="{B67D95B1-9C1C-4D98-B8A2-816B2228D829}" sibTransId="{ACA09BFB-DD66-4F0C-B89F-B63FE10AA55E}"/>
    <dgm:cxn modelId="{F8799F55-2A05-4478-85CE-CBBB03E44FBE}" srcId="{23DE1E2C-9F9B-4FF4-AACB-6A6DD5D460A6}" destId="{081463B4-5FCF-4E70-9DC3-DBC926D51560}" srcOrd="1" destOrd="0" parTransId="{C0DBE8FA-23E6-4F94-8A24-D0847D65F55C}" sibTransId="{AD4A4381-FDE4-4712-B4D5-A2A5E115EAA7}"/>
    <dgm:cxn modelId="{EB79F079-16A1-4F71-80E1-33865F1BD797}" srcId="{F6DC764D-86B4-4802-9565-5D0E6DE8A342}" destId="{75075C6B-A7FF-4C69-8ECD-F65E55B8E373}" srcOrd="0" destOrd="0" parTransId="{4BB33936-292A-43CC-9099-09497DC2DA6B}" sibTransId="{765C01DD-C231-430C-9013-99F6CB6F7337}"/>
    <dgm:cxn modelId="{350A3B8D-019E-4324-BEE8-4DC43CE4242A}" type="presOf" srcId="{17E7175D-8048-4F7B-B93A-E32605BF6F8B}" destId="{C634E57B-5C8A-48AE-8FBB-94DA74CBBCEF}" srcOrd="0" destOrd="1" presId="urn:microsoft.com/office/officeart/2018/2/layout/IconLabelDescriptionList"/>
    <dgm:cxn modelId="{08720A9F-C0BD-408B-A04E-C73129DBA423}" srcId="{081463B4-5FCF-4E70-9DC3-DBC926D51560}" destId="{F01A944D-5B0D-4D65-8DBA-A7C545F3DF51}" srcOrd="0" destOrd="0" parTransId="{21B2B8A3-9B1E-4C2C-8717-EBFD6282BF92}" sibTransId="{C4969DC5-3E8C-4B93-9F59-705EE05A3E64}"/>
    <dgm:cxn modelId="{5D441CAE-4B30-465B-A29C-7BB159D0E0F7}" type="presOf" srcId="{081463B4-5FCF-4E70-9DC3-DBC926D51560}" destId="{C03EC11C-22C7-4021-B6E5-AEEA5D51FF98}" srcOrd="0" destOrd="0" presId="urn:microsoft.com/office/officeart/2018/2/layout/IconLabelDescriptionList"/>
    <dgm:cxn modelId="{1CBB78D2-92AD-459A-B42C-2B13662795B2}" srcId="{23DE1E2C-9F9B-4FF4-AACB-6A6DD5D460A6}" destId="{F6DC764D-86B4-4802-9565-5D0E6DE8A342}" srcOrd="0" destOrd="0" parTransId="{2CF5BD70-7290-497E-9328-DC770F0C64D2}" sibTransId="{6A6F8834-A452-4DA8-ACEA-A9829002A28D}"/>
    <dgm:cxn modelId="{37B082E9-E199-4340-9545-0384762A2392}" type="presOf" srcId="{2423E02A-4884-43B2-B7B2-BEDBF2644D66}" destId="{2F85DBC9-E874-4961-9942-659485C53A88}" srcOrd="0" destOrd="0" presId="urn:microsoft.com/office/officeart/2018/2/layout/IconLabelDescriptionList"/>
    <dgm:cxn modelId="{46C01AF1-283D-415C-9709-013DB43AE4DD}" type="presOf" srcId="{75075C6B-A7FF-4C69-8ECD-F65E55B8E373}" destId="{FF15E42A-659A-4909-9E21-ED55175BDA0B}" srcOrd="0" destOrd="0" presId="urn:microsoft.com/office/officeart/2018/2/layout/IconLabelDescriptionList"/>
    <dgm:cxn modelId="{D5898BFC-30B3-4B3C-8D61-2BC0DC55F5AD}" type="presOf" srcId="{F6DC764D-86B4-4802-9565-5D0E6DE8A342}" destId="{1328575F-B3B4-43A7-A02A-E560E9109853}" srcOrd="0" destOrd="0" presId="urn:microsoft.com/office/officeart/2018/2/layout/IconLabelDescriptionList"/>
    <dgm:cxn modelId="{10458FC7-6B3E-4AA6-8477-1045A1BC7DF2}" type="presParOf" srcId="{C1CC1DAC-1B60-4484-8777-C7F222DD97E7}" destId="{807D0CCB-8385-490E-BDFE-946E46E75519}" srcOrd="0" destOrd="0" presId="urn:microsoft.com/office/officeart/2018/2/layout/IconLabelDescriptionList"/>
    <dgm:cxn modelId="{3426B6CE-E856-453F-B439-C3A28D74DD44}" type="presParOf" srcId="{807D0CCB-8385-490E-BDFE-946E46E75519}" destId="{D54D3CBB-EC62-408E-B032-9123F25AAFD6}" srcOrd="0" destOrd="0" presId="urn:microsoft.com/office/officeart/2018/2/layout/IconLabelDescriptionList"/>
    <dgm:cxn modelId="{5DDDFAAA-53E1-4E6F-B977-FCB6BF31C375}" type="presParOf" srcId="{807D0CCB-8385-490E-BDFE-946E46E75519}" destId="{7E4F585D-01F0-447C-A845-6A7838034A79}" srcOrd="1" destOrd="0" presId="urn:microsoft.com/office/officeart/2018/2/layout/IconLabelDescriptionList"/>
    <dgm:cxn modelId="{E568D85B-B4CD-440E-850E-6FDBAAEAA041}" type="presParOf" srcId="{807D0CCB-8385-490E-BDFE-946E46E75519}" destId="{1328575F-B3B4-43A7-A02A-E560E9109853}" srcOrd="2" destOrd="0" presId="urn:microsoft.com/office/officeart/2018/2/layout/IconLabelDescriptionList"/>
    <dgm:cxn modelId="{3ADE7E86-AFB8-4CBE-9E9A-11C3CAD55360}" type="presParOf" srcId="{807D0CCB-8385-490E-BDFE-946E46E75519}" destId="{F59E15BD-2D63-4100-9A6B-34A1B93DCDC5}" srcOrd="3" destOrd="0" presId="urn:microsoft.com/office/officeart/2018/2/layout/IconLabelDescriptionList"/>
    <dgm:cxn modelId="{1097F0FD-63D5-43D4-AF34-F2215D0189D4}" type="presParOf" srcId="{807D0CCB-8385-490E-BDFE-946E46E75519}" destId="{FF15E42A-659A-4909-9E21-ED55175BDA0B}" srcOrd="4" destOrd="0" presId="urn:microsoft.com/office/officeart/2018/2/layout/IconLabelDescriptionList"/>
    <dgm:cxn modelId="{6B2D280E-EBC4-4615-9D25-5B11A3C83173}" type="presParOf" srcId="{C1CC1DAC-1B60-4484-8777-C7F222DD97E7}" destId="{CE36194D-6807-4DAA-AEF9-206F338E5F20}" srcOrd="1" destOrd="0" presId="urn:microsoft.com/office/officeart/2018/2/layout/IconLabelDescriptionList"/>
    <dgm:cxn modelId="{2FD3447F-BE16-462B-8172-94DBE3A17682}" type="presParOf" srcId="{C1CC1DAC-1B60-4484-8777-C7F222DD97E7}" destId="{FBA9D90B-5E5A-4150-ABB4-8117A743F003}" srcOrd="2" destOrd="0" presId="urn:microsoft.com/office/officeart/2018/2/layout/IconLabelDescriptionList"/>
    <dgm:cxn modelId="{5630B802-500E-4A85-8A60-6E4C03851124}" type="presParOf" srcId="{FBA9D90B-5E5A-4150-ABB4-8117A743F003}" destId="{764B9F2C-C0C8-4DDC-940F-D99F83F99C31}" srcOrd="0" destOrd="0" presId="urn:microsoft.com/office/officeart/2018/2/layout/IconLabelDescriptionList"/>
    <dgm:cxn modelId="{480D436E-3679-4878-8B65-64A70FAA69AC}" type="presParOf" srcId="{FBA9D90B-5E5A-4150-ABB4-8117A743F003}" destId="{7A3736AB-DEA1-4791-9E65-F5FEA4828C8E}" srcOrd="1" destOrd="0" presId="urn:microsoft.com/office/officeart/2018/2/layout/IconLabelDescriptionList"/>
    <dgm:cxn modelId="{25566FE3-5D0D-495E-8C5F-80C36836D784}" type="presParOf" srcId="{FBA9D90B-5E5A-4150-ABB4-8117A743F003}" destId="{C03EC11C-22C7-4021-B6E5-AEEA5D51FF98}" srcOrd="2" destOrd="0" presId="urn:microsoft.com/office/officeart/2018/2/layout/IconLabelDescriptionList"/>
    <dgm:cxn modelId="{544C802B-F626-462A-A6FF-12F6E38B6817}" type="presParOf" srcId="{FBA9D90B-5E5A-4150-ABB4-8117A743F003}" destId="{0AFFD707-0D8C-49BA-936F-F20949FAA91A}" srcOrd="3" destOrd="0" presId="urn:microsoft.com/office/officeart/2018/2/layout/IconLabelDescriptionList"/>
    <dgm:cxn modelId="{3A553771-B103-4021-AAF5-37C00520AEC8}" type="presParOf" srcId="{FBA9D90B-5E5A-4150-ABB4-8117A743F003}" destId="{C634E57B-5C8A-48AE-8FBB-94DA74CBBCEF}" srcOrd="4" destOrd="0" presId="urn:microsoft.com/office/officeart/2018/2/layout/IconLabelDescriptionList"/>
    <dgm:cxn modelId="{6B837864-F83A-4FAE-928E-5BAE56B4A125}" type="presParOf" srcId="{C1CC1DAC-1B60-4484-8777-C7F222DD97E7}" destId="{3D544A79-9C5B-4872-BBE6-1F758058C168}" srcOrd="3" destOrd="0" presId="urn:microsoft.com/office/officeart/2018/2/layout/IconLabelDescriptionList"/>
    <dgm:cxn modelId="{E5C22BB1-2E85-449E-A06D-6A44902A48D1}" type="presParOf" srcId="{C1CC1DAC-1B60-4484-8777-C7F222DD97E7}" destId="{B4965FED-20AC-446F-95E8-838C3E9E1191}" srcOrd="4" destOrd="0" presId="urn:microsoft.com/office/officeart/2018/2/layout/IconLabelDescriptionList"/>
    <dgm:cxn modelId="{3E60B04C-FBB6-4CE5-ADBF-0E0AFB64B845}" type="presParOf" srcId="{B4965FED-20AC-446F-95E8-838C3E9E1191}" destId="{976E2322-7746-48EF-9A13-6B90A3DEF757}" srcOrd="0" destOrd="0" presId="urn:microsoft.com/office/officeart/2018/2/layout/IconLabelDescriptionList"/>
    <dgm:cxn modelId="{DA80AD50-D4AC-40A2-9CC1-57886D69338B}" type="presParOf" srcId="{B4965FED-20AC-446F-95E8-838C3E9E1191}" destId="{5BAA577D-A821-4FDB-A4D8-BF403A9BEFFA}" srcOrd="1" destOrd="0" presId="urn:microsoft.com/office/officeart/2018/2/layout/IconLabelDescriptionList"/>
    <dgm:cxn modelId="{D15094B9-DCC3-4236-AC34-6F366B5590A2}" type="presParOf" srcId="{B4965FED-20AC-446F-95E8-838C3E9E1191}" destId="{0B354603-A738-4E1C-97B9-792614CFE77C}" srcOrd="2" destOrd="0" presId="urn:microsoft.com/office/officeart/2018/2/layout/IconLabelDescriptionList"/>
    <dgm:cxn modelId="{F46B86E2-565E-4CEE-88B5-AFD35AFA56C0}" type="presParOf" srcId="{B4965FED-20AC-446F-95E8-838C3E9E1191}" destId="{37314E07-51F0-44E4-A1D2-9EB0B38562EF}" srcOrd="3" destOrd="0" presId="urn:microsoft.com/office/officeart/2018/2/layout/IconLabelDescriptionList"/>
    <dgm:cxn modelId="{427C36DE-7697-4193-9446-8DA0B5AFC9C5}" type="presParOf" srcId="{B4965FED-20AC-446F-95E8-838C3E9E1191}" destId="{2F85DBC9-E874-4961-9942-659485C53A8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3CBB-EC62-408E-B032-9123F25AAFD6}">
      <dsp:nvSpPr>
        <dsp:cNvPr id="0" name=""/>
        <dsp:cNvSpPr/>
      </dsp:nvSpPr>
      <dsp:spPr>
        <a:xfrm>
          <a:off x="393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8575F-B3B4-43A7-A02A-E560E9109853}">
      <dsp:nvSpPr>
        <dsp:cNvPr id="0" name=""/>
        <dsp:cNvSpPr/>
      </dsp:nvSpPr>
      <dsp:spPr>
        <a:xfrm>
          <a:off x="393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Inconsistencies</a:t>
          </a:r>
          <a:endParaRPr lang="en-US" sz="3000" kern="1200" dirty="0"/>
        </a:p>
      </dsp:txBody>
      <dsp:txXfrm>
        <a:off x="393" y="2201107"/>
        <a:ext cx="3138750" cy="470812"/>
      </dsp:txXfrm>
    </dsp:sp>
    <dsp:sp modelId="{FF15E42A-659A-4909-9E21-ED55175BDA0B}">
      <dsp:nvSpPr>
        <dsp:cNvPr id="0" name=""/>
        <dsp:cNvSpPr/>
      </dsp:nvSpPr>
      <dsp:spPr>
        <a:xfrm>
          <a:off x="393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B9F2C-C0C8-4DDC-940F-D99F83F99C31}">
      <dsp:nvSpPr>
        <dsp:cNvPr id="0" name=""/>
        <dsp:cNvSpPr/>
      </dsp:nvSpPr>
      <dsp:spPr>
        <a:xfrm>
          <a:off x="3688425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EC11C-22C7-4021-B6E5-AEEA5D51FF98}">
      <dsp:nvSpPr>
        <dsp:cNvPr id="0" name=""/>
        <dsp:cNvSpPr/>
      </dsp:nvSpPr>
      <dsp:spPr>
        <a:xfrm>
          <a:off x="3688425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Wrong</a:t>
          </a:r>
          <a:r>
            <a:rPr lang="de-DE" sz="3000" kern="1200" dirty="0"/>
            <a:t> </a:t>
          </a:r>
          <a:r>
            <a:rPr lang="de-DE" sz="3000" kern="1200" dirty="0" err="1"/>
            <a:t>Entries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3688425" y="2201107"/>
        <a:ext cx="3138750" cy="470812"/>
      </dsp:txXfrm>
    </dsp:sp>
    <dsp:sp modelId="{C634E57B-5C8A-48AE-8FBB-94DA74CBBCEF}">
      <dsp:nvSpPr>
        <dsp:cNvPr id="0" name=""/>
        <dsp:cNvSpPr/>
      </dsp:nvSpPr>
      <dsp:spPr>
        <a:xfrm>
          <a:off x="3688425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E2322-7746-48EF-9A13-6B90A3DEF757}">
      <dsp:nvSpPr>
        <dsp:cNvPr id="0" name=""/>
        <dsp:cNvSpPr/>
      </dsp:nvSpPr>
      <dsp:spPr>
        <a:xfrm>
          <a:off x="7376456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54603-A738-4E1C-97B9-792614CFE77C}">
      <dsp:nvSpPr>
        <dsp:cNvPr id="0" name=""/>
        <dsp:cNvSpPr/>
      </dsp:nvSpPr>
      <dsp:spPr>
        <a:xfrm>
          <a:off x="7376456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Duplicates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7376456" y="2201107"/>
        <a:ext cx="3138750" cy="470812"/>
      </dsp:txXfrm>
    </dsp:sp>
    <dsp:sp modelId="{2F85DBC9-E874-4961-9942-659485C53A88}">
      <dsp:nvSpPr>
        <dsp:cNvPr id="0" name=""/>
        <dsp:cNvSpPr/>
      </dsp:nvSpPr>
      <dsp:spPr>
        <a:xfrm>
          <a:off x="7376456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 DBS: Primary Keys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Consistent</a:t>
          </a:r>
          <a:r>
            <a:rPr lang="de-DE" sz="1700" kern="1200" dirty="0"/>
            <a:t> IDs </a:t>
          </a:r>
          <a:r>
            <a:rPr lang="de-DE" sz="1700" kern="1200" dirty="0" err="1"/>
            <a:t>should</a:t>
          </a:r>
          <a:r>
            <a:rPr lang="de-DE" sz="1700" kern="1200" dirty="0"/>
            <a:t> </a:t>
          </a:r>
          <a:r>
            <a:rPr lang="de-DE" sz="1700" kern="1200" dirty="0" err="1"/>
            <a:t>be</a:t>
          </a:r>
          <a:r>
            <a:rPr lang="de-DE" sz="1700" kern="1200" dirty="0"/>
            <a:t> </a:t>
          </a:r>
          <a:r>
            <a:rPr lang="de-DE" sz="1700" kern="1200" dirty="0" err="1"/>
            <a:t>used</a:t>
          </a:r>
          <a:endParaRPr lang="en-US" sz="1700" kern="1200" dirty="0"/>
        </a:p>
      </dsp:txBody>
      <dsp:txXfrm>
        <a:off x="7376456" y="2718883"/>
        <a:ext cx="3138750" cy="63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3CBB-EC62-408E-B032-9123F25AAFD6}">
      <dsp:nvSpPr>
        <dsp:cNvPr id="0" name=""/>
        <dsp:cNvSpPr/>
      </dsp:nvSpPr>
      <dsp:spPr>
        <a:xfrm>
          <a:off x="393" y="57706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8575F-B3B4-43A7-A02A-E560E9109853}">
      <dsp:nvSpPr>
        <dsp:cNvPr id="0" name=""/>
        <dsp:cNvSpPr/>
      </dsp:nvSpPr>
      <dsp:spPr>
        <a:xfrm>
          <a:off x="393" y="181310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/>
            <a:t>Inconsistencies</a:t>
          </a:r>
          <a:endParaRPr lang="en-US" sz="3000" kern="1200"/>
        </a:p>
      </dsp:txBody>
      <dsp:txXfrm>
        <a:off x="393" y="1813104"/>
        <a:ext cx="3138750" cy="470812"/>
      </dsp:txXfrm>
    </dsp:sp>
    <dsp:sp modelId="{FF15E42A-659A-4909-9E21-ED55175BDA0B}">
      <dsp:nvSpPr>
        <dsp:cNvPr id="0" name=""/>
        <dsp:cNvSpPr/>
      </dsp:nvSpPr>
      <dsp:spPr>
        <a:xfrm>
          <a:off x="393" y="2347861"/>
          <a:ext cx="3138750" cy="1426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B9F2C-C0C8-4DDC-940F-D99F83F99C31}">
      <dsp:nvSpPr>
        <dsp:cNvPr id="0" name=""/>
        <dsp:cNvSpPr/>
      </dsp:nvSpPr>
      <dsp:spPr>
        <a:xfrm>
          <a:off x="3688425" y="57706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EC11C-22C7-4021-B6E5-AEEA5D51FF98}">
      <dsp:nvSpPr>
        <dsp:cNvPr id="0" name=""/>
        <dsp:cNvSpPr/>
      </dsp:nvSpPr>
      <dsp:spPr>
        <a:xfrm>
          <a:off x="3688425" y="181310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Wrong</a:t>
          </a:r>
          <a:r>
            <a:rPr lang="de-DE" sz="3000" kern="1200" dirty="0"/>
            <a:t> </a:t>
          </a:r>
          <a:r>
            <a:rPr lang="de-DE" sz="3000" kern="1200" dirty="0" err="1"/>
            <a:t>Entries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3688425" y="1813104"/>
        <a:ext cx="3138750" cy="470812"/>
      </dsp:txXfrm>
    </dsp:sp>
    <dsp:sp modelId="{C634E57B-5C8A-48AE-8FBB-94DA74CBBCEF}">
      <dsp:nvSpPr>
        <dsp:cNvPr id="0" name=""/>
        <dsp:cNvSpPr/>
      </dsp:nvSpPr>
      <dsp:spPr>
        <a:xfrm>
          <a:off x="3688425" y="2347861"/>
          <a:ext cx="3138750" cy="1426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Impossible Values: </a:t>
          </a:r>
          <a:br>
            <a:rPr lang="de-DE" sz="1700" kern="1200" dirty="0"/>
          </a:br>
          <a:r>
            <a:rPr lang="de-DE" sz="1700" kern="1200" dirty="0"/>
            <a:t>-&gt; </a:t>
          </a:r>
          <a:r>
            <a:rPr lang="de-DE" sz="1700" kern="1200" dirty="0" err="1"/>
            <a:t>set</a:t>
          </a:r>
          <a:r>
            <a:rPr lang="de-DE" sz="1700" kern="1200" dirty="0"/>
            <a:t> </a:t>
          </a:r>
          <a:r>
            <a:rPr lang="de-DE" sz="1700" kern="1200" dirty="0" err="1"/>
            <a:t>to</a:t>
          </a:r>
          <a:r>
            <a:rPr lang="de-DE" sz="1700" kern="1200" dirty="0"/>
            <a:t> Null </a:t>
          </a:r>
          <a:r>
            <a:rPr lang="de-DE" sz="1700" kern="1200" dirty="0" err="1"/>
            <a:t>for</a:t>
          </a:r>
          <a:r>
            <a:rPr lang="de-DE" sz="1700" kern="1200" dirty="0"/>
            <a:t> </a:t>
          </a:r>
          <a:r>
            <a:rPr lang="de-DE" sz="1700" kern="1200" dirty="0" err="1"/>
            <a:t>analysis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Outliers</a:t>
          </a:r>
          <a:r>
            <a:rPr lang="de-DE" sz="1700" kern="1200" dirty="0"/>
            <a:t> </a:t>
          </a:r>
          <a:br>
            <a:rPr lang="de-DE" sz="1700" kern="1200" dirty="0"/>
          </a:br>
          <a:r>
            <a:rPr lang="de-DE" sz="1700" kern="1200" dirty="0"/>
            <a:t>-&gt; </a:t>
          </a:r>
          <a:r>
            <a:rPr lang="de-DE" sz="1700" kern="1200" dirty="0" err="1"/>
            <a:t>exclude</a:t>
          </a:r>
          <a:r>
            <a:rPr lang="de-DE" sz="1700" kern="1200" dirty="0"/>
            <a:t> </a:t>
          </a:r>
          <a:r>
            <a:rPr lang="de-DE" sz="1700" kern="1200" dirty="0" err="1"/>
            <a:t>from</a:t>
          </a:r>
          <a:r>
            <a:rPr lang="de-DE" sz="1700" kern="1200" dirty="0"/>
            <a:t> </a:t>
          </a:r>
          <a:r>
            <a:rPr lang="de-DE" sz="1700" kern="1200" dirty="0" err="1"/>
            <a:t>analysis</a:t>
          </a:r>
          <a:r>
            <a:rPr lang="de-DE" sz="1700" kern="1200" dirty="0"/>
            <a:t> </a:t>
          </a:r>
          <a:br>
            <a:rPr lang="de-DE" sz="1700" kern="1200" dirty="0"/>
          </a:br>
          <a:r>
            <a:rPr lang="de-DE" sz="1700" kern="1200" dirty="0"/>
            <a:t>NEVER </a:t>
          </a:r>
          <a:r>
            <a:rPr lang="de-DE" sz="1700" kern="1200" dirty="0" err="1"/>
            <a:t>delete</a:t>
          </a:r>
          <a:r>
            <a:rPr lang="de-DE" sz="1700" kern="1200" dirty="0"/>
            <a:t> original </a:t>
          </a:r>
          <a:r>
            <a:rPr lang="de-DE" sz="1700" kern="1200" dirty="0" err="1"/>
            <a:t>set</a:t>
          </a:r>
          <a:endParaRPr lang="en-US" sz="1700" kern="1200" dirty="0"/>
        </a:p>
      </dsp:txBody>
      <dsp:txXfrm>
        <a:off x="3688425" y="2347861"/>
        <a:ext cx="3138750" cy="1426414"/>
      </dsp:txXfrm>
    </dsp:sp>
    <dsp:sp modelId="{976E2322-7746-48EF-9A13-6B90A3DEF757}">
      <dsp:nvSpPr>
        <dsp:cNvPr id="0" name=""/>
        <dsp:cNvSpPr/>
      </dsp:nvSpPr>
      <dsp:spPr>
        <a:xfrm>
          <a:off x="7376456" y="57706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54603-A738-4E1C-97B9-792614CFE77C}">
      <dsp:nvSpPr>
        <dsp:cNvPr id="0" name=""/>
        <dsp:cNvSpPr/>
      </dsp:nvSpPr>
      <dsp:spPr>
        <a:xfrm>
          <a:off x="7376456" y="181310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Duplicates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7376456" y="1813104"/>
        <a:ext cx="3138750" cy="470812"/>
      </dsp:txXfrm>
    </dsp:sp>
    <dsp:sp modelId="{2F85DBC9-E874-4961-9942-659485C53A88}">
      <dsp:nvSpPr>
        <dsp:cNvPr id="0" name=""/>
        <dsp:cNvSpPr/>
      </dsp:nvSpPr>
      <dsp:spPr>
        <a:xfrm>
          <a:off x="7376456" y="2347861"/>
          <a:ext cx="3138750" cy="1426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In DBS: Primary Keys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Consistent</a:t>
          </a:r>
          <a:r>
            <a:rPr lang="de-DE" sz="1700" kern="1200" dirty="0"/>
            <a:t> IDs </a:t>
          </a:r>
          <a:r>
            <a:rPr lang="de-DE" sz="1700" kern="1200" dirty="0" err="1"/>
            <a:t>should</a:t>
          </a:r>
          <a:r>
            <a:rPr lang="de-DE" sz="1700" kern="1200" dirty="0"/>
            <a:t> </a:t>
          </a:r>
          <a:r>
            <a:rPr lang="de-DE" sz="1700" kern="1200" dirty="0" err="1"/>
            <a:t>be</a:t>
          </a:r>
          <a:r>
            <a:rPr lang="de-DE" sz="1700" kern="1200" dirty="0"/>
            <a:t> </a:t>
          </a:r>
          <a:r>
            <a:rPr lang="de-DE" sz="1700" kern="1200" dirty="0" err="1"/>
            <a:t>used</a:t>
          </a:r>
          <a:endParaRPr lang="en-US" sz="1700" kern="1200" dirty="0"/>
        </a:p>
      </dsp:txBody>
      <dsp:txXfrm>
        <a:off x="7376456" y="2347861"/>
        <a:ext cx="3138750" cy="1426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3CBB-EC62-408E-B032-9123F25AAFD6}">
      <dsp:nvSpPr>
        <dsp:cNvPr id="0" name=""/>
        <dsp:cNvSpPr/>
      </dsp:nvSpPr>
      <dsp:spPr>
        <a:xfrm>
          <a:off x="393" y="575614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8575F-B3B4-43A7-A02A-E560E9109853}">
      <dsp:nvSpPr>
        <dsp:cNvPr id="0" name=""/>
        <dsp:cNvSpPr/>
      </dsp:nvSpPr>
      <dsp:spPr>
        <a:xfrm>
          <a:off x="393" y="18117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Inconsistencies</a:t>
          </a:r>
          <a:endParaRPr lang="en-US" sz="3000" kern="1200" dirty="0"/>
        </a:p>
      </dsp:txBody>
      <dsp:txXfrm>
        <a:off x="393" y="1811781"/>
        <a:ext cx="3138750" cy="470812"/>
      </dsp:txXfrm>
    </dsp:sp>
    <dsp:sp modelId="{FF15E42A-659A-4909-9E21-ED55175BDA0B}">
      <dsp:nvSpPr>
        <dsp:cNvPr id="0" name=""/>
        <dsp:cNvSpPr/>
      </dsp:nvSpPr>
      <dsp:spPr>
        <a:xfrm>
          <a:off x="393" y="2346596"/>
          <a:ext cx="3138750" cy="142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Formats: Time </a:t>
          </a:r>
          <a:r>
            <a:rPr lang="de-DE" sz="1700" kern="1200" dirty="0" err="1"/>
            <a:t>Stamps</a:t>
          </a:r>
          <a:r>
            <a:rPr lang="de-DE" sz="1700" kern="1200" dirty="0"/>
            <a:t>, Date, </a:t>
          </a:r>
          <a:r>
            <a:rPr lang="de-DE" sz="1700" kern="1200" dirty="0" err="1"/>
            <a:t>Numericals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Scales: (kg, g) (m, mm)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System: (</a:t>
          </a:r>
          <a:r>
            <a:rPr lang="de-DE" sz="1700" kern="1200" dirty="0" err="1"/>
            <a:t>metric</a:t>
          </a:r>
          <a:r>
            <a:rPr lang="de-DE" sz="1700" kern="1200" dirty="0"/>
            <a:t>, imperial)</a:t>
          </a:r>
          <a:endParaRPr lang="en-US" sz="1700" kern="1200" dirty="0"/>
        </a:p>
      </dsp:txBody>
      <dsp:txXfrm>
        <a:off x="393" y="2346596"/>
        <a:ext cx="3138750" cy="1429127"/>
      </dsp:txXfrm>
    </dsp:sp>
    <dsp:sp modelId="{764B9F2C-C0C8-4DDC-940F-D99F83F99C31}">
      <dsp:nvSpPr>
        <dsp:cNvPr id="0" name=""/>
        <dsp:cNvSpPr/>
      </dsp:nvSpPr>
      <dsp:spPr>
        <a:xfrm>
          <a:off x="3688425" y="575614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EC11C-22C7-4021-B6E5-AEEA5D51FF98}">
      <dsp:nvSpPr>
        <dsp:cNvPr id="0" name=""/>
        <dsp:cNvSpPr/>
      </dsp:nvSpPr>
      <dsp:spPr>
        <a:xfrm>
          <a:off x="3688425" y="18117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Wrong</a:t>
          </a:r>
          <a:r>
            <a:rPr lang="de-DE" sz="3000" kern="1200" dirty="0"/>
            <a:t> </a:t>
          </a:r>
          <a:r>
            <a:rPr lang="de-DE" sz="3000" kern="1200" dirty="0" err="1"/>
            <a:t>Entries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3688425" y="1811781"/>
        <a:ext cx="3138750" cy="470812"/>
      </dsp:txXfrm>
    </dsp:sp>
    <dsp:sp modelId="{C634E57B-5C8A-48AE-8FBB-94DA74CBBCEF}">
      <dsp:nvSpPr>
        <dsp:cNvPr id="0" name=""/>
        <dsp:cNvSpPr/>
      </dsp:nvSpPr>
      <dsp:spPr>
        <a:xfrm>
          <a:off x="3688425" y="2346596"/>
          <a:ext cx="3138750" cy="142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Impossible Values: </a:t>
          </a:r>
          <a:br>
            <a:rPr lang="de-DE" sz="1700" kern="1200"/>
          </a:br>
          <a:r>
            <a:rPr lang="de-DE" sz="1700" kern="1200"/>
            <a:t>-&gt; set to Null for analysis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Outliers</a:t>
          </a:r>
          <a:r>
            <a:rPr lang="de-DE" sz="1700" kern="1200" dirty="0"/>
            <a:t> </a:t>
          </a:r>
          <a:br>
            <a:rPr lang="de-DE" sz="1700" kern="1200" dirty="0"/>
          </a:br>
          <a:r>
            <a:rPr lang="de-DE" sz="1700" kern="1200" dirty="0"/>
            <a:t>-&gt; </a:t>
          </a:r>
          <a:r>
            <a:rPr lang="de-DE" sz="1700" kern="1200" dirty="0" err="1"/>
            <a:t>exclude</a:t>
          </a:r>
          <a:r>
            <a:rPr lang="de-DE" sz="1700" kern="1200" dirty="0"/>
            <a:t> </a:t>
          </a:r>
          <a:r>
            <a:rPr lang="de-DE" sz="1700" kern="1200" dirty="0" err="1"/>
            <a:t>from</a:t>
          </a:r>
          <a:r>
            <a:rPr lang="de-DE" sz="1700" kern="1200" dirty="0"/>
            <a:t> </a:t>
          </a:r>
          <a:r>
            <a:rPr lang="de-DE" sz="1700" kern="1200" dirty="0" err="1"/>
            <a:t>analysis</a:t>
          </a:r>
          <a:r>
            <a:rPr lang="de-DE" sz="1700" kern="1200" dirty="0"/>
            <a:t> </a:t>
          </a:r>
          <a:br>
            <a:rPr lang="de-DE" sz="1700" kern="1200" dirty="0"/>
          </a:br>
          <a:r>
            <a:rPr lang="de-DE" sz="1700" kern="1200" dirty="0"/>
            <a:t>NEVER </a:t>
          </a:r>
          <a:r>
            <a:rPr lang="de-DE" sz="1700" kern="1200" dirty="0" err="1"/>
            <a:t>delete</a:t>
          </a:r>
          <a:r>
            <a:rPr lang="de-DE" sz="1700" kern="1200" dirty="0"/>
            <a:t> original </a:t>
          </a:r>
          <a:r>
            <a:rPr lang="de-DE" sz="1700" kern="1200" dirty="0" err="1"/>
            <a:t>set</a:t>
          </a:r>
          <a:endParaRPr lang="en-US" sz="1700" kern="1200" dirty="0"/>
        </a:p>
      </dsp:txBody>
      <dsp:txXfrm>
        <a:off x="3688425" y="2346596"/>
        <a:ext cx="3138750" cy="1429127"/>
      </dsp:txXfrm>
    </dsp:sp>
    <dsp:sp modelId="{976E2322-7746-48EF-9A13-6B90A3DEF757}">
      <dsp:nvSpPr>
        <dsp:cNvPr id="0" name=""/>
        <dsp:cNvSpPr/>
      </dsp:nvSpPr>
      <dsp:spPr>
        <a:xfrm>
          <a:off x="7376456" y="575614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54603-A738-4E1C-97B9-792614CFE77C}">
      <dsp:nvSpPr>
        <dsp:cNvPr id="0" name=""/>
        <dsp:cNvSpPr/>
      </dsp:nvSpPr>
      <dsp:spPr>
        <a:xfrm>
          <a:off x="7376456" y="18117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Duplicates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7376456" y="1811781"/>
        <a:ext cx="3138750" cy="470812"/>
      </dsp:txXfrm>
    </dsp:sp>
    <dsp:sp modelId="{2F85DBC9-E874-4961-9942-659485C53A88}">
      <dsp:nvSpPr>
        <dsp:cNvPr id="0" name=""/>
        <dsp:cNvSpPr/>
      </dsp:nvSpPr>
      <dsp:spPr>
        <a:xfrm>
          <a:off x="7376456" y="2346596"/>
          <a:ext cx="3138750" cy="142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In DBS: Primary Keys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Consistent</a:t>
          </a:r>
          <a:r>
            <a:rPr lang="de-DE" sz="1700" kern="1200" dirty="0"/>
            <a:t> IDs </a:t>
          </a:r>
          <a:r>
            <a:rPr lang="de-DE" sz="1700" kern="1200" dirty="0" err="1"/>
            <a:t>should</a:t>
          </a:r>
          <a:r>
            <a:rPr lang="de-DE" sz="1700" kern="1200" dirty="0"/>
            <a:t> </a:t>
          </a:r>
          <a:r>
            <a:rPr lang="de-DE" sz="1700" kern="1200" dirty="0" err="1"/>
            <a:t>be</a:t>
          </a:r>
          <a:r>
            <a:rPr lang="de-DE" sz="1700" kern="1200" dirty="0"/>
            <a:t> </a:t>
          </a:r>
          <a:r>
            <a:rPr lang="de-DE" sz="1700" kern="1200" dirty="0" err="1"/>
            <a:t>used</a:t>
          </a:r>
          <a:endParaRPr lang="en-US" sz="1700" kern="1200" dirty="0"/>
        </a:p>
      </dsp:txBody>
      <dsp:txXfrm>
        <a:off x="7376456" y="2346596"/>
        <a:ext cx="3138750" cy="14291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3CBB-EC62-408E-B032-9123F25AAFD6}">
      <dsp:nvSpPr>
        <dsp:cNvPr id="0" name=""/>
        <dsp:cNvSpPr/>
      </dsp:nvSpPr>
      <dsp:spPr>
        <a:xfrm>
          <a:off x="393" y="66502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8575F-B3B4-43A7-A02A-E560E9109853}">
      <dsp:nvSpPr>
        <dsp:cNvPr id="0" name=""/>
        <dsp:cNvSpPr/>
      </dsp:nvSpPr>
      <dsp:spPr>
        <a:xfrm>
          <a:off x="393" y="18935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/>
            <a:t>Inconsistencies</a:t>
          </a:r>
          <a:endParaRPr lang="en-US" sz="3000" kern="1200"/>
        </a:p>
      </dsp:txBody>
      <dsp:txXfrm>
        <a:off x="393" y="1893501"/>
        <a:ext cx="3138750" cy="470812"/>
      </dsp:txXfrm>
    </dsp:sp>
    <dsp:sp modelId="{FF15E42A-659A-4909-9E21-ED55175BDA0B}">
      <dsp:nvSpPr>
        <dsp:cNvPr id="0" name=""/>
        <dsp:cNvSpPr/>
      </dsp:nvSpPr>
      <dsp:spPr>
        <a:xfrm>
          <a:off x="393" y="2424740"/>
          <a:ext cx="3138750" cy="1261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Formats: Time </a:t>
          </a:r>
          <a:r>
            <a:rPr lang="de-DE" sz="1700" kern="1200" dirty="0" err="1"/>
            <a:t>Stamps</a:t>
          </a:r>
          <a:r>
            <a:rPr lang="de-DE" sz="1700" kern="1200" dirty="0"/>
            <a:t>, Date, </a:t>
          </a:r>
          <a:r>
            <a:rPr lang="de-DE" sz="1700" kern="1200" dirty="0" err="1"/>
            <a:t>Numericals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Scales: (kg, g) (m, mm) </a:t>
          </a:r>
          <a:endParaRPr lang="de-DE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System: (</a:t>
          </a:r>
          <a:r>
            <a:rPr lang="de-DE" sz="1700" kern="1200" dirty="0" err="1"/>
            <a:t>metric</a:t>
          </a:r>
          <a:r>
            <a:rPr lang="de-DE" sz="1700" kern="1200" dirty="0"/>
            <a:t>, imperial)</a:t>
          </a:r>
          <a:endParaRPr lang="en-US" sz="1700" kern="1200" dirty="0"/>
        </a:p>
      </dsp:txBody>
      <dsp:txXfrm>
        <a:off x="393" y="2424740"/>
        <a:ext cx="3138750" cy="1261574"/>
      </dsp:txXfrm>
    </dsp:sp>
    <dsp:sp modelId="{764B9F2C-C0C8-4DDC-940F-D99F83F99C31}">
      <dsp:nvSpPr>
        <dsp:cNvPr id="0" name=""/>
        <dsp:cNvSpPr/>
      </dsp:nvSpPr>
      <dsp:spPr>
        <a:xfrm>
          <a:off x="3688425" y="66502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EC11C-22C7-4021-B6E5-AEEA5D51FF98}">
      <dsp:nvSpPr>
        <dsp:cNvPr id="0" name=""/>
        <dsp:cNvSpPr/>
      </dsp:nvSpPr>
      <dsp:spPr>
        <a:xfrm>
          <a:off x="3688425" y="18935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Wrong</a:t>
          </a:r>
          <a:r>
            <a:rPr lang="de-DE" sz="3000" kern="1200" dirty="0"/>
            <a:t> </a:t>
          </a:r>
          <a:r>
            <a:rPr lang="de-DE" sz="3000" kern="1200" dirty="0" err="1"/>
            <a:t>Entries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3688425" y="1893501"/>
        <a:ext cx="3138750" cy="470812"/>
      </dsp:txXfrm>
    </dsp:sp>
    <dsp:sp modelId="{C634E57B-5C8A-48AE-8FBB-94DA74CBBCEF}">
      <dsp:nvSpPr>
        <dsp:cNvPr id="0" name=""/>
        <dsp:cNvSpPr/>
      </dsp:nvSpPr>
      <dsp:spPr>
        <a:xfrm>
          <a:off x="3688425" y="2424740"/>
          <a:ext cx="3138750" cy="1261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Impossible Values: </a:t>
          </a:r>
          <a:br>
            <a:rPr lang="de-DE" sz="1700" kern="1200" dirty="0"/>
          </a:br>
          <a:r>
            <a:rPr lang="de-DE" sz="1700" kern="1200" dirty="0"/>
            <a:t>e.g. negative </a:t>
          </a:r>
          <a:r>
            <a:rPr lang="de-DE" sz="1700" kern="1200" dirty="0" err="1"/>
            <a:t>values</a:t>
          </a:r>
          <a:r>
            <a:rPr lang="de-DE" sz="1700" kern="1200" dirty="0"/>
            <a:t> </a:t>
          </a:r>
          <a:r>
            <a:rPr lang="de-DE" sz="1700" kern="1200" dirty="0" err="1"/>
            <a:t>for</a:t>
          </a:r>
          <a:r>
            <a:rPr lang="de-DE" sz="1700" kern="1200" dirty="0"/>
            <a:t> human </a:t>
          </a:r>
          <a:r>
            <a:rPr lang="de-DE" sz="1700" kern="1200" dirty="0" err="1"/>
            <a:t>height</a:t>
          </a:r>
          <a:r>
            <a:rPr lang="de-DE" sz="1700" kern="1200" dirty="0"/>
            <a:t> -&gt; </a:t>
          </a:r>
          <a:r>
            <a:rPr lang="de-DE" sz="1700" kern="1200" dirty="0" err="1"/>
            <a:t>set</a:t>
          </a:r>
          <a:r>
            <a:rPr lang="de-DE" sz="1700" kern="1200" dirty="0"/>
            <a:t> </a:t>
          </a:r>
          <a:r>
            <a:rPr lang="de-DE" sz="1700" kern="1200" dirty="0" err="1"/>
            <a:t>to</a:t>
          </a:r>
          <a:r>
            <a:rPr lang="de-DE" sz="1700" kern="1200" dirty="0"/>
            <a:t> Null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Outliers</a:t>
          </a:r>
          <a:r>
            <a:rPr lang="de-DE" sz="1700" kern="1200" dirty="0"/>
            <a:t> -&gt; </a:t>
          </a:r>
          <a:r>
            <a:rPr lang="de-DE" sz="1700" kern="1200" dirty="0" err="1"/>
            <a:t>exclude</a:t>
          </a:r>
          <a:r>
            <a:rPr lang="de-DE" sz="1700" kern="1200" dirty="0"/>
            <a:t> </a:t>
          </a:r>
          <a:r>
            <a:rPr lang="de-DE" sz="1700" kern="1200" dirty="0" err="1"/>
            <a:t>from</a:t>
          </a:r>
          <a:r>
            <a:rPr lang="de-DE" sz="1700" kern="1200" dirty="0"/>
            <a:t> </a:t>
          </a:r>
          <a:r>
            <a:rPr lang="de-DE" sz="1700" kern="1200" dirty="0" err="1"/>
            <a:t>analysis</a:t>
          </a:r>
          <a:endParaRPr lang="en-US" sz="1700" kern="1200" dirty="0"/>
        </a:p>
      </dsp:txBody>
      <dsp:txXfrm>
        <a:off x="3688425" y="2424740"/>
        <a:ext cx="3138750" cy="1261574"/>
      </dsp:txXfrm>
    </dsp:sp>
    <dsp:sp modelId="{976E2322-7746-48EF-9A13-6B90A3DEF757}">
      <dsp:nvSpPr>
        <dsp:cNvPr id="0" name=""/>
        <dsp:cNvSpPr/>
      </dsp:nvSpPr>
      <dsp:spPr>
        <a:xfrm>
          <a:off x="7376456" y="66502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54603-A738-4E1C-97B9-792614CFE77C}">
      <dsp:nvSpPr>
        <dsp:cNvPr id="0" name=""/>
        <dsp:cNvSpPr/>
      </dsp:nvSpPr>
      <dsp:spPr>
        <a:xfrm>
          <a:off x="7376456" y="18935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/>
            <a:t>Duplicates:</a:t>
          </a:r>
          <a:endParaRPr lang="en-US" sz="3000" kern="1200"/>
        </a:p>
      </dsp:txBody>
      <dsp:txXfrm>
        <a:off x="7376456" y="1893501"/>
        <a:ext cx="3138750" cy="470812"/>
      </dsp:txXfrm>
    </dsp:sp>
    <dsp:sp modelId="{2F85DBC9-E874-4961-9942-659485C53A88}">
      <dsp:nvSpPr>
        <dsp:cNvPr id="0" name=""/>
        <dsp:cNvSpPr/>
      </dsp:nvSpPr>
      <dsp:spPr>
        <a:xfrm>
          <a:off x="7376456" y="2424740"/>
          <a:ext cx="3138750" cy="1261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In DBS: Primary Keys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Consistent IDs should be used</a:t>
          </a:r>
          <a:endParaRPr lang="en-US" sz="1700" kern="1200"/>
        </a:p>
      </dsp:txBody>
      <dsp:txXfrm>
        <a:off x="7376456" y="2424740"/>
        <a:ext cx="3138750" cy="1261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3CBB-EC62-408E-B032-9123F25AAFD6}">
      <dsp:nvSpPr>
        <dsp:cNvPr id="0" name=""/>
        <dsp:cNvSpPr/>
      </dsp:nvSpPr>
      <dsp:spPr>
        <a:xfrm>
          <a:off x="393" y="575614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8575F-B3B4-43A7-A02A-E560E9109853}">
      <dsp:nvSpPr>
        <dsp:cNvPr id="0" name=""/>
        <dsp:cNvSpPr/>
      </dsp:nvSpPr>
      <dsp:spPr>
        <a:xfrm>
          <a:off x="393" y="18117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/>
            <a:t>Inconsistencies</a:t>
          </a:r>
          <a:endParaRPr lang="en-US" sz="3000" kern="1200"/>
        </a:p>
      </dsp:txBody>
      <dsp:txXfrm>
        <a:off x="393" y="1811781"/>
        <a:ext cx="3138750" cy="470812"/>
      </dsp:txXfrm>
    </dsp:sp>
    <dsp:sp modelId="{FF15E42A-659A-4909-9E21-ED55175BDA0B}">
      <dsp:nvSpPr>
        <dsp:cNvPr id="0" name=""/>
        <dsp:cNvSpPr/>
      </dsp:nvSpPr>
      <dsp:spPr>
        <a:xfrm>
          <a:off x="393" y="2346596"/>
          <a:ext cx="3138750" cy="142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Formats: Time </a:t>
          </a:r>
          <a:r>
            <a:rPr lang="de-DE" sz="1700" kern="1200" dirty="0" err="1"/>
            <a:t>Stamps</a:t>
          </a:r>
          <a:r>
            <a:rPr lang="de-DE" sz="1700" kern="1200" dirty="0"/>
            <a:t>, Date, </a:t>
          </a:r>
          <a:r>
            <a:rPr lang="de-DE" sz="1700" kern="1200" dirty="0" err="1"/>
            <a:t>Numericals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Scales: (kg, g) (m, mm) </a:t>
          </a:r>
          <a:endParaRPr lang="de-DE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System: (</a:t>
          </a:r>
          <a:r>
            <a:rPr lang="de-DE" sz="1700" kern="1200" dirty="0" err="1"/>
            <a:t>metric</a:t>
          </a:r>
          <a:r>
            <a:rPr lang="de-DE" sz="1700" kern="1200" dirty="0"/>
            <a:t>, imperial)</a:t>
          </a:r>
          <a:endParaRPr lang="en-US" sz="1700" kern="1200" dirty="0"/>
        </a:p>
      </dsp:txBody>
      <dsp:txXfrm>
        <a:off x="393" y="2346596"/>
        <a:ext cx="3138750" cy="1429127"/>
      </dsp:txXfrm>
    </dsp:sp>
    <dsp:sp modelId="{764B9F2C-C0C8-4DDC-940F-D99F83F99C31}">
      <dsp:nvSpPr>
        <dsp:cNvPr id="0" name=""/>
        <dsp:cNvSpPr/>
      </dsp:nvSpPr>
      <dsp:spPr>
        <a:xfrm>
          <a:off x="3688425" y="575614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EC11C-22C7-4021-B6E5-AEEA5D51FF98}">
      <dsp:nvSpPr>
        <dsp:cNvPr id="0" name=""/>
        <dsp:cNvSpPr/>
      </dsp:nvSpPr>
      <dsp:spPr>
        <a:xfrm>
          <a:off x="3688425" y="18117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Wrong</a:t>
          </a:r>
          <a:r>
            <a:rPr lang="de-DE" sz="3000" kern="1200" dirty="0"/>
            <a:t> </a:t>
          </a:r>
          <a:r>
            <a:rPr lang="de-DE" sz="3000" kern="1200" dirty="0" err="1"/>
            <a:t>Entries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3688425" y="1811781"/>
        <a:ext cx="3138750" cy="470812"/>
      </dsp:txXfrm>
    </dsp:sp>
    <dsp:sp modelId="{C634E57B-5C8A-48AE-8FBB-94DA74CBBCEF}">
      <dsp:nvSpPr>
        <dsp:cNvPr id="0" name=""/>
        <dsp:cNvSpPr/>
      </dsp:nvSpPr>
      <dsp:spPr>
        <a:xfrm>
          <a:off x="3688425" y="2346596"/>
          <a:ext cx="3138750" cy="142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Impossible Values: </a:t>
          </a:r>
          <a:br>
            <a:rPr lang="de-DE" sz="1700" kern="1200"/>
          </a:br>
          <a:r>
            <a:rPr lang="de-DE" sz="1700" kern="1200"/>
            <a:t>-&gt; set to Null for analysis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Outliers</a:t>
          </a:r>
          <a:r>
            <a:rPr lang="de-DE" sz="1700" kern="1200" dirty="0"/>
            <a:t> </a:t>
          </a:r>
          <a:br>
            <a:rPr lang="de-DE" sz="1700" kern="1200" dirty="0"/>
          </a:br>
          <a:r>
            <a:rPr lang="de-DE" sz="1700" kern="1200" dirty="0"/>
            <a:t>-&gt; </a:t>
          </a:r>
          <a:r>
            <a:rPr lang="de-DE" sz="1700" kern="1200" dirty="0" err="1"/>
            <a:t>exclude</a:t>
          </a:r>
          <a:r>
            <a:rPr lang="de-DE" sz="1700" kern="1200" dirty="0"/>
            <a:t> </a:t>
          </a:r>
          <a:r>
            <a:rPr lang="de-DE" sz="1700" kern="1200" dirty="0" err="1"/>
            <a:t>from</a:t>
          </a:r>
          <a:r>
            <a:rPr lang="de-DE" sz="1700" kern="1200" dirty="0"/>
            <a:t> </a:t>
          </a:r>
          <a:r>
            <a:rPr lang="de-DE" sz="1700" kern="1200" dirty="0" err="1"/>
            <a:t>analysis</a:t>
          </a:r>
          <a:r>
            <a:rPr lang="de-DE" sz="1700" kern="1200" dirty="0"/>
            <a:t> </a:t>
          </a:r>
          <a:br>
            <a:rPr lang="de-DE" sz="1700" kern="1200" dirty="0"/>
          </a:br>
          <a:r>
            <a:rPr lang="de-DE" sz="1700" kern="1200" dirty="0"/>
            <a:t>NEVER </a:t>
          </a:r>
          <a:r>
            <a:rPr lang="de-DE" sz="1700" kern="1200" dirty="0" err="1"/>
            <a:t>delete</a:t>
          </a:r>
          <a:r>
            <a:rPr lang="de-DE" sz="1700" kern="1200" dirty="0"/>
            <a:t> original </a:t>
          </a:r>
          <a:r>
            <a:rPr lang="de-DE" sz="1700" kern="1200" dirty="0" err="1"/>
            <a:t>set</a:t>
          </a:r>
          <a:endParaRPr lang="en-US" sz="1700" kern="1200" dirty="0"/>
        </a:p>
      </dsp:txBody>
      <dsp:txXfrm>
        <a:off x="3688425" y="2346596"/>
        <a:ext cx="3138750" cy="1429127"/>
      </dsp:txXfrm>
    </dsp:sp>
    <dsp:sp modelId="{976E2322-7746-48EF-9A13-6B90A3DEF757}">
      <dsp:nvSpPr>
        <dsp:cNvPr id="0" name=""/>
        <dsp:cNvSpPr/>
      </dsp:nvSpPr>
      <dsp:spPr>
        <a:xfrm>
          <a:off x="7376456" y="575614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54603-A738-4E1C-97B9-792614CFE77C}">
      <dsp:nvSpPr>
        <dsp:cNvPr id="0" name=""/>
        <dsp:cNvSpPr/>
      </dsp:nvSpPr>
      <dsp:spPr>
        <a:xfrm>
          <a:off x="7376456" y="18117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/>
            <a:t>Duplicates:</a:t>
          </a:r>
          <a:endParaRPr lang="en-US" sz="3000" kern="1200"/>
        </a:p>
      </dsp:txBody>
      <dsp:txXfrm>
        <a:off x="7376456" y="1811781"/>
        <a:ext cx="3138750" cy="470812"/>
      </dsp:txXfrm>
    </dsp:sp>
    <dsp:sp modelId="{2F85DBC9-E874-4961-9942-659485C53A88}">
      <dsp:nvSpPr>
        <dsp:cNvPr id="0" name=""/>
        <dsp:cNvSpPr/>
      </dsp:nvSpPr>
      <dsp:spPr>
        <a:xfrm>
          <a:off x="7376456" y="2346596"/>
          <a:ext cx="3138750" cy="142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In DBS: Primary Keys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Consistent</a:t>
          </a:r>
          <a:r>
            <a:rPr lang="de-DE" sz="1700" kern="1200" dirty="0"/>
            <a:t> IDs </a:t>
          </a:r>
          <a:r>
            <a:rPr lang="de-DE" sz="1700" kern="1200" dirty="0" err="1"/>
            <a:t>should</a:t>
          </a:r>
          <a:r>
            <a:rPr lang="de-DE" sz="1700" kern="1200" dirty="0"/>
            <a:t> </a:t>
          </a:r>
          <a:r>
            <a:rPr lang="de-DE" sz="1700" kern="1200" dirty="0" err="1"/>
            <a:t>be</a:t>
          </a:r>
          <a:r>
            <a:rPr lang="de-DE" sz="1700" kern="1200" dirty="0"/>
            <a:t> </a:t>
          </a:r>
          <a:r>
            <a:rPr lang="de-DE" sz="1700" kern="1200" dirty="0" err="1"/>
            <a:t>used</a:t>
          </a:r>
          <a:endParaRPr lang="en-US" sz="1700" kern="1200" dirty="0"/>
        </a:p>
      </dsp:txBody>
      <dsp:txXfrm>
        <a:off x="7376456" y="2346596"/>
        <a:ext cx="3138750" cy="14291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3CBB-EC62-408E-B032-9123F25AAFD6}">
      <dsp:nvSpPr>
        <dsp:cNvPr id="0" name=""/>
        <dsp:cNvSpPr/>
      </dsp:nvSpPr>
      <dsp:spPr>
        <a:xfrm>
          <a:off x="393" y="43460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8575F-B3B4-43A7-A02A-E560E9109853}">
      <dsp:nvSpPr>
        <dsp:cNvPr id="0" name=""/>
        <dsp:cNvSpPr/>
      </dsp:nvSpPr>
      <dsp:spPr>
        <a:xfrm>
          <a:off x="393" y="1682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Inconsistencies</a:t>
          </a:r>
          <a:endParaRPr lang="en-US" sz="3000" kern="1200" dirty="0"/>
        </a:p>
      </dsp:txBody>
      <dsp:txXfrm>
        <a:off x="393" y="1682896"/>
        <a:ext cx="3138750" cy="470812"/>
      </dsp:txXfrm>
    </dsp:sp>
    <dsp:sp modelId="{FF15E42A-659A-4909-9E21-ED55175BDA0B}">
      <dsp:nvSpPr>
        <dsp:cNvPr id="0" name=""/>
        <dsp:cNvSpPr/>
      </dsp:nvSpPr>
      <dsp:spPr>
        <a:xfrm>
          <a:off x="393" y="2223351"/>
          <a:ext cx="3138750" cy="1693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Formats: </a:t>
          </a:r>
          <a:r>
            <a:rPr lang="de-DE" sz="1700" kern="1200" dirty="0" err="1"/>
            <a:t>Machine-created</a:t>
          </a:r>
          <a:r>
            <a:rPr lang="de-DE" sz="1700" kern="1200" dirty="0"/>
            <a:t> Data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Scales:  </a:t>
          </a:r>
          <a:r>
            <a:rPr lang="de-DE" sz="1700" kern="1200" dirty="0" err="1"/>
            <a:t>Machine-created</a:t>
          </a:r>
          <a:r>
            <a:rPr lang="de-DE" sz="1700" kern="1200" dirty="0"/>
            <a:t> Data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e.g. NMR-Machine,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Mass-Spectrometry, …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System: metric</a:t>
          </a:r>
        </a:p>
      </dsp:txBody>
      <dsp:txXfrm>
        <a:off x="393" y="2223351"/>
        <a:ext cx="3138750" cy="1693383"/>
      </dsp:txXfrm>
    </dsp:sp>
    <dsp:sp modelId="{764B9F2C-C0C8-4DDC-940F-D99F83F99C31}">
      <dsp:nvSpPr>
        <dsp:cNvPr id="0" name=""/>
        <dsp:cNvSpPr/>
      </dsp:nvSpPr>
      <dsp:spPr>
        <a:xfrm>
          <a:off x="3688425" y="43460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EC11C-22C7-4021-B6E5-AEEA5D51FF98}">
      <dsp:nvSpPr>
        <dsp:cNvPr id="0" name=""/>
        <dsp:cNvSpPr/>
      </dsp:nvSpPr>
      <dsp:spPr>
        <a:xfrm>
          <a:off x="3688425" y="1682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Wrong</a:t>
          </a:r>
          <a:r>
            <a:rPr lang="de-DE" sz="3000" kern="1200" dirty="0"/>
            <a:t> </a:t>
          </a:r>
          <a:r>
            <a:rPr lang="de-DE" sz="3000" kern="1200" dirty="0" err="1"/>
            <a:t>Entries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3688425" y="1682896"/>
        <a:ext cx="3138750" cy="470812"/>
      </dsp:txXfrm>
    </dsp:sp>
    <dsp:sp modelId="{C634E57B-5C8A-48AE-8FBB-94DA74CBBCEF}">
      <dsp:nvSpPr>
        <dsp:cNvPr id="0" name=""/>
        <dsp:cNvSpPr/>
      </dsp:nvSpPr>
      <dsp:spPr>
        <a:xfrm>
          <a:off x="3688425" y="2223351"/>
          <a:ext cx="3138750" cy="1693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Impossible </a:t>
          </a:r>
          <a:r>
            <a:rPr lang="de-DE" sz="1700" kern="1200" dirty="0" err="1"/>
            <a:t>values</a:t>
          </a:r>
          <a:r>
            <a:rPr lang="de-DE" sz="1700" kern="1200" dirty="0"/>
            <a:t>: </a:t>
          </a:r>
          <a:r>
            <a:rPr lang="de-DE" sz="1700" kern="1200" dirty="0" err="1"/>
            <a:t>Machine</a:t>
          </a:r>
          <a:r>
            <a:rPr lang="de-DE" sz="1700" kern="1200" dirty="0"/>
            <a:t> Errors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Outlier</a:t>
          </a:r>
          <a:r>
            <a:rPr lang="de-DE" sz="1700" kern="1200" dirty="0"/>
            <a:t> </a:t>
          </a:r>
          <a:r>
            <a:rPr lang="de-DE" sz="1700" kern="1200" dirty="0" err="1"/>
            <a:t>Detection</a:t>
          </a:r>
          <a:r>
            <a:rPr lang="de-DE" sz="1700" kern="1200" dirty="0"/>
            <a:t>: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Checkup Routine d</a:t>
          </a:r>
          <a:r>
            <a:rPr lang="en-US" sz="1700" kern="1200" dirty="0"/>
            <a:t>one by individual Scientists</a:t>
          </a:r>
        </a:p>
      </dsp:txBody>
      <dsp:txXfrm>
        <a:off x="3688425" y="2223351"/>
        <a:ext cx="3138750" cy="1693383"/>
      </dsp:txXfrm>
    </dsp:sp>
    <dsp:sp modelId="{976E2322-7746-48EF-9A13-6B90A3DEF757}">
      <dsp:nvSpPr>
        <dsp:cNvPr id="0" name=""/>
        <dsp:cNvSpPr/>
      </dsp:nvSpPr>
      <dsp:spPr>
        <a:xfrm>
          <a:off x="7376456" y="43460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54603-A738-4E1C-97B9-792614CFE77C}">
      <dsp:nvSpPr>
        <dsp:cNvPr id="0" name=""/>
        <dsp:cNvSpPr/>
      </dsp:nvSpPr>
      <dsp:spPr>
        <a:xfrm>
          <a:off x="7376456" y="1682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000" kern="1200" dirty="0" err="1"/>
            <a:t>Duplicates</a:t>
          </a:r>
          <a:r>
            <a:rPr lang="de-DE" sz="3000" kern="1200" dirty="0"/>
            <a:t>:</a:t>
          </a:r>
          <a:endParaRPr lang="en-US" sz="3000" kern="1200" dirty="0"/>
        </a:p>
      </dsp:txBody>
      <dsp:txXfrm>
        <a:off x="7376456" y="1682896"/>
        <a:ext cx="3138750" cy="470812"/>
      </dsp:txXfrm>
    </dsp:sp>
    <dsp:sp modelId="{2F85DBC9-E874-4961-9942-659485C53A88}">
      <dsp:nvSpPr>
        <dsp:cNvPr id="0" name=""/>
        <dsp:cNvSpPr/>
      </dsp:nvSpPr>
      <dsp:spPr>
        <a:xfrm>
          <a:off x="7376456" y="2223351"/>
          <a:ext cx="3138750" cy="1693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Data Management </a:t>
          </a:r>
          <a:r>
            <a:rPr lang="de-DE" sz="1700" kern="1200" dirty="0" err="1"/>
            <a:t>Platform</a:t>
          </a:r>
          <a:r>
            <a:rPr lang="de-DE" sz="1700" kern="1200" dirty="0"/>
            <a:t> </a:t>
          </a:r>
          <a:br>
            <a:rPr lang="de-DE" sz="1700" kern="1200" dirty="0"/>
          </a:br>
          <a:r>
            <a:rPr lang="de-DE" sz="1700" kern="1200" dirty="0"/>
            <a:t>(SEEK)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ID-</a:t>
          </a:r>
          <a:r>
            <a:rPr lang="de-DE" sz="1700" kern="1200" dirty="0" err="1"/>
            <a:t>consistency</a:t>
          </a:r>
          <a:r>
            <a:rPr lang="de-DE" sz="1700" kern="1200" dirty="0"/>
            <a:t> in </a:t>
          </a:r>
          <a:r>
            <a:rPr lang="de-DE" sz="1700" kern="1200" dirty="0" err="1"/>
            <a:t>each</a:t>
          </a:r>
          <a:r>
            <a:rPr lang="de-DE" sz="1700" kern="1200" dirty="0"/>
            <a:t> </a:t>
          </a:r>
          <a:r>
            <a:rPr lang="de-DE" sz="1700" kern="1200" dirty="0" err="1"/>
            <a:t>spreadsheet</a:t>
          </a:r>
          <a:endParaRPr lang="de-DE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Overlooked</a:t>
          </a:r>
          <a:r>
            <a:rPr lang="de-DE" sz="1700" kern="1200" dirty="0"/>
            <a:t> </a:t>
          </a:r>
          <a:r>
            <a:rPr lang="de-DE" sz="1700" kern="1200" dirty="0" err="1"/>
            <a:t>by</a:t>
          </a:r>
          <a:r>
            <a:rPr lang="de-DE" sz="1700" kern="1200" dirty="0"/>
            <a:t> </a:t>
          </a:r>
          <a:r>
            <a:rPr lang="de-DE" sz="1700" kern="1200" dirty="0" err="1"/>
            <a:t>each</a:t>
          </a:r>
          <a:r>
            <a:rPr lang="de-DE" sz="1700" kern="1200"/>
            <a:t> individual </a:t>
          </a:r>
          <a:r>
            <a:rPr lang="de-DE" sz="1700" kern="1200" dirty="0" err="1"/>
            <a:t>scientist</a:t>
          </a:r>
          <a:endParaRPr lang="en-US" sz="1700" kern="1200" dirty="0"/>
        </a:p>
      </dsp:txBody>
      <dsp:txXfrm>
        <a:off x="7376456" y="2223351"/>
        <a:ext cx="3138750" cy="1693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7E156-92E3-40F0-8E3F-42C95720E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134C7E-921F-4660-AE03-BDECE4B6C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B0DD8-19F0-4FCD-BAC0-CFD250B9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717F0-E39E-48C8-A28D-A756E964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B5724-E0E9-47E1-A3E0-6BF49564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51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DB223-64BB-41F5-A598-E8629720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8C6356-05AE-4EC7-8369-8E2680509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59E45-99C1-47A9-BDBA-E5278757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2AF7C-0EF6-4876-A08C-5D65CF9E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B0079-E800-4571-B682-7817A234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68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923A5D-CE46-47EA-92BC-F2C00649E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CDAF54-F306-4621-9958-ED04F3DB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49107-7DA6-483A-97A9-DA081C49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25C0C-CCFA-4334-A3EF-39762A2D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7FF941-5E0E-4FB1-95FD-7AECB24E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5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5ED14-3338-48F3-A9B0-C32DD149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420EBE-4467-483F-888E-DC4CD061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5AECC4-40F7-4F6C-8F86-B80A5233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40B8F-2EB2-4362-8335-F5D2CC4E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3EE9A-DF42-46C9-B00E-ECB949AA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6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6EC12-38D7-4CBB-BEF7-B2A10839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E9D57F-D58B-492C-91BB-6E03B43A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6AD45-742F-409A-B7EE-BBCD7A7D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927AE-D816-458E-9EE7-3D1B848C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6019-D554-42F1-AD53-BF192863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0796-BF55-4131-8099-27B8ED7A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1B727-F86E-42E6-AE63-C666B4A4B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83C4E6-79B9-4FF9-A3B2-010B90702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62A004-A4F7-4C46-8699-BAE1E3A8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6C2C8E-EA37-4ED6-8635-B359A8F9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46783F-9BD1-4939-AC98-29EC23A0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77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71E29-93A7-4B78-B0AF-0D87D147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408617-D592-4AB1-A4A4-BFDCB6AC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096FEF-1394-4E68-8C47-CBBBE605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0A4894-5734-4727-B467-95A477D59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B38EC3-1025-4872-96CE-C568AF4C5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AE847D-2CCB-4CE7-906C-97E7A800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17B646-9929-4E34-A7DA-63F916DD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4C5CA7-5D29-466B-AA4E-83BDDD28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35D9C-B27B-46FB-A0AD-CADF956F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BF2AB3-333D-4D14-B787-156CA212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0AE0B2-86A4-44D9-85A1-2B72A306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A7CFE-9054-4F6D-AE1C-8BC7EEF6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56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D43092-A653-47DB-8BD1-89C66EFD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7D49E0-B5F3-463B-B671-993ED44B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7ABF9F-5EE8-48EA-AB19-7FA6F334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EAB72-DBB0-4AED-9713-CA961877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3C8DC-AEBB-40EA-BAEE-2DC2C19F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A0343-4A1D-48DE-AC07-A806900D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207977-4080-4699-AA06-562660E4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0AFAD5-FDBF-4EDA-BF39-F3B672D1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DA3072-E330-404F-992B-075E8953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94713-67A0-436E-A018-EA3442DF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E97C11-EB3F-43D4-8BA8-79D9A9566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3D58B-BF04-445D-A265-C2A5E5BC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EFA39-2D0B-49D6-9798-9363618B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AB5B80-4D60-4C83-A775-1939C666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49A9D5-6E85-4A2A-959C-628C6B0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4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4434A6-3C3C-4629-AA2B-79D795EA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FD93A9-BE14-45F6-97B1-6371E481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0DB45-2DEA-4561-A626-62DBDE99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826B-B661-4450-8C77-706C075BF46F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8FABF-BC32-48CC-B45D-F92B28321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D1C59C-4ABB-415D-A6FD-7A47B5189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779E-2E31-4171-BF0E-FE165BBDF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2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50A0D6-544F-4414-A026-8CFB505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Data Quality</a:t>
            </a:r>
            <a:endParaRPr lang="de-DE" dirty="0"/>
          </a:p>
        </p:txBody>
      </p:sp>
      <p:graphicFrame>
        <p:nvGraphicFramePr>
          <p:cNvPr id="16" name="Inhaltsplatzhalter 6">
            <a:extLst>
              <a:ext uri="{FF2B5EF4-FFF2-40B4-BE49-F238E27FC236}">
                <a16:creationId xmlns:a16="http://schemas.microsoft.com/office/drawing/2014/main" id="{C11727FD-3825-4A21-9BCA-92820E2FD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355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Grafik 22">
            <a:extLst>
              <a:ext uri="{FF2B5EF4-FFF2-40B4-BE49-F238E27FC236}">
                <a16:creationId xmlns:a16="http://schemas.microsoft.com/office/drawing/2014/main" id="{EE870306-A4AB-4CE5-AA94-0727E30F4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95" y="289357"/>
            <a:ext cx="4961905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2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50A0D6-544F-4414-A026-8CFB505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Data Quality</a:t>
            </a:r>
          </a:p>
        </p:txBody>
      </p:sp>
      <p:graphicFrame>
        <p:nvGraphicFramePr>
          <p:cNvPr id="16" name="Inhaltsplatzhalter 6">
            <a:extLst>
              <a:ext uri="{FF2B5EF4-FFF2-40B4-BE49-F238E27FC236}">
                <a16:creationId xmlns:a16="http://schemas.microsoft.com/office/drawing/2014/main" id="{C11727FD-3825-4A21-9BCA-92820E2FD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7706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Ellipse 19">
            <a:extLst>
              <a:ext uri="{FF2B5EF4-FFF2-40B4-BE49-F238E27FC236}">
                <a16:creationId xmlns:a16="http://schemas.microsoft.com/office/drawing/2014/main" id="{BD0C3311-CF7E-4408-AC9B-2A349B9AB6D3}"/>
              </a:ext>
            </a:extLst>
          </p:cNvPr>
          <p:cNvSpPr/>
          <p:nvPr/>
        </p:nvSpPr>
        <p:spPr>
          <a:xfrm>
            <a:off x="4555614" y="1669453"/>
            <a:ext cx="2454658" cy="6576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Height = -14.6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9A7EB49-4641-49B2-B330-525C05DDD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79" y="365125"/>
            <a:ext cx="2722946" cy="24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50A0D6-544F-4414-A026-8CFB505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Data Quality</a:t>
            </a:r>
            <a:endParaRPr lang="de-DE" dirty="0"/>
          </a:p>
        </p:txBody>
      </p:sp>
      <p:graphicFrame>
        <p:nvGraphicFramePr>
          <p:cNvPr id="16" name="Inhaltsplatzhalter 6">
            <a:extLst>
              <a:ext uri="{FF2B5EF4-FFF2-40B4-BE49-F238E27FC236}">
                <a16:creationId xmlns:a16="http://schemas.microsoft.com/office/drawing/2014/main" id="{C11727FD-3825-4A21-9BCA-92820E2FD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205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llipse 7">
            <a:extLst>
              <a:ext uri="{FF2B5EF4-FFF2-40B4-BE49-F238E27FC236}">
                <a16:creationId xmlns:a16="http://schemas.microsoft.com/office/drawing/2014/main" id="{6ED4848A-3678-40B2-BCF1-850718F2BA8C}"/>
              </a:ext>
            </a:extLst>
          </p:cNvPr>
          <p:cNvSpPr/>
          <p:nvPr/>
        </p:nvSpPr>
        <p:spPr>
          <a:xfrm>
            <a:off x="6681742" y="1381317"/>
            <a:ext cx="1191237" cy="61874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1.234g </a:t>
            </a:r>
          </a:p>
          <a:p>
            <a:pPr algn="ctr"/>
            <a:r>
              <a:rPr lang="de-DE" sz="1600" dirty="0"/>
              <a:t>1,234g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F2C94F1-8887-42D7-8EF0-E2DB5DFE225B}"/>
              </a:ext>
            </a:extLst>
          </p:cNvPr>
          <p:cNvSpPr/>
          <p:nvPr/>
        </p:nvSpPr>
        <p:spPr>
          <a:xfrm>
            <a:off x="4360174" y="488068"/>
            <a:ext cx="1735826" cy="1079675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5/2/16</a:t>
            </a:r>
          </a:p>
          <a:p>
            <a:pPr algn="ctr"/>
            <a:r>
              <a:rPr lang="de-DE" sz="1600" dirty="0"/>
              <a:t>Feb 5 2016</a:t>
            </a:r>
          </a:p>
          <a:p>
            <a:pPr algn="ctr"/>
            <a:r>
              <a:rPr lang="de-DE" sz="1600" dirty="0"/>
              <a:t>02/05/2016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3D6F283-138F-43B6-B0D4-7F7AF26BE0F0}"/>
              </a:ext>
            </a:extLst>
          </p:cNvPr>
          <p:cNvSpPr/>
          <p:nvPr/>
        </p:nvSpPr>
        <p:spPr>
          <a:xfrm>
            <a:off x="1540776" y="1802531"/>
            <a:ext cx="2565636" cy="7010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10:00:000PM EST</a:t>
            </a:r>
          </a:p>
          <a:p>
            <a:pPr algn="ctr"/>
            <a:r>
              <a:rPr lang="de-DE" dirty="0"/>
              <a:t>17:00:000 CEST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DC5F982-5C87-486B-8C9E-365B810DCF39}"/>
              </a:ext>
            </a:extLst>
          </p:cNvPr>
          <p:cNvSpPr/>
          <p:nvPr/>
        </p:nvSpPr>
        <p:spPr>
          <a:xfrm>
            <a:off x="9391299" y="454123"/>
            <a:ext cx="1786855" cy="95259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0.00001m</a:t>
            </a:r>
            <a:br>
              <a:rPr lang="de-DE" sz="1600" dirty="0"/>
            </a:br>
            <a:r>
              <a:rPr lang="de-DE" sz="1600" dirty="0"/>
              <a:t>10mm</a:t>
            </a:r>
          </a:p>
          <a:p>
            <a:pPr algn="ctr"/>
            <a:r>
              <a:rPr lang="de-DE" sz="1600" dirty="0"/>
              <a:t>.42 </a:t>
            </a:r>
            <a:r>
              <a:rPr lang="de-DE" sz="1600" dirty="0" err="1"/>
              <a:t>inch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3936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50A0D6-544F-4414-A026-8CFB505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Data Quality</a:t>
            </a:r>
            <a:endParaRPr lang="de-DE" dirty="0"/>
          </a:p>
        </p:txBody>
      </p:sp>
      <p:graphicFrame>
        <p:nvGraphicFramePr>
          <p:cNvPr id="16" name="Inhaltsplatzhalter 6">
            <a:extLst>
              <a:ext uri="{FF2B5EF4-FFF2-40B4-BE49-F238E27FC236}">
                <a16:creationId xmlns:a16="http://schemas.microsoft.com/office/drawing/2014/main" id="{C11727FD-3825-4A21-9BCA-92820E2FD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66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949F90BD-36FB-4D50-A22D-91C7B69FF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737" y="472282"/>
            <a:ext cx="4429125" cy="8572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BFD694E-F609-4171-8A61-079A8E45D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4160" y="1372394"/>
            <a:ext cx="4362450" cy="7715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9CB8DF0-249A-4C38-A592-BD8DA24F858A}"/>
              </a:ext>
            </a:extLst>
          </p:cNvPr>
          <p:cNvSpPr txBox="1"/>
          <p:nvPr/>
        </p:nvSpPr>
        <p:spPr>
          <a:xfrm>
            <a:off x="5566948" y="2121357"/>
            <a:ext cx="433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  <a:b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http://edition.cnn.com/TECH/space/9909/30/mars.metric.02/</a:t>
            </a:r>
          </a:p>
        </p:txBody>
      </p:sp>
    </p:spTree>
    <p:extLst>
      <p:ext uri="{BB962C8B-B14F-4D97-AF65-F5344CB8AC3E}">
        <p14:creationId xmlns:p14="http://schemas.microsoft.com/office/powerpoint/2010/main" val="26217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50A0D6-544F-4414-A026-8CFB505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Data Quality</a:t>
            </a:r>
            <a:endParaRPr lang="de-DE" dirty="0"/>
          </a:p>
        </p:txBody>
      </p:sp>
      <p:graphicFrame>
        <p:nvGraphicFramePr>
          <p:cNvPr id="16" name="Inhaltsplatzhalter 6">
            <a:extLst>
              <a:ext uri="{FF2B5EF4-FFF2-40B4-BE49-F238E27FC236}">
                <a16:creationId xmlns:a16="http://schemas.microsoft.com/office/drawing/2014/main" id="{C11727FD-3825-4A21-9BCA-92820E2FD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468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89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50A0D6-544F-4414-A026-8CFB505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Data Quality @ </a:t>
            </a:r>
            <a:r>
              <a:rPr lang="de-DE" dirty="0" err="1"/>
              <a:t>ChemBioSys</a:t>
            </a:r>
            <a:endParaRPr lang="de-DE" dirty="0"/>
          </a:p>
        </p:txBody>
      </p:sp>
      <p:graphicFrame>
        <p:nvGraphicFramePr>
          <p:cNvPr id="16" name="Inhaltsplatzhalter 6">
            <a:extLst>
              <a:ext uri="{FF2B5EF4-FFF2-40B4-BE49-F238E27FC236}">
                <a16:creationId xmlns:a16="http://schemas.microsoft.com/office/drawing/2014/main" id="{C11727FD-3825-4A21-9BCA-92820E2FD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8544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25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73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</vt:lpstr>
      <vt:lpstr>Data Quality</vt:lpstr>
      <vt:lpstr>Data Quality</vt:lpstr>
      <vt:lpstr>Data Quality</vt:lpstr>
      <vt:lpstr>Data Quality</vt:lpstr>
      <vt:lpstr>Data Quality</vt:lpstr>
      <vt:lpstr>Data Quality @ ChemBioSys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Pipeline</dc:title>
  <dc:creator>Tobias Giesemann</dc:creator>
  <cp:lastModifiedBy>Tobias Giesemann</cp:lastModifiedBy>
  <cp:revision>9</cp:revision>
  <dcterms:created xsi:type="dcterms:W3CDTF">2019-05-12T10:43:17Z</dcterms:created>
  <dcterms:modified xsi:type="dcterms:W3CDTF">2019-05-12T12:02:41Z</dcterms:modified>
</cp:coreProperties>
</file>