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DE1E2C-9F9B-4FF4-AACB-6A6DD5D460A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6DC764D-86B4-4802-9565-5D0E6DE8A34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Inconsistencies</a:t>
          </a:r>
          <a:endParaRPr lang="en-US" dirty="0"/>
        </a:p>
      </dgm:t>
    </dgm:pt>
    <dgm:pt modelId="{2CF5BD70-7290-497E-9328-DC770F0C64D2}" type="parTrans" cxnId="{1CBB78D2-92AD-459A-B42C-2B13662795B2}">
      <dgm:prSet/>
      <dgm:spPr/>
      <dgm:t>
        <a:bodyPr/>
        <a:lstStyle/>
        <a:p>
          <a:endParaRPr lang="en-US"/>
        </a:p>
      </dgm:t>
    </dgm:pt>
    <dgm:pt modelId="{6A6F8834-A452-4DA8-ACEA-A9829002A28D}" type="sibTrans" cxnId="{1CBB78D2-92AD-459A-B42C-2B13662795B2}">
      <dgm:prSet/>
      <dgm:spPr/>
      <dgm:t>
        <a:bodyPr/>
        <a:lstStyle/>
        <a:p>
          <a:endParaRPr lang="en-US"/>
        </a:p>
      </dgm:t>
    </dgm:pt>
    <dgm:pt modelId="{75075C6B-A7FF-4C69-8ECD-F65E55B8E3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Formats: Time </a:t>
          </a:r>
          <a:r>
            <a:rPr lang="de-DE" sz="1600" dirty="0" err="1"/>
            <a:t>Stamps</a:t>
          </a:r>
          <a:r>
            <a:rPr lang="de-DE" sz="1600" dirty="0"/>
            <a:t>, Date, </a:t>
          </a:r>
          <a:r>
            <a:rPr lang="de-DE" sz="1600" dirty="0" err="1"/>
            <a:t>Numericals</a:t>
          </a:r>
          <a:r>
            <a:rPr lang="de-DE" sz="1600" dirty="0"/>
            <a:t>, …</a:t>
          </a:r>
          <a:endParaRPr lang="en-US" sz="1600" dirty="0"/>
        </a:p>
      </dgm:t>
    </dgm:pt>
    <dgm:pt modelId="{4BB33936-292A-43CC-9099-09497DC2DA6B}" type="parTrans" cxnId="{EB79F079-16A1-4F71-80E1-33865F1BD797}">
      <dgm:prSet/>
      <dgm:spPr/>
      <dgm:t>
        <a:bodyPr/>
        <a:lstStyle/>
        <a:p>
          <a:endParaRPr lang="en-US"/>
        </a:p>
      </dgm:t>
    </dgm:pt>
    <dgm:pt modelId="{765C01DD-C231-430C-9013-99F6CB6F7337}" type="sibTrans" cxnId="{EB79F079-16A1-4F71-80E1-33865F1BD797}">
      <dgm:prSet/>
      <dgm:spPr/>
      <dgm:t>
        <a:bodyPr/>
        <a:lstStyle/>
        <a:p>
          <a:endParaRPr lang="en-US"/>
        </a:p>
      </dgm:t>
    </dgm:pt>
    <dgm:pt modelId="{081463B4-5FCF-4E70-9DC3-DBC926D5156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Wrong Entries:</a:t>
          </a:r>
          <a:endParaRPr lang="en-US"/>
        </a:p>
      </dgm:t>
    </dgm:pt>
    <dgm:pt modelId="{C0DBE8FA-23E6-4F94-8A24-D0847D65F55C}" type="parTrans" cxnId="{F8799F55-2A05-4478-85CE-CBBB03E44FBE}">
      <dgm:prSet/>
      <dgm:spPr/>
      <dgm:t>
        <a:bodyPr/>
        <a:lstStyle/>
        <a:p>
          <a:endParaRPr lang="en-US"/>
        </a:p>
      </dgm:t>
    </dgm:pt>
    <dgm:pt modelId="{AD4A4381-FDE4-4712-B4D5-A2A5E115EAA7}" type="sibTrans" cxnId="{F8799F55-2A05-4478-85CE-CBBB03E44FBE}">
      <dgm:prSet/>
      <dgm:spPr/>
      <dgm:t>
        <a:bodyPr/>
        <a:lstStyle/>
        <a:p>
          <a:endParaRPr lang="en-US"/>
        </a:p>
      </dgm:t>
    </dgm:pt>
    <dgm:pt modelId="{C7C7CD68-D716-46AD-8EF7-588BCDECA6B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Duplicates:</a:t>
          </a:r>
          <a:endParaRPr lang="en-US"/>
        </a:p>
      </dgm:t>
    </dgm:pt>
    <dgm:pt modelId="{B67D95B1-9C1C-4D98-B8A2-816B2228D829}" type="parTrans" cxnId="{873ED770-B40C-4E40-8C6D-63A315B2CFAF}">
      <dgm:prSet/>
      <dgm:spPr/>
      <dgm:t>
        <a:bodyPr/>
        <a:lstStyle/>
        <a:p>
          <a:endParaRPr lang="en-US"/>
        </a:p>
      </dgm:t>
    </dgm:pt>
    <dgm:pt modelId="{ACA09BFB-DD66-4F0C-B89F-B63FE10AA55E}" type="sibTrans" cxnId="{873ED770-B40C-4E40-8C6D-63A315B2CFAF}">
      <dgm:prSet/>
      <dgm:spPr/>
      <dgm:t>
        <a:bodyPr/>
        <a:lstStyle/>
        <a:p>
          <a:endParaRPr lang="en-US"/>
        </a:p>
      </dgm:t>
    </dgm:pt>
    <dgm:pt modelId="{2423E02A-4884-43B2-B7B2-BEDBF2644D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In DBS: Primary Keys</a:t>
          </a:r>
          <a:endParaRPr lang="en-US" sz="1600" dirty="0"/>
        </a:p>
      </dgm:t>
    </dgm:pt>
    <dgm:pt modelId="{E2F9D12F-B25E-41B6-A11C-0D3086FD7904}" type="parTrans" cxnId="{C933305B-DACC-4998-A498-1F762519C8C2}">
      <dgm:prSet/>
      <dgm:spPr/>
      <dgm:t>
        <a:bodyPr/>
        <a:lstStyle/>
        <a:p>
          <a:endParaRPr lang="en-US"/>
        </a:p>
      </dgm:t>
    </dgm:pt>
    <dgm:pt modelId="{567395B3-1ECD-47F7-9285-231A607318B4}" type="sibTrans" cxnId="{C933305B-DACC-4998-A498-1F762519C8C2}">
      <dgm:prSet/>
      <dgm:spPr/>
      <dgm:t>
        <a:bodyPr/>
        <a:lstStyle/>
        <a:p>
          <a:endParaRPr lang="en-US"/>
        </a:p>
      </dgm:t>
    </dgm:pt>
    <dgm:pt modelId="{E40A16C7-862A-4448-9199-6D6497CFBD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 err="1"/>
            <a:t>Consistent</a:t>
          </a:r>
          <a:r>
            <a:rPr lang="de-DE" sz="1600" dirty="0"/>
            <a:t> IDs </a:t>
          </a:r>
          <a:r>
            <a:rPr lang="de-DE" sz="1600" dirty="0" err="1"/>
            <a:t>should</a:t>
          </a:r>
          <a:r>
            <a:rPr lang="de-DE" sz="1600" dirty="0"/>
            <a:t> </a:t>
          </a:r>
          <a:r>
            <a:rPr lang="de-DE" sz="1600" dirty="0" err="1"/>
            <a:t>be</a:t>
          </a:r>
          <a:r>
            <a:rPr lang="de-DE" sz="1600" dirty="0"/>
            <a:t> </a:t>
          </a:r>
          <a:r>
            <a:rPr lang="de-DE" sz="1600" dirty="0" err="1"/>
            <a:t>used</a:t>
          </a:r>
          <a:endParaRPr lang="en-US" sz="1600" dirty="0"/>
        </a:p>
      </dgm:t>
    </dgm:pt>
    <dgm:pt modelId="{927963A6-9BC4-4548-8A64-736DE6CF716B}" type="parTrans" cxnId="{E3B35B87-9750-4308-B198-8269EDE6B902}">
      <dgm:prSet/>
      <dgm:spPr/>
      <dgm:t>
        <a:bodyPr/>
        <a:lstStyle/>
        <a:p>
          <a:endParaRPr lang="en-US"/>
        </a:p>
      </dgm:t>
    </dgm:pt>
    <dgm:pt modelId="{413758F0-C1A0-4B1A-BCB0-CCB20EFB14C7}" type="sibTrans" cxnId="{E3B35B87-9750-4308-B198-8269EDE6B902}">
      <dgm:prSet/>
      <dgm:spPr/>
      <dgm:t>
        <a:bodyPr/>
        <a:lstStyle/>
        <a:p>
          <a:endParaRPr lang="en-US"/>
        </a:p>
      </dgm:t>
    </dgm:pt>
    <dgm:pt modelId="{24993E76-8F45-448E-B7A4-2ACE60CB3D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Impossible Values -&gt; </a:t>
          </a:r>
          <a:r>
            <a:rPr lang="de-DE" sz="1600" dirty="0" err="1"/>
            <a:t>set</a:t>
          </a:r>
          <a:r>
            <a:rPr lang="de-DE" sz="1600" dirty="0"/>
            <a:t> </a:t>
          </a:r>
          <a:r>
            <a:rPr lang="de-DE" sz="1600" dirty="0" err="1"/>
            <a:t>to</a:t>
          </a:r>
          <a:r>
            <a:rPr lang="de-DE" sz="1600" dirty="0"/>
            <a:t> NULL </a:t>
          </a:r>
          <a:r>
            <a:rPr lang="de-DE" sz="1600" dirty="0" err="1"/>
            <a:t>for</a:t>
          </a:r>
          <a:r>
            <a:rPr lang="de-DE" sz="1600" dirty="0"/>
            <a:t> </a:t>
          </a:r>
          <a:r>
            <a:rPr lang="de-DE" sz="1600" dirty="0" err="1"/>
            <a:t>analysis</a:t>
          </a:r>
          <a:endParaRPr lang="en-US" sz="1600" dirty="0"/>
        </a:p>
      </dgm:t>
    </dgm:pt>
    <dgm:pt modelId="{0889A27C-D403-44DB-833F-E882D16F554A}" type="parTrans" cxnId="{A1E25CC4-A0C3-48E9-A546-2D0E59521F6A}">
      <dgm:prSet/>
      <dgm:spPr/>
      <dgm:t>
        <a:bodyPr/>
        <a:lstStyle/>
        <a:p>
          <a:endParaRPr lang="de-DE"/>
        </a:p>
      </dgm:t>
    </dgm:pt>
    <dgm:pt modelId="{1736C37F-66D5-41E5-821C-6C3C0F81187F}" type="sibTrans" cxnId="{A1E25CC4-A0C3-48E9-A546-2D0E59521F6A}">
      <dgm:prSet/>
      <dgm:spPr/>
      <dgm:t>
        <a:bodyPr/>
        <a:lstStyle/>
        <a:p>
          <a:endParaRPr lang="de-DE"/>
        </a:p>
      </dgm:t>
    </dgm:pt>
    <dgm:pt modelId="{8BB5999D-D87A-4EC6-9FE0-3A72877435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Scales: (kg, g) (m, mm) </a:t>
          </a:r>
        </a:p>
      </dgm:t>
    </dgm:pt>
    <dgm:pt modelId="{0BFDD566-27D2-416D-B8EB-F1BD1B47867F}" type="parTrans" cxnId="{3FDC41D7-A276-4294-B15A-AAAA308B0C1B}">
      <dgm:prSet/>
      <dgm:spPr/>
      <dgm:t>
        <a:bodyPr/>
        <a:lstStyle/>
        <a:p>
          <a:endParaRPr lang="de-DE"/>
        </a:p>
      </dgm:t>
    </dgm:pt>
    <dgm:pt modelId="{1AF2A1EE-64E5-4628-92EC-CE22BF2D68C9}" type="sibTrans" cxnId="{3FDC41D7-A276-4294-B15A-AAAA308B0C1B}">
      <dgm:prSet/>
      <dgm:spPr/>
      <dgm:t>
        <a:bodyPr/>
        <a:lstStyle/>
        <a:p>
          <a:endParaRPr lang="de-DE"/>
        </a:p>
      </dgm:t>
    </dgm:pt>
    <dgm:pt modelId="{5E830C63-CAF6-43DB-AC4F-73E946D7B3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System: (</a:t>
          </a:r>
          <a:r>
            <a:rPr lang="de-DE" sz="1600" dirty="0" err="1"/>
            <a:t>metric</a:t>
          </a:r>
          <a:r>
            <a:rPr lang="de-DE" sz="1600" dirty="0"/>
            <a:t>, imperial)</a:t>
          </a:r>
          <a:endParaRPr lang="en-US" sz="1600" dirty="0"/>
        </a:p>
      </dgm:t>
    </dgm:pt>
    <dgm:pt modelId="{20FAA4B4-E5BA-4084-8275-08A56A850337}" type="parTrans" cxnId="{A4549A62-BA6E-44A7-A74F-EFC387CAB72E}">
      <dgm:prSet/>
      <dgm:spPr/>
      <dgm:t>
        <a:bodyPr/>
        <a:lstStyle/>
        <a:p>
          <a:endParaRPr lang="de-DE"/>
        </a:p>
      </dgm:t>
    </dgm:pt>
    <dgm:pt modelId="{CFCB5C55-165E-4DBD-8DF4-D0423AB0D13F}" type="sibTrans" cxnId="{A4549A62-BA6E-44A7-A74F-EFC387CAB72E}">
      <dgm:prSet/>
      <dgm:spPr/>
      <dgm:t>
        <a:bodyPr/>
        <a:lstStyle/>
        <a:p>
          <a:endParaRPr lang="de-DE"/>
        </a:p>
      </dgm:t>
    </dgm:pt>
    <dgm:pt modelId="{10E7EFF3-FFAF-4D68-AE7D-7DF30872D3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 err="1"/>
            <a:t>Outliers</a:t>
          </a:r>
          <a:r>
            <a:rPr lang="de-DE" sz="1600" dirty="0"/>
            <a:t> -&gt; </a:t>
          </a:r>
          <a:r>
            <a:rPr lang="de-DE" sz="1600" dirty="0" err="1"/>
            <a:t>exclude</a:t>
          </a:r>
          <a:r>
            <a:rPr lang="de-DE" sz="1600" dirty="0"/>
            <a:t> </a:t>
          </a:r>
          <a:r>
            <a:rPr lang="de-DE" sz="1600" dirty="0" err="1"/>
            <a:t>from</a:t>
          </a:r>
          <a:r>
            <a:rPr lang="de-DE" sz="1600" dirty="0"/>
            <a:t> </a:t>
          </a:r>
          <a:r>
            <a:rPr lang="de-DE" sz="1600" dirty="0" err="1"/>
            <a:t>analysis</a:t>
          </a:r>
          <a:endParaRPr lang="de-DE" sz="1600" dirty="0"/>
        </a:p>
        <a:p>
          <a:pPr>
            <a:lnSpc>
              <a:spcPct val="100000"/>
            </a:lnSpc>
          </a:pPr>
          <a:r>
            <a:rPr lang="de-DE" sz="1600" dirty="0"/>
            <a:t>NEVER </a:t>
          </a:r>
          <a:r>
            <a:rPr lang="de-DE" sz="1600" dirty="0" err="1"/>
            <a:t>overwrite</a:t>
          </a:r>
          <a:r>
            <a:rPr lang="de-DE" sz="1600" dirty="0"/>
            <a:t> original </a:t>
          </a:r>
          <a:r>
            <a:rPr lang="de-DE" sz="1600" dirty="0" err="1"/>
            <a:t>set</a:t>
          </a:r>
          <a:endParaRPr lang="en-US" sz="1600" dirty="0"/>
        </a:p>
      </dgm:t>
    </dgm:pt>
    <dgm:pt modelId="{DDC3C217-3FA7-48CD-97DF-E50B5BA75DAF}" type="parTrans" cxnId="{1B6FE44A-60F9-42A2-A442-97D4D0C2D449}">
      <dgm:prSet/>
      <dgm:spPr/>
      <dgm:t>
        <a:bodyPr/>
        <a:lstStyle/>
        <a:p>
          <a:endParaRPr lang="de-DE"/>
        </a:p>
      </dgm:t>
    </dgm:pt>
    <dgm:pt modelId="{4A5FAE04-6431-4365-9FA3-70549851A942}" type="sibTrans" cxnId="{1B6FE44A-60F9-42A2-A442-97D4D0C2D449}">
      <dgm:prSet/>
      <dgm:spPr/>
      <dgm:t>
        <a:bodyPr/>
        <a:lstStyle/>
        <a:p>
          <a:endParaRPr lang="de-DE"/>
        </a:p>
      </dgm:t>
    </dgm:pt>
    <dgm:pt modelId="{0EE84C9B-8D2F-4290-9BAA-33175B6C9CCA}" type="pres">
      <dgm:prSet presAssocID="{23DE1E2C-9F9B-4FF4-AACB-6A6DD5D460A6}" presName="root" presStyleCnt="0">
        <dgm:presLayoutVars>
          <dgm:dir/>
          <dgm:resizeHandles val="exact"/>
        </dgm:presLayoutVars>
      </dgm:prSet>
      <dgm:spPr/>
    </dgm:pt>
    <dgm:pt modelId="{24125290-CBEE-430D-92B5-AB1735251990}" type="pres">
      <dgm:prSet presAssocID="{F6DC764D-86B4-4802-9565-5D0E6DE8A342}" presName="compNode" presStyleCnt="0"/>
      <dgm:spPr/>
    </dgm:pt>
    <dgm:pt modelId="{DCE5E1BC-D85A-4C8E-9089-5C1353F03CE3}" type="pres">
      <dgm:prSet presAssocID="{F6DC764D-86B4-4802-9565-5D0E6DE8A342}" presName="bgRect" presStyleLbl="bgShp" presStyleIdx="0" presStyleCnt="3"/>
      <dgm:spPr/>
    </dgm:pt>
    <dgm:pt modelId="{7F063407-A328-47AD-B07A-890433DE46B6}" type="pres">
      <dgm:prSet presAssocID="{F6DC764D-86B4-4802-9565-5D0E6DE8A3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259D05D-A488-4268-8892-576430438307}" type="pres">
      <dgm:prSet presAssocID="{F6DC764D-86B4-4802-9565-5D0E6DE8A342}" presName="spaceRect" presStyleCnt="0"/>
      <dgm:spPr/>
    </dgm:pt>
    <dgm:pt modelId="{24D84EBB-02F6-4BD9-BE12-270AD43925CD}" type="pres">
      <dgm:prSet presAssocID="{F6DC764D-86B4-4802-9565-5D0E6DE8A342}" presName="parTx" presStyleLbl="revTx" presStyleIdx="0" presStyleCnt="6">
        <dgm:presLayoutVars>
          <dgm:chMax val="0"/>
          <dgm:chPref val="0"/>
        </dgm:presLayoutVars>
      </dgm:prSet>
      <dgm:spPr/>
    </dgm:pt>
    <dgm:pt modelId="{5A55675B-CF06-42B6-92C5-1EEEE4E565D8}" type="pres">
      <dgm:prSet presAssocID="{F6DC764D-86B4-4802-9565-5D0E6DE8A342}" presName="desTx" presStyleLbl="revTx" presStyleIdx="1" presStyleCnt="6">
        <dgm:presLayoutVars/>
      </dgm:prSet>
      <dgm:spPr/>
    </dgm:pt>
    <dgm:pt modelId="{20F6ADB5-5E44-4F0C-894B-9BFEA76CB420}" type="pres">
      <dgm:prSet presAssocID="{6A6F8834-A452-4DA8-ACEA-A9829002A28D}" presName="sibTrans" presStyleCnt="0"/>
      <dgm:spPr/>
    </dgm:pt>
    <dgm:pt modelId="{0E8A9187-0370-4AC3-BDF9-72D98FEB021F}" type="pres">
      <dgm:prSet presAssocID="{081463B4-5FCF-4E70-9DC3-DBC926D51560}" presName="compNode" presStyleCnt="0"/>
      <dgm:spPr/>
    </dgm:pt>
    <dgm:pt modelId="{1B996677-CAE0-4565-827B-8E313A0CA1E6}" type="pres">
      <dgm:prSet presAssocID="{081463B4-5FCF-4E70-9DC3-DBC926D51560}" presName="bgRect" presStyleLbl="bgShp" presStyleIdx="1" presStyleCnt="3"/>
      <dgm:spPr/>
    </dgm:pt>
    <dgm:pt modelId="{6EDAC8AF-EB36-477C-AADE-B8810660FF3F}" type="pres">
      <dgm:prSet presAssocID="{081463B4-5FCF-4E70-9DC3-DBC926D515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79CFAB5-D083-4674-B07F-77DA1ABF6A53}" type="pres">
      <dgm:prSet presAssocID="{081463B4-5FCF-4E70-9DC3-DBC926D51560}" presName="spaceRect" presStyleCnt="0"/>
      <dgm:spPr/>
    </dgm:pt>
    <dgm:pt modelId="{16C6C7D0-8F9B-4442-AC01-4243373C2EB2}" type="pres">
      <dgm:prSet presAssocID="{081463B4-5FCF-4E70-9DC3-DBC926D51560}" presName="parTx" presStyleLbl="revTx" presStyleIdx="2" presStyleCnt="6">
        <dgm:presLayoutVars>
          <dgm:chMax val="0"/>
          <dgm:chPref val="0"/>
        </dgm:presLayoutVars>
      </dgm:prSet>
      <dgm:spPr/>
    </dgm:pt>
    <dgm:pt modelId="{EFA49ACF-5494-444D-AE43-92FACAEF410E}" type="pres">
      <dgm:prSet presAssocID="{081463B4-5FCF-4E70-9DC3-DBC926D51560}" presName="desTx" presStyleLbl="revTx" presStyleIdx="3" presStyleCnt="6">
        <dgm:presLayoutVars/>
      </dgm:prSet>
      <dgm:spPr/>
    </dgm:pt>
    <dgm:pt modelId="{8F920913-1FD9-4F5A-B05F-D6871403C9E2}" type="pres">
      <dgm:prSet presAssocID="{AD4A4381-FDE4-4712-B4D5-A2A5E115EAA7}" presName="sibTrans" presStyleCnt="0"/>
      <dgm:spPr/>
    </dgm:pt>
    <dgm:pt modelId="{B66EF98F-3C4F-4F9A-83ED-89DEA90415F3}" type="pres">
      <dgm:prSet presAssocID="{C7C7CD68-D716-46AD-8EF7-588BCDECA6B0}" presName="compNode" presStyleCnt="0"/>
      <dgm:spPr/>
    </dgm:pt>
    <dgm:pt modelId="{11E33964-6B8D-4961-9F94-88F80C7E499B}" type="pres">
      <dgm:prSet presAssocID="{C7C7CD68-D716-46AD-8EF7-588BCDECA6B0}" presName="bgRect" presStyleLbl="bgShp" presStyleIdx="2" presStyleCnt="3"/>
      <dgm:spPr/>
    </dgm:pt>
    <dgm:pt modelId="{931AE770-8075-4B0A-8731-46B175922FBF}" type="pres">
      <dgm:prSet presAssocID="{C7C7CD68-D716-46AD-8EF7-588BCDECA6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F6AC66C-825E-4A4F-9D7C-CC9EE621622F}" type="pres">
      <dgm:prSet presAssocID="{C7C7CD68-D716-46AD-8EF7-588BCDECA6B0}" presName="spaceRect" presStyleCnt="0"/>
      <dgm:spPr/>
    </dgm:pt>
    <dgm:pt modelId="{50298D6A-E19D-4CCA-9D42-6BF557F1001C}" type="pres">
      <dgm:prSet presAssocID="{C7C7CD68-D716-46AD-8EF7-588BCDECA6B0}" presName="parTx" presStyleLbl="revTx" presStyleIdx="4" presStyleCnt="6">
        <dgm:presLayoutVars>
          <dgm:chMax val="0"/>
          <dgm:chPref val="0"/>
        </dgm:presLayoutVars>
      </dgm:prSet>
      <dgm:spPr/>
    </dgm:pt>
    <dgm:pt modelId="{6DE4669B-F3B3-45F3-9C81-6D9BE854E038}" type="pres">
      <dgm:prSet presAssocID="{C7C7CD68-D716-46AD-8EF7-588BCDECA6B0}" presName="desTx" presStyleLbl="revTx" presStyleIdx="5" presStyleCnt="6">
        <dgm:presLayoutVars/>
      </dgm:prSet>
      <dgm:spPr/>
    </dgm:pt>
  </dgm:ptLst>
  <dgm:cxnLst>
    <dgm:cxn modelId="{7E80F803-4C5E-416E-8110-71519764C81B}" type="presOf" srcId="{C7C7CD68-D716-46AD-8EF7-588BCDECA6B0}" destId="{50298D6A-E19D-4CCA-9D42-6BF557F1001C}" srcOrd="0" destOrd="0" presId="urn:microsoft.com/office/officeart/2018/2/layout/IconVerticalSolidList"/>
    <dgm:cxn modelId="{616A401A-3494-47E6-AB59-93CCAE670D27}" type="presOf" srcId="{24993E76-8F45-448E-B7A4-2ACE60CB3DD6}" destId="{EFA49ACF-5494-444D-AE43-92FACAEF410E}" srcOrd="0" destOrd="0" presId="urn:microsoft.com/office/officeart/2018/2/layout/IconVerticalSolidList"/>
    <dgm:cxn modelId="{9DA7B126-EA69-490C-A9DD-8ABAE921F660}" type="presOf" srcId="{5E830C63-CAF6-43DB-AC4F-73E946D7B34C}" destId="{5A55675B-CF06-42B6-92C5-1EEEE4E565D8}" srcOrd="0" destOrd="2" presId="urn:microsoft.com/office/officeart/2018/2/layout/IconVerticalSolidList"/>
    <dgm:cxn modelId="{80177030-4921-4627-8984-651ED0C0B817}" type="presOf" srcId="{75075C6B-A7FF-4C69-8ECD-F65E55B8E373}" destId="{5A55675B-CF06-42B6-92C5-1EEEE4E565D8}" srcOrd="0" destOrd="0" presId="urn:microsoft.com/office/officeart/2018/2/layout/IconVerticalSolidList"/>
    <dgm:cxn modelId="{C933305B-DACC-4998-A498-1F762519C8C2}" srcId="{C7C7CD68-D716-46AD-8EF7-588BCDECA6B0}" destId="{2423E02A-4884-43B2-B7B2-BEDBF2644D66}" srcOrd="0" destOrd="0" parTransId="{E2F9D12F-B25E-41B6-A11C-0D3086FD7904}" sibTransId="{567395B3-1ECD-47F7-9285-231A607318B4}"/>
    <dgm:cxn modelId="{A4549A62-BA6E-44A7-A74F-EFC387CAB72E}" srcId="{F6DC764D-86B4-4802-9565-5D0E6DE8A342}" destId="{5E830C63-CAF6-43DB-AC4F-73E946D7B34C}" srcOrd="2" destOrd="0" parTransId="{20FAA4B4-E5BA-4084-8275-08A56A850337}" sibTransId="{CFCB5C55-165E-4DBD-8DF4-D0423AB0D13F}"/>
    <dgm:cxn modelId="{1B6FE44A-60F9-42A2-A442-97D4D0C2D449}" srcId="{081463B4-5FCF-4E70-9DC3-DBC926D51560}" destId="{10E7EFF3-FFAF-4D68-AE7D-7DF30872D3C1}" srcOrd="1" destOrd="0" parTransId="{DDC3C217-3FA7-48CD-97DF-E50B5BA75DAF}" sibTransId="{4A5FAE04-6431-4365-9FA3-70549851A942}"/>
    <dgm:cxn modelId="{873ED770-B40C-4E40-8C6D-63A315B2CFAF}" srcId="{23DE1E2C-9F9B-4FF4-AACB-6A6DD5D460A6}" destId="{C7C7CD68-D716-46AD-8EF7-588BCDECA6B0}" srcOrd="2" destOrd="0" parTransId="{B67D95B1-9C1C-4D98-B8A2-816B2228D829}" sibTransId="{ACA09BFB-DD66-4F0C-B89F-B63FE10AA55E}"/>
    <dgm:cxn modelId="{F8799F55-2A05-4478-85CE-CBBB03E44FBE}" srcId="{23DE1E2C-9F9B-4FF4-AACB-6A6DD5D460A6}" destId="{081463B4-5FCF-4E70-9DC3-DBC926D51560}" srcOrd="1" destOrd="0" parTransId="{C0DBE8FA-23E6-4F94-8A24-D0847D65F55C}" sibTransId="{AD4A4381-FDE4-4712-B4D5-A2A5E115EAA7}"/>
    <dgm:cxn modelId="{EB79F079-16A1-4F71-80E1-33865F1BD797}" srcId="{F6DC764D-86B4-4802-9565-5D0E6DE8A342}" destId="{75075C6B-A7FF-4C69-8ECD-F65E55B8E373}" srcOrd="0" destOrd="0" parTransId="{4BB33936-292A-43CC-9099-09497DC2DA6B}" sibTransId="{765C01DD-C231-430C-9013-99F6CB6F7337}"/>
    <dgm:cxn modelId="{E3B35B87-9750-4308-B198-8269EDE6B902}" srcId="{C7C7CD68-D716-46AD-8EF7-588BCDECA6B0}" destId="{E40A16C7-862A-4448-9199-6D6497CFBD8D}" srcOrd="1" destOrd="0" parTransId="{927963A6-9BC4-4548-8A64-736DE6CF716B}" sibTransId="{413758F0-C1A0-4B1A-BCB0-CCB20EFB14C7}"/>
    <dgm:cxn modelId="{189C1A99-3DFF-48A8-A4D5-FBF3D916095A}" type="presOf" srcId="{081463B4-5FCF-4E70-9DC3-DBC926D51560}" destId="{16C6C7D0-8F9B-4442-AC01-4243373C2EB2}" srcOrd="0" destOrd="0" presId="urn:microsoft.com/office/officeart/2018/2/layout/IconVerticalSolidList"/>
    <dgm:cxn modelId="{8B55719D-30D7-41BB-90B5-35A2A5B21FCF}" type="presOf" srcId="{2423E02A-4884-43B2-B7B2-BEDBF2644D66}" destId="{6DE4669B-F3B3-45F3-9C81-6D9BE854E038}" srcOrd="0" destOrd="0" presId="urn:microsoft.com/office/officeart/2018/2/layout/IconVerticalSolidList"/>
    <dgm:cxn modelId="{68397D9E-3363-4781-BA95-139D104DE175}" type="presOf" srcId="{F6DC764D-86B4-4802-9565-5D0E6DE8A342}" destId="{24D84EBB-02F6-4BD9-BE12-270AD43925CD}" srcOrd="0" destOrd="0" presId="urn:microsoft.com/office/officeart/2018/2/layout/IconVerticalSolidList"/>
    <dgm:cxn modelId="{FD934E9F-B9F7-4D4E-998F-8D904C270B83}" type="presOf" srcId="{8BB5999D-D87A-4EC6-9FE0-3A7287743551}" destId="{5A55675B-CF06-42B6-92C5-1EEEE4E565D8}" srcOrd="0" destOrd="1" presId="urn:microsoft.com/office/officeart/2018/2/layout/IconVerticalSolidList"/>
    <dgm:cxn modelId="{43DE34B0-63A2-496C-849D-4BF68E3BC212}" type="presOf" srcId="{E40A16C7-862A-4448-9199-6D6497CFBD8D}" destId="{6DE4669B-F3B3-45F3-9C81-6D9BE854E038}" srcOrd="0" destOrd="1" presId="urn:microsoft.com/office/officeart/2018/2/layout/IconVerticalSolidList"/>
    <dgm:cxn modelId="{A1E25CC4-A0C3-48E9-A546-2D0E59521F6A}" srcId="{081463B4-5FCF-4E70-9DC3-DBC926D51560}" destId="{24993E76-8F45-448E-B7A4-2ACE60CB3DD6}" srcOrd="0" destOrd="0" parTransId="{0889A27C-D403-44DB-833F-E882D16F554A}" sibTransId="{1736C37F-66D5-41E5-821C-6C3C0F81187F}"/>
    <dgm:cxn modelId="{1CBB78D2-92AD-459A-B42C-2B13662795B2}" srcId="{23DE1E2C-9F9B-4FF4-AACB-6A6DD5D460A6}" destId="{F6DC764D-86B4-4802-9565-5D0E6DE8A342}" srcOrd="0" destOrd="0" parTransId="{2CF5BD70-7290-497E-9328-DC770F0C64D2}" sibTransId="{6A6F8834-A452-4DA8-ACEA-A9829002A28D}"/>
    <dgm:cxn modelId="{3FDC41D7-A276-4294-B15A-AAAA308B0C1B}" srcId="{F6DC764D-86B4-4802-9565-5D0E6DE8A342}" destId="{8BB5999D-D87A-4EC6-9FE0-3A7287743551}" srcOrd="1" destOrd="0" parTransId="{0BFDD566-27D2-416D-B8EB-F1BD1B47867F}" sibTransId="{1AF2A1EE-64E5-4628-92EC-CE22BF2D68C9}"/>
    <dgm:cxn modelId="{8AA148E1-FF58-495B-A8D8-242EE0086B11}" type="presOf" srcId="{23DE1E2C-9F9B-4FF4-AACB-6A6DD5D460A6}" destId="{0EE84C9B-8D2F-4290-9BAA-33175B6C9CCA}" srcOrd="0" destOrd="0" presId="urn:microsoft.com/office/officeart/2018/2/layout/IconVerticalSolidList"/>
    <dgm:cxn modelId="{6BF4FEE1-B568-4DC6-8EDA-2DFAB1DEDF50}" type="presOf" srcId="{10E7EFF3-FFAF-4D68-AE7D-7DF30872D3C1}" destId="{EFA49ACF-5494-444D-AE43-92FACAEF410E}" srcOrd="0" destOrd="1" presId="urn:microsoft.com/office/officeart/2018/2/layout/IconVerticalSolidList"/>
    <dgm:cxn modelId="{C08C1B96-5332-46CC-A85E-D7437C97DB35}" type="presParOf" srcId="{0EE84C9B-8D2F-4290-9BAA-33175B6C9CCA}" destId="{24125290-CBEE-430D-92B5-AB1735251990}" srcOrd="0" destOrd="0" presId="urn:microsoft.com/office/officeart/2018/2/layout/IconVerticalSolidList"/>
    <dgm:cxn modelId="{3C8C728E-D619-45B8-864E-F8E79149BCB7}" type="presParOf" srcId="{24125290-CBEE-430D-92B5-AB1735251990}" destId="{DCE5E1BC-D85A-4C8E-9089-5C1353F03CE3}" srcOrd="0" destOrd="0" presId="urn:microsoft.com/office/officeart/2018/2/layout/IconVerticalSolidList"/>
    <dgm:cxn modelId="{676F00D9-B13D-4329-9453-7D2688C6AE8C}" type="presParOf" srcId="{24125290-CBEE-430D-92B5-AB1735251990}" destId="{7F063407-A328-47AD-B07A-890433DE46B6}" srcOrd="1" destOrd="0" presId="urn:microsoft.com/office/officeart/2018/2/layout/IconVerticalSolidList"/>
    <dgm:cxn modelId="{E38B4394-3B51-451D-AEFF-682E80569C5B}" type="presParOf" srcId="{24125290-CBEE-430D-92B5-AB1735251990}" destId="{E259D05D-A488-4268-8892-576430438307}" srcOrd="2" destOrd="0" presId="urn:microsoft.com/office/officeart/2018/2/layout/IconVerticalSolidList"/>
    <dgm:cxn modelId="{088735A5-7C05-45C7-852C-34ED9E55E715}" type="presParOf" srcId="{24125290-CBEE-430D-92B5-AB1735251990}" destId="{24D84EBB-02F6-4BD9-BE12-270AD43925CD}" srcOrd="3" destOrd="0" presId="urn:microsoft.com/office/officeart/2018/2/layout/IconVerticalSolidList"/>
    <dgm:cxn modelId="{A10BF83D-5BDE-431A-B54A-918B4A3A9366}" type="presParOf" srcId="{24125290-CBEE-430D-92B5-AB1735251990}" destId="{5A55675B-CF06-42B6-92C5-1EEEE4E565D8}" srcOrd="4" destOrd="0" presId="urn:microsoft.com/office/officeart/2018/2/layout/IconVerticalSolidList"/>
    <dgm:cxn modelId="{8ECC8194-81B3-4699-A62F-61E74EE14A22}" type="presParOf" srcId="{0EE84C9B-8D2F-4290-9BAA-33175B6C9CCA}" destId="{20F6ADB5-5E44-4F0C-894B-9BFEA76CB420}" srcOrd="1" destOrd="0" presId="urn:microsoft.com/office/officeart/2018/2/layout/IconVerticalSolidList"/>
    <dgm:cxn modelId="{A307FCF7-50DE-411F-A94E-3A3CE0ADBE6A}" type="presParOf" srcId="{0EE84C9B-8D2F-4290-9BAA-33175B6C9CCA}" destId="{0E8A9187-0370-4AC3-BDF9-72D98FEB021F}" srcOrd="2" destOrd="0" presId="urn:microsoft.com/office/officeart/2018/2/layout/IconVerticalSolidList"/>
    <dgm:cxn modelId="{FCFB4083-992A-4543-9519-9DD57B4CDB18}" type="presParOf" srcId="{0E8A9187-0370-4AC3-BDF9-72D98FEB021F}" destId="{1B996677-CAE0-4565-827B-8E313A0CA1E6}" srcOrd="0" destOrd="0" presId="urn:microsoft.com/office/officeart/2018/2/layout/IconVerticalSolidList"/>
    <dgm:cxn modelId="{2788A59B-505B-43D8-BF98-65A6ADDC5439}" type="presParOf" srcId="{0E8A9187-0370-4AC3-BDF9-72D98FEB021F}" destId="{6EDAC8AF-EB36-477C-AADE-B8810660FF3F}" srcOrd="1" destOrd="0" presId="urn:microsoft.com/office/officeart/2018/2/layout/IconVerticalSolidList"/>
    <dgm:cxn modelId="{025D7A4D-6425-409A-AA3C-25118C12F508}" type="presParOf" srcId="{0E8A9187-0370-4AC3-BDF9-72D98FEB021F}" destId="{679CFAB5-D083-4674-B07F-77DA1ABF6A53}" srcOrd="2" destOrd="0" presId="urn:microsoft.com/office/officeart/2018/2/layout/IconVerticalSolidList"/>
    <dgm:cxn modelId="{FCE87B06-2543-41CF-A969-F120D01FBCFE}" type="presParOf" srcId="{0E8A9187-0370-4AC3-BDF9-72D98FEB021F}" destId="{16C6C7D0-8F9B-4442-AC01-4243373C2EB2}" srcOrd="3" destOrd="0" presId="urn:microsoft.com/office/officeart/2018/2/layout/IconVerticalSolidList"/>
    <dgm:cxn modelId="{4832C1C6-707C-413C-ACD1-0FE284D229BF}" type="presParOf" srcId="{0E8A9187-0370-4AC3-BDF9-72D98FEB021F}" destId="{EFA49ACF-5494-444D-AE43-92FACAEF410E}" srcOrd="4" destOrd="0" presId="urn:microsoft.com/office/officeart/2018/2/layout/IconVerticalSolidList"/>
    <dgm:cxn modelId="{8A3AB50F-650A-4629-9B47-5B8306399E51}" type="presParOf" srcId="{0EE84C9B-8D2F-4290-9BAA-33175B6C9CCA}" destId="{8F920913-1FD9-4F5A-B05F-D6871403C9E2}" srcOrd="3" destOrd="0" presId="urn:microsoft.com/office/officeart/2018/2/layout/IconVerticalSolidList"/>
    <dgm:cxn modelId="{E3D8A66A-66EB-4283-84AC-DDFDB14820F3}" type="presParOf" srcId="{0EE84C9B-8D2F-4290-9BAA-33175B6C9CCA}" destId="{B66EF98F-3C4F-4F9A-83ED-89DEA90415F3}" srcOrd="4" destOrd="0" presId="urn:microsoft.com/office/officeart/2018/2/layout/IconVerticalSolidList"/>
    <dgm:cxn modelId="{8E27188A-96F4-44CF-9131-95E41614FFC2}" type="presParOf" srcId="{B66EF98F-3C4F-4F9A-83ED-89DEA90415F3}" destId="{11E33964-6B8D-4961-9F94-88F80C7E499B}" srcOrd="0" destOrd="0" presId="urn:microsoft.com/office/officeart/2018/2/layout/IconVerticalSolidList"/>
    <dgm:cxn modelId="{733C0643-2131-4360-AE15-0F69731748B8}" type="presParOf" srcId="{B66EF98F-3C4F-4F9A-83ED-89DEA90415F3}" destId="{931AE770-8075-4B0A-8731-46B175922FBF}" srcOrd="1" destOrd="0" presId="urn:microsoft.com/office/officeart/2018/2/layout/IconVerticalSolidList"/>
    <dgm:cxn modelId="{0DCFCD6B-D930-4357-AF3B-3D6A7C8CAA3F}" type="presParOf" srcId="{B66EF98F-3C4F-4F9A-83ED-89DEA90415F3}" destId="{5F6AC66C-825E-4A4F-9D7C-CC9EE621622F}" srcOrd="2" destOrd="0" presId="urn:microsoft.com/office/officeart/2018/2/layout/IconVerticalSolidList"/>
    <dgm:cxn modelId="{7E2CE40A-9050-4D22-A45A-4A8CE8F6EE1A}" type="presParOf" srcId="{B66EF98F-3C4F-4F9A-83ED-89DEA90415F3}" destId="{50298D6A-E19D-4CCA-9D42-6BF557F1001C}" srcOrd="3" destOrd="0" presId="urn:microsoft.com/office/officeart/2018/2/layout/IconVerticalSolidList"/>
    <dgm:cxn modelId="{D101815F-D482-436A-A062-D4A0CBD7E92F}" type="presParOf" srcId="{B66EF98F-3C4F-4F9A-83ED-89DEA90415F3}" destId="{6DE4669B-F3B3-45F3-9C81-6D9BE854E03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DE1E2C-9F9B-4FF4-AACB-6A6DD5D460A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6DC764D-86B4-4802-9565-5D0E6DE8A34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Inconsistencies</a:t>
          </a:r>
          <a:endParaRPr lang="en-US" dirty="0"/>
        </a:p>
      </dgm:t>
    </dgm:pt>
    <dgm:pt modelId="{2CF5BD70-7290-497E-9328-DC770F0C64D2}" type="parTrans" cxnId="{1CBB78D2-92AD-459A-B42C-2B13662795B2}">
      <dgm:prSet/>
      <dgm:spPr/>
      <dgm:t>
        <a:bodyPr/>
        <a:lstStyle/>
        <a:p>
          <a:endParaRPr lang="en-US"/>
        </a:p>
      </dgm:t>
    </dgm:pt>
    <dgm:pt modelId="{6A6F8834-A452-4DA8-ACEA-A9829002A28D}" type="sibTrans" cxnId="{1CBB78D2-92AD-459A-B42C-2B13662795B2}">
      <dgm:prSet/>
      <dgm:spPr/>
      <dgm:t>
        <a:bodyPr/>
        <a:lstStyle/>
        <a:p>
          <a:endParaRPr lang="en-US"/>
        </a:p>
      </dgm:t>
    </dgm:pt>
    <dgm:pt modelId="{75075C6B-A7FF-4C69-8ECD-F65E55B8E3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Formats: </a:t>
          </a:r>
          <a:r>
            <a:rPr lang="de-DE" sz="1600" dirty="0" err="1"/>
            <a:t>Machine-created</a:t>
          </a:r>
          <a:r>
            <a:rPr lang="de-DE" sz="1600" dirty="0"/>
            <a:t> Data</a:t>
          </a:r>
          <a:endParaRPr lang="en-US" sz="1600" dirty="0"/>
        </a:p>
      </dgm:t>
    </dgm:pt>
    <dgm:pt modelId="{4BB33936-292A-43CC-9099-09497DC2DA6B}" type="parTrans" cxnId="{EB79F079-16A1-4F71-80E1-33865F1BD797}">
      <dgm:prSet/>
      <dgm:spPr/>
      <dgm:t>
        <a:bodyPr/>
        <a:lstStyle/>
        <a:p>
          <a:endParaRPr lang="en-US"/>
        </a:p>
      </dgm:t>
    </dgm:pt>
    <dgm:pt modelId="{765C01DD-C231-430C-9013-99F6CB6F7337}" type="sibTrans" cxnId="{EB79F079-16A1-4F71-80E1-33865F1BD797}">
      <dgm:prSet/>
      <dgm:spPr/>
      <dgm:t>
        <a:bodyPr/>
        <a:lstStyle/>
        <a:p>
          <a:endParaRPr lang="en-US"/>
        </a:p>
      </dgm:t>
    </dgm:pt>
    <dgm:pt modelId="{081463B4-5FCF-4E70-9DC3-DBC926D5156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Wrong Entries:</a:t>
          </a:r>
          <a:endParaRPr lang="en-US"/>
        </a:p>
      </dgm:t>
    </dgm:pt>
    <dgm:pt modelId="{C0DBE8FA-23E6-4F94-8A24-D0847D65F55C}" type="parTrans" cxnId="{F8799F55-2A05-4478-85CE-CBBB03E44FBE}">
      <dgm:prSet/>
      <dgm:spPr/>
      <dgm:t>
        <a:bodyPr/>
        <a:lstStyle/>
        <a:p>
          <a:endParaRPr lang="en-US"/>
        </a:p>
      </dgm:t>
    </dgm:pt>
    <dgm:pt modelId="{AD4A4381-FDE4-4712-B4D5-A2A5E115EAA7}" type="sibTrans" cxnId="{F8799F55-2A05-4478-85CE-CBBB03E44FBE}">
      <dgm:prSet/>
      <dgm:spPr/>
      <dgm:t>
        <a:bodyPr/>
        <a:lstStyle/>
        <a:p>
          <a:endParaRPr lang="en-US"/>
        </a:p>
      </dgm:t>
    </dgm:pt>
    <dgm:pt modelId="{C7C7CD68-D716-46AD-8EF7-588BCDECA6B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Duplicates:</a:t>
          </a:r>
          <a:endParaRPr lang="en-US"/>
        </a:p>
      </dgm:t>
    </dgm:pt>
    <dgm:pt modelId="{B67D95B1-9C1C-4D98-B8A2-816B2228D829}" type="parTrans" cxnId="{873ED770-B40C-4E40-8C6D-63A315B2CFAF}">
      <dgm:prSet/>
      <dgm:spPr/>
      <dgm:t>
        <a:bodyPr/>
        <a:lstStyle/>
        <a:p>
          <a:endParaRPr lang="en-US"/>
        </a:p>
      </dgm:t>
    </dgm:pt>
    <dgm:pt modelId="{ACA09BFB-DD66-4F0C-B89F-B63FE10AA55E}" type="sibTrans" cxnId="{873ED770-B40C-4E40-8C6D-63A315B2CFAF}">
      <dgm:prSet/>
      <dgm:spPr/>
      <dgm:t>
        <a:bodyPr/>
        <a:lstStyle/>
        <a:p>
          <a:endParaRPr lang="en-US"/>
        </a:p>
      </dgm:t>
    </dgm:pt>
    <dgm:pt modelId="{2423E02A-4884-43B2-B7B2-BEDBF2644D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Data Management </a:t>
          </a:r>
          <a:r>
            <a:rPr lang="de-DE" sz="1600" dirty="0" err="1"/>
            <a:t>Platform</a:t>
          </a:r>
          <a:r>
            <a:rPr lang="de-DE" sz="1600" dirty="0"/>
            <a:t>  (SEEK)</a:t>
          </a:r>
          <a:endParaRPr lang="en-US" sz="1600" dirty="0"/>
        </a:p>
      </dgm:t>
    </dgm:pt>
    <dgm:pt modelId="{E2F9D12F-B25E-41B6-A11C-0D3086FD7904}" type="parTrans" cxnId="{C933305B-DACC-4998-A498-1F762519C8C2}">
      <dgm:prSet/>
      <dgm:spPr/>
      <dgm:t>
        <a:bodyPr/>
        <a:lstStyle/>
        <a:p>
          <a:endParaRPr lang="en-US"/>
        </a:p>
      </dgm:t>
    </dgm:pt>
    <dgm:pt modelId="{567395B3-1ECD-47F7-9285-231A607318B4}" type="sibTrans" cxnId="{C933305B-DACC-4998-A498-1F762519C8C2}">
      <dgm:prSet/>
      <dgm:spPr/>
      <dgm:t>
        <a:bodyPr/>
        <a:lstStyle/>
        <a:p>
          <a:endParaRPr lang="en-US"/>
        </a:p>
      </dgm:t>
    </dgm:pt>
    <dgm:pt modelId="{24993E76-8F45-448E-B7A4-2ACE60CB3D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Impossible </a:t>
          </a:r>
          <a:r>
            <a:rPr lang="de-DE" sz="1600" dirty="0" err="1"/>
            <a:t>values</a:t>
          </a:r>
          <a:r>
            <a:rPr lang="de-DE" sz="1600" dirty="0"/>
            <a:t>: </a:t>
          </a:r>
          <a:r>
            <a:rPr lang="de-DE" sz="1600" dirty="0" err="1"/>
            <a:t>Machine</a:t>
          </a:r>
          <a:r>
            <a:rPr lang="de-DE" sz="1600" dirty="0"/>
            <a:t> Errors</a:t>
          </a:r>
          <a:endParaRPr lang="en-US" sz="1600" dirty="0"/>
        </a:p>
      </dgm:t>
    </dgm:pt>
    <dgm:pt modelId="{0889A27C-D403-44DB-833F-E882D16F554A}" type="parTrans" cxnId="{A1E25CC4-A0C3-48E9-A546-2D0E59521F6A}">
      <dgm:prSet/>
      <dgm:spPr/>
      <dgm:t>
        <a:bodyPr/>
        <a:lstStyle/>
        <a:p>
          <a:endParaRPr lang="de-DE"/>
        </a:p>
      </dgm:t>
    </dgm:pt>
    <dgm:pt modelId="{1736C37F-66D5-41E5-821C-6C3C0F81187F}" type="sibTrans" cxnId="{A1E25CC4-A0C3-48E9-A546-2D0E59521F6A}">
      <dgm:prSet/>
      <dgm:spPr/>
      <dgm:t>
        <a:bodyPr/>
        <a:lstStyle/>
        <a:p>
          <a:endParaRPr lang="de-DE"/>
        </a:p>
      </dgm:t>
    </dgm:pt>
    <dgm:pt modelId="{7B2B5E8F-A232-4564-A3B4-3660C25608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Scales:  </a:t>
          </a:r>
          <a:r>
            <a:rPr lang="de-DE" sz="1600" dirty="0" err="1"/>
            <a:t>Machine-created</a:t>
          </a:r>
          <a:r>
            <a:rPr lang="de-DE" sz="1600" dirty="0"/>
            <a:t> Data </a:t>
          </a:r>
          <a:r>
            <a:rPr lang="en-US" sz="1600" dirty="0"/>
            <a:t>e.g. NMR-Machine, Mass-Spectrometry, …</a:t>
          </a:r>
        </a:p>
      </dgm:t>
    </dgm:pt>
    <dgm:pt modelId="{EC626FFA-5043-4593-AB15-63A0755F242D}" type="parTrans" cxnId="{183033E5-23E0-43CF-828D-59F1E4586A08}">
      <dgm:prSet/>
      <dgm:spPr/>
      <dgm:t>
        <a:bodyPr/>
        <a:lstStyle/>
        <a:p>
          <a:endParaRPr lang="de-DE"/>
        </a:p>
      </dgm:t>
    </dgm:pt>
    <dgm:pt modelId="{DECE7DA1-EFA7-40C7-8EC4-26BE99795B78}" type="sibTrans" cxnId="{183033E5-23E0-43CF-828D-59F1E4586A08}">
      <dgm:prSet/>
      <dgm:spPr/>
      <dgm:t>
        <a:bodyPr/>
        <a:lstStyle/>
        <a:p>
          <a:endParaRPr lang="de-DE"/>
        </a:p>
      </dgm:t>
    </dgm:pt>
    <dgm:pt modelId="{8E4F5C2E-5F10-46D3-8510-47929B99BD8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System: metric</a:t>
          </a:r>
        </a:p>
      </dgm:t>
    </dgm:pt>
    <dgm:pt modelId="{C5BBEA7F-ED49-4C9E-9075-B64F6CCF7494}" type="parTrans" cxnId="{A6B913A9-CF2D-49AB-8130-0FAFB7D38076}">
      <dgm:prSet/>
      <dgm:spPr/>
      <dgm:t>
        <a:bodyPr/>
        <a:lstStyle/>
        <a:p>
          <a:endParaRPr lang="de-DE"/>
        </a:p>
      </dgm:t>
    </dgm:pt>
    <dgm:pt modelId="{D7033847-1386-45E8-8431-C6B1C00CD4EF}" type="sibTrans" cxnId="{A6B913A9-CF2D-49AB-8130-0FAFB7D38076}">
      <dgm:prSet/>
      <dgm:spPr/>
      <dgm:t>
        <a:bodyPr/>
        <a:lstStyle/>
        <a:p>
          <a:endParaRPr lang="de-DE"/>
        </a:p>
      </dgm:t>
    </dgm:pt>
    <dgm:pt modelId="{A5D26657-E3B1-4E9E-81EB-8895F975A0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 err="1"/>
            <a:t>Outlier</a:t>
          </a:r>
          <a:r>
            <a:rPr lang="de-DE" sz="1600" dirty="0"/>
            <a:t> </a:t>
          </a:r>
          <a:r>
            <a:rPr lang="de-DE" sz="1600" dirty="0" err="1"/>
            <a:t>Detection</a:t>
          </a:r>
          <a:r>
            <a:rPr lang="de-DE" sz="1600" dirty="0"/>
            <a:t>: </a:t>
          </a:r>
        </a:p>
      </dgm:t>
    </dgm:pt>
    <dgm:pt modelId="{8D7606E9-A91C-4EFA-AE36-06C598CBC335}" type="parTrans" cxnId="{05CB9479-7BD3-4608-9919-35169A67A7E2}">
      <dgm:prSet/>
      <dgm:spPr/>
      <dgm:t>
        <a:bodyPr/>
        <a:lstStyle/>
        <a:p>
          <a:endParaRPr lang="de-DE"/>
        </a:p>
      </dgm:t>
    </dgm:pt>
    <dgm:pt modelId="{1D9DCEB1-B8AE-4630-A264-68C6D9A07654}" type="sibTrans" cxnId="{05CB9479-7BD3-4608-9919-35169A67A7E2}">
      <dgm:prSet/>
      <dgm:spPr/>
      <dgm:t>
        <a:bodyPr/>
        <a:lstStyle/>
        <a:p>
          <a:endParaRPr lang="de-DE"/>
        </a:p>
      </dgm:t>
    </dgm:pt>
    <dgm:pt modelId="{45A29A69-A207-48AB-93BF-2D2B04AE5D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Checkup Routine d</a:t>
          </a:r>
          <a:r>
            <a:rPr lang="en-US" sz="1600" dirty="0"/>
            <a:t>one by individual Scientists</a:t>
          </a:r>
        </a:p>
      </dgm:t>
    </dgm:pt>
    <dgm:pt modelId="{00DF26CA-A207-43AB-AFEA-C790826C8282}" type="parTrans" cxnId="{CEAE6C50-F6AB-4088-A20C-F20E12C2111E}">
      <dgm:prSet/>
      <dgm:spPr/>
      <dgm:t>
        <a:bodyPr/>
        <a:lstStyle/>
        <a:p>
          <a:endParaRPr lang="de-DE"/>
        </a:p>
      </dgm:t>
    </dgm:pt>
    <dgm:pt modelId="{D0002F3B-0DC9-4029-8CAF-A4266974A115}" type="sibTrans" cxnId="{CEAE6C50-F6AB-4088-A20C-F20E12C2111E}">
      <dgm:prSet/>
      <dgm:spPr/>
      <dgm:t>
        <a:bodyPr/>
        <a:lstStyle/>
        <a:p>
          <a:endParaRPr lang="de-DE"/>
        </a:p>
      </dgm:t>
    </dgm:pt>
    <dgm:pt modelId="{8FF2209C-FD18-418E-988A-C9B35FB633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ID-</a:t>
          </a:r>
          <a:r>
            <a:rPr lang="de-DE" sz="1600" dirty="0" err="1"/>
            <a:t>consistency</a:t>
          </a:r>
          <a:r>
            <a:rPr lang="de-DE" sz="1600" dirty="0"/>
            <a:t> in </a:t>
          </a:r>
          <a:r>
            <a:rPr lang="de-DE" sz="1600" dirty="0" err="1"/>
            <a:t>each</a:t>
          </a:r>
          <a:r>
            <a:rPr lang="de-DE" sz="1600" dirty="0"/>
            <a:t> </a:t>
          </a:r>
          <a:r>
            <a:rPr lang="de-DE" sz="1600" dirty="0" err="1"/>
            <a:t>spreadsheet</a:t>
          </a:r>
          <a:endParaRPr lang="de-DE" sz="1600" dirty="0"/>
        </a:p>
      </dgm:t>
    </dgm:pt>
    <dgm:pt modelId="{5F2B0164-6C6F-4836-AD25-B8985238338D}" type="parTrans" cxnId="{444FB403-EDC4-40D4-B899-BA14E95D35AA}">
      <dgm:prSet/>
      <dgm:spPr/>
      <dgm:t>
        <a:bodyPr/>
        <a:lstStyle/>
        <a:p>
          <a:endParaRPr lang="de-DE"/>
        </a:p>
      </dgm:t>
    </dgm:pt>
    <dgm:pt modelId="{A1677E58-45B0-4500-840F-7A9C8FADFC60}" type="sibTrans" cxnId="{444FB403-EDC4-40D4-B899-BA14E95D35AA}">
      <dgm:prSet/>
      <dgm:spPr/>
      <dgm:t>
        <a:bodyPr/>
        <a:lstStyle/>
        <a:p>
          <a:endParaRPr lang="de-DE"/>
        </a:p>
      </dgm:t>
    </dgm:pt>
    <dgm:pt modelId="{38BDDC73-8950-4702-B4AF-EF7B3B56CB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 err="1"/>
            <a:t>Overlooked</a:t>
          </a:r>
          <a:r>
            <a:rPr lang="de-DE" sz="1600" dirty="0"/>
            <a:t> </a:t>
          </a:r>
          <a:r>
            <a:rPr lang="de-DE" sz="1600" dirty="0" err="1"/>
            <a:t>by</a:t>
          </a:r>
          <a:r>
            <a:rPr lang="de-DE" sz="1600" dirty="0"/>
            <a:t> </a:t>
          </a:r>
          <a:r>
            <a:rPr lang="de-DE" sz="1600" dirty="0" err="1"/>
            <a:t>each</a:t>
          </a:r>
          <a:r>
            <a:rPr lang="de-DE" sz="1600" dirty="0"/>
            <a:t> individual </a:t>
          </a:r>
          <a:r>
            <a:rPr lang="de-DE" sz="1600" dirty="0" err="1"/>
            <a:t>scientist</a:t>
          </a:r>
          <a:endParaRPr lang="en-US" sz="1600" dirty="0"/>
        </a:p>
      </dgm:t>
    </dgm:pt>
    <dgm:pt modelId="{C7C95ADB-F09F-4536-B1BB-E531F6C0F510}" type="parTrans" cxnId="{AE022A69-BF70-43F2-B895-9077ADFE7695}">
      <dgm:prSet/>
      <dgm:spPr/>
      <dgm:t>
        <a:bodyPr/>
        <a:lstStyle/>
        <a:p>
          <a:endParaRPr lang="de-DE"/>
        </a:p>
      </dgm:t>
    </dgm:pt>
    <dgm:pt modelId="{895472B1-1383-4C4B-9025-176C0AB2207F}" type="sibTrans" cxnId="{AE022A69-BF70-43F2-B895-9077ADFE7695}">
      <dgm:prSet/>
      <dgm:spPr/>
      <dgm:t>
        <a:bodyPr/>
        <a:lstStyle/>
        <a:p>
          <a:endParaRPr lang="de-DE"/>
        </a:p>
      </dgm:t>
    </dgm:pt>
    <dgm:pt modelId="{0EE84C9B-8D2F-4290-9BAA-33175B6C9CCA}" type="pres">
      <dgm:prSet presAssocID="{23DE1E2C-9F9B-4FF4-AACB-6A6DD5D460A6}" presName="root" presStyleCnt="0">
        <dgm:presLayoutVars>
          <dgm:dir/>
          <dgm:resizeHandles val="exact"/>
        </dgm:presLayoutVars>
      </dgm:prSet>
      <dgm:spPr/>
    </dgm:pt>
    <dgm:pt modelId="{24125290-CBEE-430D-92B5-AB1735251990}" type="pres">
      <dgm:prSet presAssocID="{F6DC764D-86B4-4802-9565-5D0E6DE8A342}" presName="compNode" presStyleCnt="0"/>
      <dgm:spPr/>
    </dgm:pt>
    <dgm:pt modelId="{DCE5E1BC-D85A-4C8E-9089-5C1353F03CE3}" type="pres">
      <dgm:prSet presAssocID="{F6DC764D-86B4-4802-9565-5D0E6DE8A342}" presName="bgRect" presStyleLbl="bgShp" presStyleIdx="0" presStyleCnt="3"/>
      <dgm:spPr/>
    </dgm:pt>
    <dgm:pt modelId="{7F063407-A328-47AD-B07A-890433DE46B6}" type="pres">
      <dgm:prSet presAssocID="{F6DC764D-86B4-4802-9565-5D0E6DE8A3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259D05D-A488-4268-8892-576430438307}" type="pres">
      <dgm:prSet presAssocID="{F6DC764D-86B4-4802-9565-5D0E6DE8A342}" presName="spaceRect" presStyleCnt="0"/>
      <dgm:spPr/>
    </dgm:pt>
    <dgm:pt modelId="{24D84EBB-02F6-4BD9-BE12-270AD43925CD}" type="pres">
      <dgm:prSet presAssocID="{F6DC764D-86B4-4802-9565-5D0E6DE8A342}" presName="parTx" presStyleLbl="revTx" presStyleIdx="0" presStyleCnt="6">
        <dgm:presLayoutVars>
          <dgm:chMax val="0"/>
          <dgm:chPref val="0"/>
        </dgm:presLayoutVars>
      </dgm:prSet>
      <dgm:spPr/>
    </dgm:pt>
    <dgm:pt modelId="{5A55675B-CF06-42B6-92C5-1EEEE4E565D8}" type="pres">
      <dgm:prSet presAssocID="{F6DC764D-86B4-4802-9565-5D0E6DE8A342}" presName="desTx" presStyleLbl="revTx" presStyleIdx="1" presStyleCnt="6">
        <dgm:presLayoutVars/>
      </dgm:prSet>
      <dgm:spPr/>
    </dgm:pt>
    <dgm:pt modelId="{20F6ADB5-5E44-4F0C-894B-9BFEA76CB420}" type="pres">
      <dgm:prSet presAssocID="{6A6F8834-A452-4DA8-ACEA-A9829002A28D}" presName="sibTrans" presStyleCnt="0"/>
      <dgm:spPr/>
    </dgm:pt>
    <dgm:pt modelId="{0E8A9187-0370-4AC3-BDF9-72D98FEB021F}" type="pres">
      <dgm:prSet presAssocID="{081463B4-5FCF-4E70-9DC3-DBC926D51560}" presName="compNode" presStyleCnt="0"/>
      <dgm:spPr/>
    </dgm:pt>
    <dgm:pt modelId="{1B996677-CAE0-4565-827B-8E313A0CA1E6}" type="pres">
      <dgm:prSet presAssocID="{081463B4-5FCF-4E70-9DC3-DBC926D51560}" presName="bgRect" presStyleLbl="bgShp" presStyleIdx="1" presStyleCnt="3"/>
      <dgm:spPr/>
    </dgm:pt>
    <dgm:pt modelId="{6EDAC8AF-EB36-477C-AADE-B8810660FF3F}" type="pres">
      <dgm:prSet presAssocID="{081463B4-5FCF-4E70-9DC3-DBC926D515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79CFAB5-D083-4674-B07F-77DA1ABF6A53}" type="pres">
      <dgm:prSet presAssocID="{081463B4-5FCF-4E70-9DC3-DBC926D51560}" presName="spaceRect" presStyleCnt="0"/>
      <dgm:spPr/>
    </dgm:pt>
    <dgm:pt modelId="{16C6C7D0-8F9B-4442-AC01-4243373C2EB2}" type="pres">
      <dgm:prSet presAssocID="{081463B4-5FCF-4E70-9DC3-DBC926D51560}" presName="parTx" presStyleLbl="revTx" presStyleIdx="2" presStyleCnt="6">
        <dgm:presLayoutVars>
          <dgm:chMax val="0"/>
          <dgm:chPref val="0"/>
        </dgm:presLayoutVars>
      </dgm:prSet>
      <dgm:spPr/>
    </dgm:pt>
    <dgm:pt modelId="{EFA49ACF-5494-444D-AE43-92FACAEF410E}" type="pres">
      <dgm:prSet presAssocID="{081463B4-5FCF-4E70-9DC3-DBC926D51560}" presName="desTx" presStyleLbl="revTx" presStyleIdx="3" presStyleCnt="6">
        <dgm:presLayoutVars/>
      </dgm:prSet>
      <dgm:spPr/>
    </dgm:pt>
    <dgm:pt modelId="{8F920913-1FD9-4F5A-B05F-D6871403C9E2}" type="pres">
      <dgm:prSet presAssocID="{AD4A4381-FDE4-4712-B4D5-A2A5E115EAA7}" presName="sibTrans" presStyleCnt="0"/>
      <dgm:spPr/>
    </dgm:pt>
    <dgm:pt modelId="{B66EF98F-3C4F-4F9A-83ED-89DEA90415F3}" type="pres">
      <dgm:prSet presAssocID="{C7C7CD68-D716-46AD-8EF7-588BCDECA6B0}" presName="compNode" presStyleCnt="0"/>
      <dgm:spPr/>
    </dgm:pt>
    <dgm:pt modelId="{11E33964-6B8D-4961-9F94-88F80C7E499B}" type="pres">
      <dgm:prSet presAssocID="{C7C7CD68-D716-46AD-8EF7-588BCDECA6B0}" presName="bgRect" presStyleLbl="bgShp" presStyleIdx="2" presStyleCnt="3"/>
      <dgm:spPr/>
    </dgm:pt>
    <dgm:pt modelId="{931AE770-8075-4B0A-8731-46B175922FBF}" type="pres">
      <dgm:prSet presAssocID="{C7C7CD68-D716-46AD-8EF7-588BCDECA6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F6AC66C-825E-4A4F-9D7C-CC9EE621622F}" type="pres">
      <dgm:prSet presAssocID="{C7C7CD68-D716-46AD-8EF7-588BCDECA6B0}" presName="spaceRect" presStyleCnt="0"/>
      <dgm:spPr/>
    </dgm:pt>
    <dgm:pt modelId="{50298D6A-E19D-4CCA-9D42-6BF557F1001C}" type="pres">
      <dgm:prSet presAssocID="{C7C7CD68-D716-46AD-8EF7-588BCDECA6B0}" presName="parTx" presStyleLbl="revTx" presStyleIdx="4" presStyleCnt="6">
        <dgm:presLayoutVars>
          <dgm:chMax val="0"/>
          <dgm:chPref val="0"/>
        </dgm:presLayoutVars>
      </dgm:prSet>
      <dgm:spPr/>
    </dgm:pt>
    <dgm:pt modelId="{6DE4669B-F3B3-45F3-9C81-6D9BE854E038}" type="pres">
      <dgm:prSet presAssocID="{C7C7CD68-D716-46AD-8EF7-588BCDECA6B0}" presName="desTx" presStyleLbl="revTx" presStyleIdx="5" presStyleCnt="6">
        <dgm:presLayoutVars/>
      </dgm:prSet>
      <dgm:spPr/>
    </dgm:pt>
  </dgm:ptLst>
  <dgm:cxnLst>
    <dgm:cxn modelId="{444FB403-EDC4-40D4-B899-BA14E95D35AA}" srcId="{C7C7CD68-D716-46AD-8EF7-588BCDECA6B0}" destId="{8FF2209C-FD18-418E-988A-C9B35FB633A3}" srcOrd="1" destOrd="0" parTransId="{5F2B0164-6C6F-4836-AD25-B8985238338D}" sibTransId="{A1677E58-45B0-4500-840F-7A9C8FADFC60}"/>
    <dgm:cxn modelId="{7E80F803-4C5E-416E-8110-71519764C81B}" type="presOf" srcId="{C7C7CD68-D716-46AD-8EF7-588BCDECA6B0}" destId="{50298D6A-E19D-4CCA-9D42-6BF557F1001C}" srcOrd="0" destOrd="0" presId="urn:microsoft.com/office/officeart/2018/2/layout/IconVerticalSolidList"/>
    <dgm:cxn modelId="{616A401A-3494-47E6-AB59-93CCAE670D27}" type="presOf" srcId="{24993E76-8F45-448E-B7A4-2ACE60CB3DD6}" destId="{EFA49ACF-5494-444D-AE43-92FACAEF410E}" srcOrd="0" destOrd="0" presId="urn:microsoft.com/office/officeart/2018/2/layout/IconVerticalSolidList"/>
    <dgm:cxn modelId="{2C504326-0868-432D-82A4-BF4FF6A8D75C}" type="presOf" srcId="{7B2B5E8F-A232-4564-A3B4-3660C25608A3}" destId="{5A55675B-CF06-42B6-92C5-1EEEE4E565D8}" srcOrd="0" destOrd="1" presId="urn:microsoft.com/office/officeart/2018/2/layout/IconVerticalSolidList"/>
    <dgm:cxn modelId="{FF3F8A2D-721D-4B32-BC4B-7FE342ED2714}" type="presOf" srcId="{45A29A69-A207-48AB-93BF-2D2B04AE5D59}" destId="{EFA49ACF-5494-444D-AE43-92FACAEF410E}" srcOrd="0" destOrd="2" presId="urn:microsoft.com/office/officeart/2018/2/layout/IconVerticalSolidList"/>
    <dgm:cxn modelId="{80177030-4921-4627-8984-651ED0C0B817}" type="presOf" srcId="{75075C6B-A7FF-4C69-8ECD-F65E55B8E373}" destId="{5A55675B-CF06-42B6-92C5-1EEEE4E565D8}" srcOrd="0" destOrd="0" presId="urn:microsoft.com/office/officeart/2018/2/layout/IconVerticalSolidList"/>
    <dgm:cxn modelId="{8291FB3E-C1FF-49CB-9B76-27B61BDB3B49}" type="presOf" srcId="{A5D26657-E3B1-4E9E-81EB-8895F975A06B}" destId="{EFA49ACF-5494-444D-AE43-92FACAEF410E}" srcOrd="0" destOrd="1" presId="urn:microsoft.com/office/officeart/2018/2/layout/IconVerticalSolidList"/>
    <dgm:cxn modelId="{C933305B-DACC-4998-A498-1F762519C8C2}" srcId="{C7C7CD68-D716-46AD-8EF7-588BCDECA6B0}" destId="{2423E02A-4884-43B2-B7B2-BEDBF2644D66}" srcOrd="0" destOrd="0" parTransId="{E2F9D12F-B25E-41B6-A11C-0D3086FD7904}" sibTransId="{567395B3-1ECD-47F7-9285-231A607318B4}"/>
    <dgm:cxn modelId="{AE022A69-BF70-43F2-B895-9077ADFE7695}" srcId="{C7C7CD68-D716-46AD-8EF7-588BCDECA6B0}" destId="{38BDDC73-8950-4702-B4AF-EF7B3B56CB26}" srcOrd="2" destOrd="0" parTransId="{C7C95ADB-F09F-4536-B1BB-E531F6C0F510}" sibTransId="{895472B1-1383-4C4B-9025-176C0AB2207F}"/>
    <dgm:cxn modelId="{CEAE6C50-F6AB-4088-A20C-F20E12C2111E}" srcId="{081463B4-5FCF-4E70-9DC3-DBC926D51560}" destId="{45A29A69-A207-48AB-93BF-2D2B04AE5D59}" srcOrd="2" destOrd="0" parTransId="{00DF26CA-A207-43AB-AFEA-C790826C8282}" sibTransId="{D0002F3B-0DC9-4029-8CAF-A4266974A115}"/>
    <dgm:cxn modelId="{873ED770-B40C-4E40-8C6D-63A315B2CFAF}" srcId="{23DE1E2C-9F9B-4FF4-AACB-6A6DD5D460A6}" destId="{C7C7CD68-D716-46AD-8EF7-588BCDECA6B0}" srcOrd="2" destOrd="0" parTransId="{B67D95B1-9C1C-4D98-B8A2-816B2228D829}" sibTransId="{ACA09BFB-DD66-4F0C-B89F-B63FE10AA55E}"/>
    <dgm:cxn modelId="{F8799F55-2A05-4478-85CE-CBBB03E44FBE}" srcId="{23DE1E2C-9F9B-4FF4-AACB-6A6DD5D460A6}" destId="{081463B4-5FCF-4E70-9DC3-DBC926D51560}" srcOrd="1" destOrd="0" parTransId="{C0DBE8FA-23E6-4F94-8A24-D0847D65F55C}" sibTransId="{AD4A4381-FDE4-4712-B4D5-A2A5E115EAA7}"/>
    <dgm:cxn modelId="{05CB9479-7BD3-4608-9919-35169A67A7E2}" srcId="{081463B4-5FCF-4E70-9DC3-DBC926D51560}" destId="{A5D26657-E3B1-4E9E-81EB-8895F975A06B}" srcOrd="1" destOrd="0" parTransId="{8D7606E9-A91C-4EFA-AE36-06C598CBC335}" sibTransId="{1D9DCEB1-B8AE-4630-A264-68C6D9A07654}"/>
    <dgm:cxn modelId="{EB79F079-16A1-4F71-80E1-33865F1BD797}" srcId="{F6DC764D-86B4-4802-9565-5D0E6DE8A342}" destId="{75075C6B-A7FF-4C69-8ECD-F65E55B8E373}" srcOrd="0" destOrd="0" parTransId="{4BB33936-292A-43CC-9099-09497DC2DA6B}" sibTransId="{765C01DD-C231-430C-9013-99F6CB6F7337}"/>
    <dgm:cxn modelId="{12146885-62AD-4F1F-95A7-D507EA15CBFA}" type="presOf" srcId="{8E4F5C2E-5F10-46D3-8510-47929B99BD81}" destId="{5A55675B-CF06-42B6-92C5-1EEEE4E565D8}" srcOrd="0" destOrd="2" presId="urn:microsoft.com/office/officeart/2018/2/layout/IconVerticalSolidList"/>
    <dgm:cxn modelId="{189C1A99-3DFF-48A8-A4D5-FBF3D916095A}" type="presOf" srcId="{081463B4-5FCF-4E70-9DC3-DBC926D51560}" destId="{16C6C7D0-8F9B-4442-AC01-4243373C2EB2}" srcOrd="0" destOrd="0" presId="urn:microsoft.com/office/officeart/2018/2/layout/IconVerticalSolidList"/>
    <dgm:cxn modelId="{8B55719D-30D7-41BB-90B5-35A2A5B21FCF}" type="presOf" srcId="{2423E02A-4884-43B2-B7B2-BEDBF2644D66}" destId="{6DE4669B-F3B3-45F3-9C81-6D9BE854E038}" srcOrd="0" destOrd="0" presId="urn:microsoft.com/office/officeart/2018/2/layout/IconVerticalSolidList"/>
    <dgm:cxn modelId="{68397D9E-3363-4781-BA95-139D104DE175}" type="presOf" srcId="{F6DC764D-86B4-4802-9565-5D0E6DE8A342}" destId="{24D84EBB-02F6-4BD9-BE12-270AD43925CD}" srcOrd="0" destOrd="0" presId="urn:microsoft.com/office/officeart/2018/2/layout/IconVerticalSolidList"/>
    <dgm:cxn modelId="{A6B913A9-CF2D-49AB-8130-0FAFB7D38076}" srcId="{F6DC764D-86B4-4802-9565-5D0E6DE8A342}" destId="{8E4F5C2E-5F10-46D3-8510-47929B99BD81}" srcOrd="2" destOrd="0" parTransId="{C5BBEA7F-ED49-4C9E-9075-B64F6CCF7494}" sibTransId="{D7033847-1386-45E8-8431-C6B1C00CD4EF}"/>
    <dgm:cxn modelId="{68D0A3BF-0755-43D0-B3E7-F160F657AFB3}" type="presOf" srcId="{38BDDC73-8950-4702-B4AF-EF7B3B56CB26}" destId="{6DE4669B-F3B3-45F3-9C81-6D9BE854E038}" srcOrd="0" destOrd="2" presId="urn:microsoft.com/office/officeart/2018/2/layout/IconVerticalSolidList"/>
    <dgm:cxn modelId="{4E316AC3-28ED-4CA6-89A0-9AF2705888EB}" type="presOf" srcId="{8FF2209C-FD18-418E-988A-C9B35FB633A3}" destId="{6DE4669B-F3B3-45F3-9C81-6D9BE854E038}" srcOrd="0" destOrd="1" presId="urn:microsoft.com/office/officeart/2018/2/layout/IconVerticalSolidList"/>
    <dgm:cxn modelId="{A1E25CC4-A0C3-48E9-A546-2D0E59521F6A}" srcId="{081463B4-5FCF-4E70-9DC3-DBC926D51560}" destId="{24993E76-8F45-448E-B7A4-2ACE60CB3DD6}" srcOrd="0" destOrd="0" parTransId="{0889A27C-D403-44DB-833F-E882D16F554A}" sibTransId="{1736C37F-66D5-41E5-821C-6C3C0F81187F}"/>
    <dgm:cxn modelId="{1CBB78D2-92AD-459A-B42C-2B13662795B2}" srcId="{23DE1E2C-9F9B-4FF4-AACB-6A6DD5D460A6}" destId="{F6DC764D-86B4-4802-9565-5D0E6DE8A342}" srcOrd="0" destOrd="0" parTransId="{2CF5BD70-7290-497E-9328-DC770F0C64D2}" sibTransId="{6A6F8834-A452-4DA8-ACEA-A9829002A28D}"/>
    <dgm:cxn modelId="{8AA148E1-FF58-495B-A8D8-242EE0086B11}" type="presOf" srcId="{23DE1E2C-9F9B-4FF4-AACB-6A6DD5D460A6}" destId="{0EE84C9B-8D2F-4290-9BAA-33175B6C9CCA}" srcOrd="0" destOrd="0" presId="urn:microsoft.com/office/officeart/2018/2/layout/IconVerticalSolidList"/>
    <dgm:cxn modelId="{183033E5-23E0-43CF-828D-59F1E4586A08}" srcId="{F6DC764D-86B4-4802-9565-5D0E6DE8A342}" destId="{7B2B5E8F-A232-4564-A3B4-3660C25608A3}" srcOrd="1" destOrd="0" parTransId="{EC626FFA-5043-4593-AB15-63A0755F242D}" sibTransId="{DECE7DA1-EFA7-40C7-8EC4-26BE99795B78}"/>
    <dgm:cxn modelId="{C08C1B96-5332-46CC-A85E-D7437C97DB35}" type="presParOf" srcId="{0EE84C9B-8D2F-4290-9BAA-33175B6C9CCA}" destId="{24125290-CBEE-430D-92B5-AB1735251990}" srcOrd="0" destOrd="0" presId="urn:microsoft.com/office/officeart/2018/2/layout/IconVerticalSolidList"/>
    <dgm:cxn modelId="{3C8C728E-D619-45B8-864E-F8E79149BCB7}" type="presParOf" srcId="{24125290-CBEE-430D-92B5-AB1735251990}" destId="{DCE5E1BC-D85A-4C8E-9089-5C1353F03CE3}" srcOrd="0" destOrd="0" presId="urn:microsoft.com/office/officeart/2018/2/layout/IconVerticalSolidList"/>
    <dgm:cxn modelId="{676F00D9-B13D-4329-9453-7D2688C6AE8C}" type="presParOf" srcId="{24125290-CBEE-430D-92B5-AB1735251990}" destId="{7F063407-A328-47AD-B07A-890433DE46B6}" srcOrd="1" destOrd="0" presId="urn:microsoft.com/office/officeart/2018/2/layout/IconVerticalSolidList"/>
    <dgm:cxn modelId="{E38B4394-3B51-451D-AEFF-682E80569C5B}" type="presParOf" srcId="{24125290-CBEE-430D-92B5-AB1735251990}" destId="{E259D05D-A488-4268-8892-576430438307}" srcOrd="2" destOrd="0" presId="urn:microsoft.com/office/officeart/2018/2/layout/IconVerticalSolidList"/>
    <dgm:cxn modelId="{088735A5-7C05-45C7-852C-34ED9E55E715}" type="presParOf" srcId="{24125290-CBEE-430D-92B5-AB1735251990}" destId="{24D84EBB-02F6-4BD9-BE12-270AD43925CD}" srcOrd="3" destOrd="0" presId="urn:microsoft.com/office/officeart/2018/2/layout/IconVerticalSolidList"/>
    <dgm:cxn modelId="{A10BF83D-5BDE-431A-B54A-918B4A3A9366}" type="presParOf" srcId="{24125290-CBEE-430D-92B5-AB1735251990}" destId="{5A55675B-CF06-42B6-92C5-1EEEE4E565D8}" srcOrd="4" destOrd="0" presId="urn:microsoft.com/office/officeart/2018/2/layout/IconVerticalSolidList"/>
    <dgm:cxn modelId="{8ECC8194-81B3-4699-A62F-61E74EE14A22}" type="presParOf" srcId="{0EE84C9B-8D2F-4290-9BAA-33175B6C9CCA}" destId="{20F6ADB5-5E44-4F0C-894B-9BFEA76CB420}" srcOrd="1" destOrd="0" presId="urn:microsoft.com/office/officeart/2018/2/layout/IconVerticalSolidList"/>
    <dgm:cxn modelId="{A307FCF7-50DE-411F-A94E-3A3CE0ADBE6A}" type="presParOf" srcId="{0EE84C9B-8D2F-4290-9BAA-33175B6C9CCA}" destId="{0E8A9187-0370-4AC3-BDF9-72D98FEB021F}" srcOrd="2" destOrd="0" presId="urn:microsoft.com/office/officeart/2018/2/layout/IconVerticalSolidList"/>
    <dgm:cxn modelId="{FCFB4083-992A-4543-9519-9DD57B4CDB18}" type="presParOf" srcId="{0E8A9187-0370-4AC3-BDF9-72D98FEB021F}" destId="{1B996677-CAE0-4565-827B-8E313A0CA1E6}" srcOrd="0" destOrd="0" presId="urn:microsoft.com/office/officeart/2018/2/layout/IconVerticalSolidList"/>
    <dgm:cxn modelId="{2788A59B-505B-43D8-BF98-65A6ADDC5439}" type="presParOf" srcId="{0E8A9187-0370-4AC3-BDF9-72D98FEB021F}" destId="{6EDAC8AF-EB36-477C-AADE-B8810660FF3F}" srcOrd="1" destOrd="0" presId="urn:microsoft.com/office/officeart/2018/2/layout/IconVerticalSolidList"/>
    <dgm:cxn modelId="{025D7A4D-6425-409A-AA3C-25118C12F508}" type="presParOf" srcId="{0E8A9187-0370-4AC3-BDF9-72D98FEB021F}" destId="{679CFAB5-D083-4674-B07F-77DA1ABF6A53}" srcOrd="2" destOrd="0" presId="urn:microsoft.com/office/officeart/2018/2/layout/IconVerticalSolidList"/>
    <dgm:cxn modelId="{FCE87B06-2543-41CF-A969-F120D01FBCFE}" type="presParOf" srcId="{0E8A9187-0370-4AC3-BDF9-72D98FEB021F}" destId="{16C6C7D0-8F9B-4442-AC01-4243373C2EB2}" srcOrd="3" destOrd="0" presId="urn:microsoft.com/office/officeart/2018/2/layout/IconVerticalSolidList"/>
    <dgm:cxn modelId="{4832C1C6-707C-413C-ACD1-0FE284D229BF}" type="presParOf" srcId="{0E8A9187-0370-4AC3-BDF9-72D98FEB021F}" destId="{EFA49ACF-5494-444D-AE43-92FACAEF410E}" srcOrd="4" destOrd="0" presId="urn:microsoft.com/office/officeart/2018/2/layout/IconVerticalSolidList"/>
    <dgm:cxn modelId="{8A3AB50F-650A-4629-9B47-5B8306399E51}" type="presParOf" srcId="{0EE84C9B-8D2F-4290-9BAA-33175B6C9CCA}" destId="{8F920913-1FD9-4F5A-B05F-D6871403C9E2}" srcOrd="3" destOrd="0" presId="urn:microsoft.com/office/officeart/2018/2/layout/IconVerticalSolidList"/>
    <dgm:cxn modelId="{E3D8A66A-66EB-4283-84AC-DDFDB14820F3}" type="presParOf" srcId="{0EE84C9B-8D2F-4290-9BAA-33175B6C9CCA}" destId="{B66EF98F-3C4F-4F9A-83ED-89DEA90415F3}" srcOrd="4" destOrd="0" presId="urn:microsoft.com/office/officeart/2018/2/layout/IconVerticalSolidList"/>
    <dgm:cxn modelId="{8E27188A-96F4-44CF-9131-95E41614FFC2}" type="presParOf" srcId="{B66EF98F-3C4F-4F9A-83ED-89DEA90415F3}" destId="{11E33964-6B8D-4961-9F94-88F80C7E499B}" srcOrd="0" destOrd="0" presId="urn:microsoft.com/office/officeart/2018/2/layout/IconVerticalSolidList"/>
    <dgm:cxn modelId="{733C0643-2131-4360-AE15-0F69731748B8}" type="presParOf" srcId="{B66EF98F-3C4F-4F9A-83ED-89DEA90415F3}" destId="{931AE770-8075-4B0A-8731-46B175922FBF}" srcOrd="1" destOrd="0" presId="urn:microsoft.com/office/officeart/2018/2/layout/IconVerticalSolidList"/>
    <dgm:cxn modelId="{0DCFCD6B-D930-4357-AF3B-3D6A7C8CAA3F}" type="presParOf" srcId="{B66EF98F-3C4F-4F9A-83ED-89DEA90415F3}" destId="{5F6AC66C-825E-4A4F-9D7C-CC9EE621622F}" srcOrd="2" destOrd="0" presId="urn:microsoft.com/office/officeart/2018/2/layout/IconVerticalSolidList"/>
    <dgm:cxn modelId="{7E2CE40A-9050-4D22-A45A-4A8CE8F6EE1A}" type="presParOf" srcId="{B66EF98F-3C4F-4F9A-83ED-89DEA90415F3}" destId="{50298D6A-E19D-4CCA-9D42-6BF557F1001C}" srcOrd="3" destOrd="0" presId="urn:microsoft.com/office/officeart/2018/2/layout/IconVerticalSolidList"/>
    <dgm:cxn modelId="{D101815F-D482-436A-A062-D4A0CBD7E92F}" type="presParOf" srcId="{B66EF98F-3C4F-4F9A-83ED-89DEA90415F3}" destId="{6DE4669B-F3B3-45F3-9C81-6D9BE854E03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5E1BC-D85A-4C8E-9089-5C1353F03CE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63407-A328-47AD-B07A-890433DE46B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84EBB-02F6-4BD9-BE12-270AD43925C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Inconsistencies</a:t>
          </a:r>
          <a:endParaRPr lang="en-US" sz="2500" kern="1200" dirty="0"/>
        </a:p>
      </dsp:txBody>
      <dsp:txXfrm>
        <a:off x="1435590" y="531"/>
        <a:ext cx="4732020" cy="1242935"/>
      </dsp:txXfrm>
    </dsp:sp>
    <dsp:sp modelId="{5A55675B-CF06-42B6-92C5-1EEEE4E565D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Formats: Time </a:t>
          </a:r>
          <a:r>
            <a:rPr lang="de-DE" sz="1600" kern="1200" dirty="0" err="1"/>
            <a:t>Stamps</a:t>
          </a:r>
          <a:r>
            <a:rPr lang="de-DE" sz="1600" kern="1200" dirty="0"/>
            <a:t>, Date, </a:t>
          </a:r>
          <a:r>
            <a:rPr lang="de-DE" sz="1600" kern="1200" dirty="0" err="1"/>
            <a:t>Numericals</a:t>
          </a:r>
          <a:r>
            <a:rPr lang="de-DE" sz="1600" kern="1200" dirty="0"/>
            <a:t>, …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Scales: (kg, g) (m, mm)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System: (</a:t>
          </a:r>
          <a:r>
            <a:rPr lang="de-DE" sz="1600" kern="1200" dirty="0" err="1"/>
            <a:t>metric</a:t>
          </a:r>
          <a:r>
            <a:rPr lang="de-DE" sz="1600" kern="1200" dirty="0"/>
            <a:t>, imperial)</a:t>
          </a:r>
          <a:endParaRPr lang="en-US" sz="1600" kern="1200" dirty="0"/>
        </a:p>
      </dsp:txBody>
      <dsp:txXfrm>
        <a:off x="6167610" y="531"/>
        <a:ext cx="4347989" cy="1242935"/>
      </dsp:txXfrm>
    </dsp:sp>
    <dsp:sp modelId="{1B996677-CAE0-4565-827B-8E313A0CA1E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AC8AF-EB36-477C-AADE-B8810660FF3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6C7D0-8F9B-4442-AC01-4243373C2EB2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Wrong Entries:</a:t>
          </a:r>
          <a:endParaRPr lang="en-US" sz="2500" kern="1200"/>
        </a:p>
      </dsp:txBody>
      <dsp:txXfrm>
        <a:off x="1435590" y="1554201"/>
        <a:ext cx="4732020" cy="1242935"/>
      </dsp:txXfrm>
    </dsp:sp>
    <dsp:sp modelId="{EFA49ACF-5494-444D-AE43-92FACAEF410E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Impossible Values -&gt; </a:t>
          </a:r>
          <a:r>
            <a:rPr lang="de-DE" sz="1600" kern="1200" dirty="0" err="1"/>
            <a:t>set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NULL </a:t>
          </a:r>
          <a:r>
            <a:rPr lang="de-DE" sz="1600" kern="1200" dirty="0" err="1"/>
            <a:t>for</a:t>
          </a:r>
          <a:r>
            <a:rPr lang="de-DE" sz="1600" kern="1200" dirty="0"/>
            <a:t> </a:t>
          </a:r>
          <a:r>
            <a:rPr lang="de-DE" sz="1600" kern="1200" dirty="0" err="1"/>
            <a:t>analysis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Outliers</a:t>
          </a:r>
          <a:r>
            <a:rPr lang="de-DE" sz="1600" kern="1200" dirty="0"/>
            <a:t> -&gt; </a:t>
          </a:r>
          <a:r>
            <a:rPr lang="de-DE" sz="1600" kern="1200" dirty="0" err="1"/>
            <a:t>exclude</a:t>
          </a:r>
          <a:r>
            <a:rPr lang="de-DE" sz="1600" kern="1200" dirty="0"/>
            <a:t> </a:t>
          </a:r>
          <a:r>
            <a:rPr lang="de-DE" sz="1600" kern="1200" dirty="0" err="1"/>
            <a:t>from</a:t>
          </a:r>
          <a:r>
            <a:rPr lang="de-DE" sz="1600" kern="1200" dirty="0"/>
            <a:t> </a:t>
          </a:r>
          <a:r>
            <a:rPr lang="de-DE" sz="1600" kern="1200" dirty="0" err="1"/>
            <a:t>analysis</a:t>
          </a:r>
          <a:endParaRPr lang="de-DE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NEVER </a:t>
          </a:r>
          <a:r>
            <a:rPr lang="de-DE" sz="1600" kern="1200" dirty="0" err="1"/>
            <a:t>overwrite</a:t>
          </a:r>
          <a:r>
            <a:rPr lang="de-DE" sz="1600" kern="1200" dirty="0"/>
            <a:t> original </a:t>
          </a:r>
          <a:r>
            <a:rPr lang="de-DE" sz="1600" kern="1200" dirty="0" err="1"/>
            <a:t>set</a:t>
          </a:r>
          <a:endParaRPr lang="en-US" sz="1600" kern="1200" dirty="0"/>
        </a:p>
      </dsp:txBody>
      <dsp:txXfrm>
        <a:off x="6167610" y="1554201"/>
        <a:ext cx="4347989" cy="1242935"/>
      </dsp:txXfrm>
    </dsp:sp>
    <dsp:sp modelId="{11E33964-6B8D-4961-9F94-88F80C7E499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AE770-8075-4B0A-8731-46B175922FB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98D6A-E19D-4CCA-9D42-6BF557F1001C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Duplicates:</a:t>
          </a:r>
          <a:endParaRPr lang="en-US" sz="2500" kern="1200"/>
        </a:p>
      </dsp:txBody>
      <dsp:txXfrm>
        <a:off x="1435590" y="3107870"/>
        <a:ext cx="4732020" cy="1242935"/>
      </dsp:txXfrm>
    </dsp:sp>
    <dsp:sp modelId="{6DE4669B-F3B3-45F3-9C81-6D9BE854E038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 DBS: Primary Keys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Consistent</a:t>
          </a:r>
          <a:r>
            <a:rPr lang="de-DE" sz="1600" kern="1200" dirty="0"/>
            <a:t> IDs </a:t>
          </a:r>
          <a:r>
            <a:rPr lang="de-DE" sz="1600" kern="1200" dirty="0" err="1"/>
            <a:t>should</a:t>
          </a:r>
          <a:r>
            <a:rPr lang="de-DE" sz="1600" kern="1200" dirty="0"/>
            <a:t> </a:t>
          </a:r>
          <a:r>
            <a:rPr lang="de-DE" sz="1600" kern="1200" dirty="0" err="1"/>
            <a:t>be</a:t>
          </a:r>
          <a:r>
            <a:rPr lang="de-DE" sz="1600" kern="1200" dirty="0"/>
            <a:t> </a:t>
          </a:r>
          <a:r>
            <a:rPr lang="de-DE" sz="1600" kern="1200" dirty="0" err="1"/>
            <a:t>used</a:t>
          </a:r>
          <a:endParaRPr lang="en-US" sz="1600" kern="1200" dirty="0"/>
        </a:p>
      </dsp:txBody>
      <dsp:txXfrm>
        <a:off x="6167610" y="3107870"/>
        <a:ext cx="434798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5E1BC-D85A-4C8E-9089-5C1353F03CE3}">
      <dsp:nvSpPr>
        <dsp:cNvPr id="0" name=""/>
        <dsp:cNvSpPr/>
      </dsp:nvSpPr>
      <dsp:spPr>
        <a:xfrm>
          <a:off x="0" y="2655"/>
          <a:ext cx="10515600" cy="124172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63407-A328-47AD-B07A-890433DE46B6}">
      <dsp:nvSpPr>
        <dsp:cNvPr id="0" name=""/>
        <dsp:cNvSpPr/>
      </dsp:nvSpPr>
      <dsp:spPr>
        <a:xfrm>
          <a:off x="375620" y="282042"/>
          <a:ext cx="682947" cy="682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84EBB-02F6-4BD9-BE12-270AD43925CD}">
      <dsp:nvSpPr>
        <dsp:cNvPr id="0" name=""/>
        <dsp:cNvSpPr/>
      </dsp:nvSpPr>
      <dsp:spPr>
        <a:xfrm>
          <a:off x="1434189" y="2655"/>
          <a:ext cx="4732020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Inconsistencies</a:t>
          </a:r>
          <a:endParaRPr lang="en-US" sz="2500" kern="1200" dirty="0"/>
        </a:p>
      </dsp:txBody>
      <dsp:txXfrm>
        <a:off x="1434189" y="2655"/>
        <a:ext cx="4732020" cy="1241722"/>
      </dsp:txXfrm>
    </dsp:sp>
    <dsp:sp modelId="{5A55675B-CF06-42B6-92C5-1EEEE4E565D8}">
      <dsp:nvSpPr>
        <dsp:cNvPr id="0" name=""/>
        <dsp:cNvSpPr/>
      </dsp:nvSpPr>
      <dsp:spPr>
        <a:xfrm>
          <a:off x="6166209" y="2655"/>
          <a:ext cx="4347989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Formats: </a:t>
          </a:r>
          <a:r>
            <a:rPr lang="de-DE" sz="1600" kern="1200" dirty="0" err="1"/>
            <a:t>Machine-created</a:t>
          </a:r>
          <a:r>
            <a:rPr lang="de-DE" sz="1600" kern="1200" dirty="0"/>
            <a:t> Data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Scales:  </a:t>
          </a:r>
          <a:r>
            <a:rPr lang="de-DE" sz="1600" kern="1200" dirty="0" err="1"/>
            <a:t>Machine-created</a:t>
          </a:r>
          <a:r>
            <a:rPr lang="de-DE" sz="1600" kern="1200" dirty="0"/>
            <a:t> Data </a:t>
          </a:r>
          <a:r>
            <a:rPr lang="en-US" sz="1600" kern="1200" dirty="0"/>
            <a:t>e.g. NMR-Machine, Mass-Spectrometry, …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System: metric</a:t>
          </a:r>
        </a:p>
      </dsp:txBody>
      <dsp:txXfrm>
        <a:off x="6166209" y="2655"/>
        <a:ext cx="4347989" cy="1241722"/>
      </dsp:txXfrm>
    </dsp:sp>
    <dsp:sp modelId="{1B996677-CAE0-4565-827B-8E313A0CA1E6}">
      <dsp:nvSpPr>
        <dsp:cNvPr id="0" name=""/>
        <dsp:cNvSpPr/>
      </dsp:nvSpPr>
      <dsp:spPr>
        <a:xfrm>
          <a:off x="0" y="1554807"/>
          <a:ext cx="10515600" cy="124172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AC8AF-EB36-477C-AADE-B8810660FF3F}">
      <dsp:nvSpPr>
        <dsp:cNvPr id="0" name=""/>
        <dsp:cNvSpPr/>
      </dsp:nvSpPr>
      <dsp:spPr>
        <a:xfrm>
          <a:off x="375620" y="1834195"/>
          <a:ext cx="682947" cy="682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6C7D0-8F9B-4442-AC01-4243373C2EB2}">
      <dsp:nvSpPr>
        <dsp:cNvPr id="0" name=""/>
        <dsp:cNvSpPr/>
      </dsp:nvSpPr>
      <dsp:spPr>
        <a:xfrm>
          <a:off x="1434189" y="1554807"/>
          <a:ext cx="4732020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Wrong Entries:</a:t>
          </a:r>
          <a:endParaRPr lang="en-US" sz="2500" kern="1200"/>
        </a:p>
      </dsp:txBody>
      <dsp:txXfrm>
        <a:off x="1434189" y="1554807"/>
        <a:ext cx="4732020" cy="1241722"/>
      </dsp:txXfrm>
    </dsp:sp>
    <dsp:sp modelId="{EFA49ACF-5494-444D-AE43-92FACAEF410E}">
      <dsp:nvSpPr>
        <dsp:cNvPr id="0" name=""/>
        <dsp:cNvSpPr/>
      </dsp:nvSpPr>
      <dsp:spPr>
        <a:xfrm>
          <a:off x="6166209" y="1554807"/>
          <a:ext cx="4347989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Impossible </a:t>
          </a:r>
          <a:r>
            <a:rPr lang="de-DE" sz="1600" kern="1200" dirty="0" err="1"/>
            <a:t>values</a:t>
          </a:r>
          <a:r>
            <a:rPr lang="de-DE" sz="1600" kern="1200" dirty="0"/>
            <a:t>: </a:t>
          </a:r>
          <a:r>
            <a:rPr lang="de-DE" sz="1600" kern="1200" dirty="0" err="1"/>
            <a:t>Machine</a:t>
          </a:r>
          <a:r>
            <a:rPr lang="de-DE" sz="1600" kern="1200" dirty="0"/>
            <a:t> Errors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Outlier</a:t>
          </a:r>
          <a:r>
            <a:rPr lang="de-DE" sz="1600" kern="1200" dirty="0"/>
            <a:t> </a:t>
          </a:r>
          <a:r>
            <a:rPr lang="de-DE" sz="1600" kern="1200" dirty="0" err="1"/>
            <a:t>Detection</a:t>
          </a:r>
          <a:r>
            <a:rPr lang="de-DE" sz="1600" kern="1200" dirty="0"/>
            <a:t>: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Checkup Routine d</a:t>
          </a:r>
          <a:r>
            <a:rPr lang="en-US" sz="1600" kern="1200" dirty="0"/>
            <a:t>one by individual Scientists</a:t>
          </a:r>
        </a:p>
      </dsp:txBody>
      <dsp:txXfrm>
        <a:off x="6166209" y="1554807"/>
        <a:ext cx="4347989" cy="1241722"/>
      </dsp:txXfrm>
    </dsp:sp>
    <dsp:sp modelId="{11E33964-6B8D-4961-9F94-88F80C7E499B}">
      <dsp:nvSpPr>
        <dsp:cNvPr id="0" name=""/>
        <dsp:cNvSpPr/>
      </dsp:nvSpPr>
      <dsp:spPr>
        <a:xfrm>
          <a:off x="0" y="3106960"/>
          <a:ext cx="10515600" cy="124172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AE770-8075-4B0A-8731-46B175922FBF}">
      <dsp:nvSpPr>
        <dsp:cNvPr id="0" name=""/>
        <dsp:cNvSpPr/>
      </dsp:nvSpPr>
      <dsp:spPr>
        <a:xfrm>
          <a:off x="375620" y="3386348"/>
          <a:ext cx="682947" cy="682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98D6A-E19D-4CCA-9D42-6BF557F1001C}">
      <dsp:nvSpPr>
        <dsp:cNvPr id="0" name=""/>
        <dsp:cNvSpPr/>
      </dsp:nvSpPr>
      <dsp:spPr>
        <a:xfrm>
          <a:off x="1434189" y="3106960"/>
          <a:ext cx="4732020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Duplicates:</a:t>
          </a:r>
          <a:endParaRPr lang="en-US" sz="2500" kern="1200"/>
        </a:p>
      </dsp:txBody>
      <dsp:txXfrm>
        <a:off x="1434189" y="3106960"/>
        <a:ext cx="4732020" cy="1241722"/>
      </dsp:txXfrm>
    </dsp:sp>
    <dsp:sp modelId="{6DE4669B-F3B3-45F3-9C81-6D9BE854E038}">
      <dsp:nvSpPr>
        <dsp:cNvPr id="0" name=""/>
        <dsp:cNvSpPr/>
      </dsp:nvSpPr>
      <dsp:spPr>
        <a:xfrm>
          <a:off x="6166209" y="3106960"/>
          <a:ext cx="4347989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Data Management </a:t>
          </a:r>
          <a:r>
            <a:rPr lang="de-DE" sz="1600" kern="1200" dirty="0" err="1"/>
            <a:t>Platform</a:t>
          </a:r>
          <a:r>
            <a:rPr lang="de-DE" sz="1600" kern="1200" dirty="0"/>
            <a:t>  (SEEK)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ID-</a:t>
          </a:r>
          <a:r>
            <a:rPr lang="de-DE" sz="1600" kern="1200" dirty="0" err="1"/>
            <a:t>consistency</a:t>
          </a:r>
          <a:r>
            <a:rPr lang="de-DE" sz="1600" kern="1200" dirty="0"/>
            <a:t> in </a:t>
          </a:r>
          <a:r>
            <a:rPr lang="de-DE" sz="1600" kern="1200" dirty="0" err="1"/>
            <a:t>each</a:t>
          </a:r>
          <a:r>
            <a:rPr lang="de-DE" sz="1600" kern="1200" dirty="0"/>
            <a:t> </a:t>
          </a:r>
          <a:r>
            <a:rPr lang="de-DE" sz="1600" kern="1200" dirty="0" err="1"/>
            <a:t>spreadsheet</a:t>
          </a:r>
          <a:endParaRPr lang="de-DE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Overlooked</a:t>
          </a:r>
          <a:r>
            <a:rPr lang="de-DE" sz="1600" kern="1200" dirty="0"/>
            <a:t> </a:t>
          </a:r>
          <a:r>
            <a:rPr lang="de-DE" sz="1600" kern="1200" dirty="0" err="1"/>
            <a:t>by</a:t>
          </a:r>
          <a:r>
            <a:rPr lang="de-DE" sz="1600" kern="1200" dirty="0"/>
            <a:t> </a:t>
          </a:r>
          <a:r>
            <a:rPr lang="de-DE" sz="1600" kern="1200" dirty="0" err="1"/>
            <a:t>each</a:t>
          </a:r>
          <a:r>
            <a:rPr lang="de-DE" sz="1600" kern="1200" dirty="0"/>
            <a:t> individual </a:t>
          </a:r>
          <a:r>
            <a:rPr lang="de-DE" sz="1600" kern="1200" dirty="0" err="1"/>
            <a:t>scientist</a:t>
          </a:r>
          <a:endParaRPr lang="en-US" sz="1600" kern="1200" dirty="0"/>
        </a:p>
      </dsp:txBody>
      <dsp:txXfrm>
        <a:off x="6166209" y="3106960"/>
        <a:ext cx="4347989" cy="1241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F55E2-FED6-4746-96BE-115347216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64FE9A-8CE9-4C58-AD49-E4A5BD30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FD134-BD4D-4451-9E3D-F4F2D3B4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566-90CA-405B-99DA-E6790888AF8A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D8743-292C-48E6-97A8-B0AE2570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971C48-C122-42BC-B19C-81849B7C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3B6B-2F89-4FCB-BE11-F38A83A1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84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A1BA8-88A4-4E0D-9DD3-DC4A2690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12A753-F7B3-4FF3-98D1-02BD7B3C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3C287E-49DB-49B6-ADA4-1D8D1800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566-90CA-405B-99DA-E6790888AF8A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0B57BF-8ABB-4DCF-A221-E09AD0B6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1483D-5A6F-4B56-8522-A8788CC6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3B6B-2F89-4FCB-BE11-F38A83A1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6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C8EBD0-B352-489C-B320-79712AE74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6DEF16-A1FC-4E03-BAF2-E89962E3B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EC9B2-6A8E-461A-9F6B-8FFD2062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566-90CA-405B-99DA-E6790888AF8A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B7917-9E58-4CAD-9D39-849E3181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FF8D3A-A254-47F0-AEC7-D56E0188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3B6B-2F89-4FCB-BE11-F38A83A1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27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62382-3F3B-4E7B-8F08-DE9E40E6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40F2B-4CE0-4F66-B1C1-921BD70A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FF1F3B-2140-4C7B-A51C-C2B82D02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566-90CA-405B-99DA-E6790888AF8A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334E7C-CEC1-442F-8C2A-3E777B44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0B7F0-1676-44EE-8FDB-8D92EFFD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3B6B-2F89-4FCB-BE11-F38A83A1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10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DDCCB-2863-4E70-A874-10D2D156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CD4F69-766A-49C4-B28D-02C8D5F5B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C5749E-E83A-44E7-AFAE-29E93217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566-90CA-405B-99DA-E6790888AF8A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08902-5DDB-4788-AEF7-1D6F18CD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3506C-29FC-4FC8-8B72-8353556A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3B6B-2F89-4FCB-BE11-F38A83A1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7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5DBCA-AA27-4734-A864-0E2FDEF7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F310F-CE1F-4527-9A0F-0F3F9112E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AABD5E-2F2F-4F7C-8A24-EA97F11D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FB4BD0-626F-455F-9B9D-4D2B2008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566-90CA-405B-99DA-E6790888AF8A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6FF4A7-88E3-448A-A830-4ABDF426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8DFF70-50AA-4823-87DA-13FA2006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3B6B-2F89-4FCB-BE11-F38A83A1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31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642E1-E037-4E2A-9DC2-B02526A9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958E82-E3C8-415F-B4B5-378FA934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3073E5-07E7-4C80-B5C3-FA60912F8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E9EAFA-4DC6-4E8E-B163-B74B55405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558BD0-02B2-4CAC-BB12-B7E26C95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F474F1-0210-49E1-9ECB-C78CCC54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566-90CA-405B-99DA-E6790888AF8A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DAF142-4F3F-45CC-B334-2F31C4EE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7355D3-8337-4A05-8CDC-64D8AA1F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3B6B-2F89-4FCB-BE11-F38A83A1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4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BA67C-F18A-4A65-9102-82A66793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E6EC12-4FD2-4218-B23F-4D54DC04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566-90CA-405B-99DA-E6790888AF8A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26C607-B7F8-4F9A-AFDA-06DECA15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DEB46-E1A3-42D1-97FF-FED35CF3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3B6B-2F89-4FCB-BE11-F38A83A1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77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98CEF3-5C56-4BA2-A273-2D35DFF7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566-90CA-405B-99DA-E6790888AF8A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EF96D6-BDF3-4D0D-9A98-0408E9C9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F49C3C-5D71-4F36-905D-47992411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3B6B-2F89-4FCB-BE11-F38A83A1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25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1E00F-F404-4D27-892C-E6ED1F04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46E13-D50D-4B5B-A621-305E68DD5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69711A-85E2-42DA-AAF2-DACE24F4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BB4176-5D9B-4390-9E4D-AC66EF21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566-90CA-405B-99DA-E6790888AF8A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C7F264-AF64-4909-8689-9E31C322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C4B64F-BDB0-4B37-8C02-086EF0B2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3B6B-2F89-4FCB-BE11-F38A83A1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17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67C0E-59B5-4B2B-B6F1-319440B0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68C4E5-531C-45C9-B8F9-57C867555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BAB11B-4045-45F9-8216-FC22FC79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C15DBC-4384-4107-BFE9-0DA24EF9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566-90CA-405B-99DA-E6790888AF8A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CA6626-9112-4DF5-9634-91D1486C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EEB6EA-6AD7-49E1-8A30-3D1ABE97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3B6B-2F89-4FCB-BE11-F38A83A1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7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57B81A-52ED-419C-9EE2-94763544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B07F-E1FA-4F22-AF02-AA6063B0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BE2D1F-6B23-4EE1-A2CA-C9EFF6316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E566-90CA-405B-99DA-E6790888AF8A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9550A2-018E-4B06-B8B1-7125E0CC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142E8-CEB6-4205-AB07-25E7FC48D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3B6B-2F89-4FCB-BE11-F38A83A1D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0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F50A0D6-544F-4414-A026-8CFB5055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Data Quality </a:t>
            </a:r>
          </a:p>
        </p:txBody>
      </p:sp>
      <p:graphicFrame>
        <p:nvGraphicFramePr>
          <p:cNvPr id="16" name="Inhaltsplatzhalter 6">
            <a:extLst>
              <a:ext uri="{FF2B5EF4-FFF2-40B4-BE49-F238E27FC236}">
                <a16:creationId xmlns:a16="http://schemas.microsoft.com/office/drawing/2014/main" id="{C11727FD-3825-4A21-9BCA-92820E2FD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0935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89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F50A0D6-544F-4414-A026-8CFB5055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Data Quality @ </a:t>
            </a:r>
            <a:r>
              <a:rPr lang="de-DE" dirty="0" err="1"/>
              <a:t>ChemBioSys</a:t>
            </a:r>
            <a:endParaRPr lang="de-DE" dirty="0"/>
          </a:p>
        </p:txBody>
      </p:sp>
      <p:graphicFrame>
        <p:nvGraphicFramePr>
          <p:cNvPr id="16" name="Inhaltsplatzhalter 6">
            <a:extLst>
              <a:ext uri="{FF2B5EF4-FFF2-40B4-BE49-F238E27FC236}">
                <a16:creationId xmlns:a16="http://schemas.microsoft.com/office/drawing/2014/main" id="{C11727FD-3825-4A21-9BCA-92820E2FD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531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95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25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Data Quality </vt:lpstr>
      <vt:lpstr>Data Quality @ ChemBioSys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</dc:title>
  <dc:creator>Tobias Giesemann</dc:creator>
  <cp:lastModifiedBy>Tobias Giesemann</cp:lastModifiedBy>
  <cp:revision>10</cp:revision>
  <dcterms:created xsi:type="dcterms:W3CDTF">2019-05-12T12:02:56Z</dcterms:created>
  <dcterms:modified xsi:type="dcterms:W3CDTF">2019-05-12T12:15:22Z</dcterms:modified>
</cp:coreProperties>
</file>