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62" r:id="rId4"/>
    <p:sldId id="257" r:id="rId5"/>
    <p:sldId id="261" r:id="rId6"/>
    <p:sldId id="275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59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82982-E9AD-4737-8907-52C180FBADF5}" v="75" dt="2018-12-12T18:47:43.781"/>
    <p1510:client id="{BFBA3BFE-8A9A-48BB-AE96-0D77BF589EAD}" v="65" dt="2018-12-12T19:11:51.766"/>
    <p1510:client id="{25BA02FD-0703-4066-8936-73AFC80205FE}" v="243" dt="2018-12-12T19:12:32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Luger" userId="0bf1fa63f1a5262f" providerId="Windows Live" clId="Web-{BFBA3BFE-8A9A-48BB-AE96-0D77BF589EAD}"/>
    <pc:docChg chg="modSld">
      <pc:chgData name="Paul Luger" userId="0bf1fa63f1a5262f" providerId="Windows Live" clId="Web-{BFBA3BFE-8A9A-48BB-AE96-0D77BF589EAD}" dt="2018-12-12T19:12:56.329" v="81" actId="14100"/>
      <pc:docMkLst>
        <pc:docMk/>
      </pc:docMkLst>
      <pc:sldChg chg="addSp delSp modSp">
        <pc:chgData name="Paul Luger" userId="0bf1fa63f1a5262f" providerId="Windows Live" clId="Web-{BFBA3BFE-8A9A-48BB-AE96-0D77BF589EAD}" dt="2018-12-12T19:12:56.329" v="81" actId="14100"/>
        <pc:sldMkLst>
          <pc:docMk/>
          <pc:sldMk cId="3144606573" sldId="260"/>
        </pc:sldMkLst>
        <pc:spChg chg="add del">
          <ac:chgData name="Paul Luger" userId="0bf1fa63f1a5262f" providerId="Windows Live" clId="Web-{BFBA3BFE-8A9A-48BB-AE96-0D77BF589EAD}" dt="2018-12-12T19:11:53.532" v="79"/>
          <ac:spMkLst>
            <pc:docMk/>
            <pc:sldMk cId="3144606573" sldId="260"/>
            <ac:spMk id="4" creationId="{6CF79C69-7AA5-4C5C-8512-6832C43E5BC1}"/>
          </ac:spMkLst>
        </pc:spChg>
        <pc:spChg chg="add del mod">
          <ac:chgData name="Paul Luger" userId="0bf1fa63f1a5262f" providerId="Windows Live" clId="Web-{BFBA3BFE-8A9A-48BB-AE96-0D77BF589EAD}" dt="2018-12-12T19:12:03.110" v="80"/>
          <ac:spMkLst>
            <pc:docMk/>
            <pc:sldMk cId="3144606573" sldId="260"/>
            <ac:spMk id="5" creationId="{E88D8224-FBA9-45E0-988B-9D0C2BAF5918}"/>
          </ac:spMkLst>
        </pc:spChg>
        <pc:graphicFrameChg chg="mod">
          <ac:chgData name="Paul Luger" userId="0bf1fa63f1a5262f" providerId="Windows Live" clId="Web-{BFBA3BFE-8A9A-48BB-AE96-0D77BF589EAD}" dt="2018-12-12T19:12:56.329" v="81" actId="14100"/>
          <ac:graphicFrameMkLst>
            <pc:docMk/>
            <pc:sldMk cId="3144606573" sldId="260"/>
            <ac:graphicFrameMk id="15" creationId="{59030427-9870-4F52-A302-59C5D7B7D6F3}"/>
          </ac:graphicFrameMkLst>
        </pc:graphicFrameChg>
      </pc:sldChg>
      <pc:sldChg chg="modSp">
        <pc:chgData name="Paul Luger" userId="0bf1fa63f1a5262f" providerId="Windows Live" clId="Web-{BFBA3BFE-8A9A-48BB-AE96-0D77BF589EAD}" dt="2018-12-12T19:10:04.266" v="64" actId="14100"/>
        <pc:sldMkLst>
          <pc:docMk/>
          <pc:sldMk cId="864523556" sldId="266"/>
        </pc:sldMkLst>
        <pc:spChg chg="mod">
          <ac:chgData name="Paul Luger" userId="0bf1fa63f1a5262f" providerId="Windows Live" clId="Web-{BFBA3BFE-8A9A-48BB-AE96-0D77BF589EAD}" dt="2018-12-12T19:09:06.172" v="33" actId="1076"/>
          <ac:spMkLst>
            <pc:docMk/>
            <pc:sldMk cId="864523556" sldId="266"/>
            <ac:spMk id="3" creationId="{14B1D7D7-FCD8-4528-9949-CAE7049F5542}"/>
          </ac:spMkLst>
        </pc:spChg>
        <pc:spChg chg="mod">
          <ac:chgData name="Paul Luger" userId="0bf1fa63f1a5262f" providerId="Windows Live" clId="Web-{BFBA3BFE-8A9A-48BB-AE96-0D77BF589EAD}" dt="2018-12-12T19:09:34.391" v="62" actId="1076"/>
          <ac:spMkLst>
            <pc:docMk/>
            <pc:sldMk cId="864523556" sldId="266"/>
            <ac:spMk id="4" creationId="{DFAFF285-619E-4521-81DD-3AA53AC2FB0A}"/>
          </ac:spMkLst>
        </pc:spChg>
        <pc:picChg chg="mod">
          <ac:chgData name="Paul Luger" userId="0bf1fa63f1a5262f" providerId="Windows Live" clId="Web-{BFBA3BFE-8A9A-48BB-AE96-0D77BF589EAD}" dt="2018-12-12T19:10:04.266" v="64" actId="14100"/>
          <ac:picMkLst>
            <pc:docMk/>
            <pc:sldMk cId="864523556" sldId="266"/>
            <ac:picMk id="14" creationId="{28CD5B55-418B-4A5A-9654-0808BB6C1D48}"/>
          </ac:picMkLst>
        </pc:picChg>
      </pc:sldChg>
    </pc:docChg>
  </pc:docChgLst>
  <pc:docChgLst>
    <pc:chgData name="Guest User" providerId="Windows Live" clId="Web-{D3105A73-51CA-401A-8C08-C279B9C83475}"/>
    <pc:docChg chg="modSld">
      <pc:chgData name="Guest User" userId="" providerId="Windows Live" clId="Web-{D3105A73-51CA-401A-8C08-C279B9C83475}" dt="2018-12-12T18:45:20.706" v="37" actId="14100"/>
      <pc:docMkLst>
        <pc:docMk/>
      </pc:docMkLst>
      <pc:sldChg chg="modSp">
        <pc:chgData name="Guest User" userId="" providerId="Windows Live" clId="Web-{D3105A73-51CA-401A-8C08-C279B9C83475}" dt="2018-12-12T18:45:20.706" v="37" actId="14100"/>
        <pc:sldMkLst>
          <pc:docMk/>
          <pc:sldMk cId="3144606573" sldId="260"/>
        </pc:sldMkLst>
        <pc:graphicFrameChg chg="mod">
          <ac:chgData name="Guest User" userId="" providerId="Windows Live" clId="Web-{D3105A73-51CA-401A-8C08-C279B9C83475}" dt="2018-12-12T18:45:14.862" v="35" actId="14100"/>
          <ac:graphicFrameMkLst>
            <pc:docMk/>
            <pc:sldMk cId="3144606573" sldId="260"/>
            <ac:graphicFrameMk id="10" creationId="{B2660D28-E7C3-46F1-8ED3-F58C1B406044}"/>
          </ac:graphicFrameMkLst>
        </pc:graphicFrameChg>
        <pc:graphicFrameChg chg="mod">
          <ac:chgData name="Guest User" userId="" providerId="Windows Live" clId="Web-{D3105A73-51CA-401A-8C08-C279B9C83475}" dt="2018-12-12T18:45:20.706" v="37" actId="14100"/>
          <ac:graphicFrameMkLst>
            <pc:docMk/>
            <pc:sldMk cId="3144606573" sldId="260"/>
            <ac:graphicFrameMk id="15" creationId="{59030427-9870-4F52-A302-59C5D7B7D6F3}"/>
          </ac:graphicFrameMkLst>
        </pc:graphicFrameChg>
      </pc:sldChg>
      <pc:sldChg chg="addSp delSp modSp">
        <pc:chgData name="Guest User" userId="" providerId="Windows Live" clId="Web-{D3105A73-51CA-401A-8C08-C279B9C83475}" dt="2018-12-12T18:41:43.673" v="28" actId="1076"/>
        <pc:sldMkLst>
          <pc:docMk/>
          <pc:sldMk cId="864523556" sldId="266"/>
        </pc:sldMkLst>
        <pc:spChg chg="add mod">
          <ac:chgData name="Guest User" userId="" providerId="Windows Live" clId="Web-{D3105A73-51CA-401A-8C08-C279B9C83475}" dt="2018-12-12T18:41:26.095" v="25"/>
          <ac:spMkLst>
            <pc:docMk/>
            <pc:sldMk cId="864523556" sldId="266"/>
            <ac:spMk id="11" creationId="{466CD469-24CE-40A7-A8D4-2D04AE511FAB}"/>
          </ac:spMkLst>
        </pc:spChg>
        <pc:spChg chg="add mod">
          <ac:chgData name="Guest User" userId="" providerId="Windows Live" clId="Web-{D3105A73-51CA-401A-8C08-C279B9C83475}" dt="2018-12-12T18:41:43.673" v="28" actId="1076"/>
          <ac:spMkLst>
            <pc:docMk/>
            <pc:sldMk cId="864523556" sldId="266"/>
            <ac:spMk id="13" creationId="{76D3E117-CE0C-4757-B111-C092B78A3D3E}"/>
          </ac:spMkLst>
        </pc:spChg>
        <pc:picChg chg="del mod modCrop">
          <ac:chgData name="Guest User" userId="" providerId="Windows Live" clId="Web-{D3105A73-51CA-401A-8C08-C279B9C83475}" dt="2018-12-12T18:41:39.595" v="26"/>
          <ac:picMkLst>
            <pc:docMk/>
            <pc:sldMk cId="864523556" sldId="266"/>
            <ac:picMk id="4" creationId="{9D458933-B7B3-4DB8-9C5B-F3795E4B2A80}"/>
          </ac:picMkLst>
        </pc:picChg>
        <pc:picChg chg="add del mod">
          <ac:chgData name="Guest User" userId="" providerId="Windows Live" clId="Web-{D3105A73-51CA-401A-8C08-C279B9C83475}" dt="2018-12-12T18:40:07.735" v="20"/>
          <ac:picMkLst>
            <pc:docMk/>
            <pc:sldMk cId="864523556" sldId="266"/>
            <ac:picMk id="5" creationId="{7CCD913E-545F-4462-BD82-90A7CCFDDE7C}"/>
          </ac:picMkLst>
        </pc:picChg>
        <pc:picChg chg="mod ord">
          <ac:chgData name="Guest User" userId="" providerId="Windows Live" clId="Web-{D3105A73-51CA-401A-8C08-C279B9C83475}" dt="2018-12-12T18:38:55.719" v="7"/>
          <ac:picMkLst>
            <pc:docMk/>
            <pc:sldMk cId="864523556" sldId="266"/>
            <ac:picMk id="6" creationId="{1136A3C2-DDE9-43BD-AC3B-63F400A3564C}"/>
          </ac:picMkLst>
        </pc:picChg>
        <pc:picChg chg="add del mod">
          <ac:chgData name="Guest User" userId="" providerId="Windows Live" clId="Web-{D3105A73-51CA-401A-8C08-C279B9C83475}" dt="2018-12-12T18:40:10.110" v="21"/>
          <ac:picMkLst>
            <pc:docMk/>
            <pc:sldMk cId="864523556" sldId="266"/>
            <ac:picMk id="9" creationId="{A05F18D9-25A9-42FC-9A0B-8ADA4A6AEA1B}"/>
          </ac:picMkLst>
        </pc:picChg>
      </pc:sldChg>
    </pc:docChg>
  </pc:docChgLst>
  <pc:docChgLst>
    <pc:chgData name="Gastbenutzer" providerId="Windows Live" clId="Web-{25BA02FD-0703-4066-8936-73AFC80205FE}"/>
    <pc:docChg chg="modSld">
      <pc:chgData name="Gastbenutzer" userId="" providerId="Windows Live" clId="Web-{25BA02FD-0703-4066-8936-73AFC80205FE}" dt="2018-12-12T19:12:32.144" v="243" actId="20577"/>
      <pc:docMkLst>
        <pc:docMk/>
      </pc:docMkLst>
      <pc:sldChg chg="addSp modSp">
        <pc:chgData name="Gastbenutzer" userId="" providerId="Windows Live" clId="Web-{25BA02FD-0703-4066-8936-73AFC80205FE}" dt="2018-12-12T19:12:32.144" v="242" actId="20577"/>
        <pc:sldMkLst>
          <pc:docMk/>
          <pc:sldMk cId="3144606573" sldId="260"/>
        </pc:sldMkLst>
        <pc:spChg chg="add mod">
          <ac:chgData name="Gastbenutzer" userId="" providerId="Windows Live" clId="Web-{25BA02FD-0703-4066-8936-73AFC80205FE}" dt="2018-12-12T19:12:32.144" v="242" actId="20577"/>
          <ac:spMkLst>
            <pc:docMk/>
            <pc:sldMk cId="3144606573" sldId="260"/>
            <ac:spMk id="3" creationId="{2ADF4BD5-CBCC-4571-B9D3-F852FF62B738}"/>
          </ac:spMkLst>
        </pc:spChg>
      </pc:sldChg>
    </pc:docChg>
  </pc:docChgLst>
  <pc:docChgLst>
    <pc:chgData name="Paul Luger" userId="0bf1fa63f1a5262f" providerId="Windows Live" clId="Web-{75682982-E9AD-4737-8907-52C180FBADF5}"/>
    <pc:docChg chg="addSld modSld sldOrd">
      <pc:chgData name="Paul Luger" userId="0bf1fa63f1a5262f" providerId="Windows Live" clId="Web-{75682982-E9AD-4737-8907-52C180FBADF5}" dt="2018-12-12T18:47:43.781" v="101" actId="14100"/>
      <pc:docMkLst>
        <pc:docMk/>
      </pc:docMkLst>
      <pc:sldChg chg="modSp">
        <pc:chgData name="Paul Luger" userId="0bf1fa63f1a5262f" providerId="Windows Live" clId="Web-{75682982-E9AD-4737-8907-52C180FBADF5}" dt="2018-12-12T18:47:27.812" v="100" actId="14100"/>
        <pc:sldMkLst>
          <pc:docMk/>
          <pc:sldMk cId="3144606573" sldId="260"/>
        </pc:sldMkLst>
        <pc:graphicFrameChg chg="mod">
          <ac:chgData name="Paul Luger" userId="0bf1fa63f1a5262f" providerId="Windows Live" clId="Web-{75682982-E9AD-4737-8907-52C180FBADF5}" dt="2018-12-12T18:47:27.812" v="100" actId="14100"/>
          <ac:graphicFrameMkLst>
            <pc:docMk/>
            <pc:sldMk cId="3144606573" sldId="260"/>
            <ac:graphicFrameMk id="10" creationId="{B2660D28-E7C3-46F1-8ED3-F58C1B406044}"/>
          </ac:graphicFrameMkLst>
        </pc:graphicFrameChg>
        <pc:graphicFrameChg chg="mod">
          <ac:chgData name="Paul Luger" userId="0bf1fa63f1a5262f" providerId="Windows Live" clId="Web-{75682982-E9AD-4737-8907-52C180FBADF5}" dt="2018-12-12T18:45:00.843" v="99" actId="14100"/>
          <ac:graphicFrameMkLst>
            <pc:docMk/>
            <pc:sldMk cId="3144606573" sldId="260"/>
            <ac:graphicFrameMk id="15" creationId="{59030427-9870-4F52-A302-59C5D7B7D6F3}"/>
          </ac:graphicFrameMkLst>
        </pc:graphicFrameChg>
      </pc:sldChg>
      <pc:sldChg chg="addSp delSp modSp new ord">
        <pc:chgData name="Paul Luger" userId="0bf1fa63f1a5262f" providerId="Windows Live" clId="Web-{75682982-E9AD-4737-8907-52C180FBADF5}" dt="2018-12-12T18:47:43.781" v="101" actId="14100"/>
        <pc:sldMkLst>
          <pc:docMk/>
          <pc:sldMk cId="864523556" sldId="266"/>
        </pc:sldMkLst>
        <pc:spChg chg="mod">
          <ac:chgData name="Paul Luger" userId="0bf1fa63f1a5262f" providerId="Windows Live" clId="Web-{75682982-E9AD-4737-8907-52C180FBADF5}" dt="2018-12-12T18:38:33.857" v="51" actId="20577"/>
          <ac:spMkLst>
            <pc:docMk/>
            <pc:sldMk cId="864523556" sldId="266"/>
            <ac:spMk id="2" creationId="{5AB1CF49-84EE-41DB-9DA6-FAC40364A4AB}"/>
          </ac:spMkLst>
        </pc:spChg>
        <pc:spChg chg="del">
          <ac:chgData name="Paul Luger" userId="0bf1fa63f1a5262f" providerId="Windows Live" clId="Web-{75682982-E9AD-4737-8907-52C180FBADF5}" dt="2018-12-12T18:36:58.278" v="8"/>
          <ac:spMkLst>
            <pc:docMk/>
            <pc:sldMk cId="864523556" sldId="266"/>
            <ac:spMk id="3" creationId="{F5509D62-456D-4669-A683-80FC920678C7}"/>
          </ac:spMkLst>
        </pc:spChg>
        <pc:spChg chg="add del mod">
          <ac:chgData name="Paul Luger" userId="0bf1fa63f1a5262f" providerId="Windows Live" clId="Web-{75682982-E9AD-4737-8907-52C180FBADF5}" dt="2018-12-12T18:41:51.811" v="79"/>
          <ac:spMkLst>
            <pc:docMk/>
            <pc:sldMk cId="864523556" sldId="266"/>
            <ac:spMk id="10" creationId="{AAFA262B-5941-4A63-B3E5-80DC9C084AD6}"/>
          </ac:spMkLst>
        </pc:spChg>
        <pc:spChg chg="del">
          <ac:chgData name="Paul Luger" userId="0bf1fa63f1a5262f" providerId="Windows Live" clId="Web-{75682982-E9AD-4737-8907-52C180FBADF5}" dt="2018-12-12T18:42:19.108" v="81"/>
          <ac:spMkLst>
            <pc:docMk/>
            <pc:sldMk cId="864523556" sldId="266"/>
            <ac:spMk id="13" creationId="{76D3E117-CE0C-4757-B111-C092B78A3D3E}"/>
          </ac:spMkLst>
        </pc:spChg>
        <pc:picChg chg="add del mod ord">
          <ac:chgData name="Paul Luger" userId="0bf1fa63f1a5262f" providerId="Windows Live" clId="Web-{75682982-E9AD-4737-8907-52C180FBADF5}" dt="2018-12-12T18:41:42.670" v="78"/>
          <ac:picMkLst>
            <pc:docMk/>
            <pc:sldMk cId="864523556" sldId="266"/>
            <ac:picMk id="4" creationId="{9D458933-B7B3-4DB8-9C5B-F3795E4B2A80}"/>
          </ac:picMkLst>
        </pc:picChg>
        <pc:picChg chg="del">
          <ac:chgData name="Paul Luger" userId="0bf1fa63f1a5262f" providerId="Windows Live" clId="Web-{75682982-E9AD-4737-8907-52C180FBADF5}" dt="2018-12-12T18:40:32.623" v="66"/>
          <ac:picMkLst>
            <pc:docMk/>
            <pc:sldMk cId="864523556" sldId="266"/>
            <ac:picMk id="5" creationId="{7CCD913E-545F-4462-BD82-90A7CCFDDE7C}"/>
          </ac:picMkLst>
        </pc:picChg>
        <pc:picChg chg="add del mod">
          <ac:chgData name="Paul Luger" userId="0bf1fa63f1a5262f" providerId="Windows Live" clId="Web-{75682982-E9AD-4737-8907-52C180FBADF5}" dt="2018-12-12T18:41:54.904" v="80"/>
          <ac:picMkLst>
            <pc:docMk/>
            <pc:sldMk cId="864523556" sldId="266"/>
            <ac:picMk id="6" creationId="{1136A3C2-DDE9-43BD-AC3B-63F400A3564C}"/>
          </ac:picMkLst>
        </pc:picChg>
        <pc:picChg chg="del">
          <ac:chgData name="Paul Luger" userId="0bf1fa63f1a5262f" providerId="Windows Live" clId="Web-{75682982-E9AD-4737-8907-52C180FBADF5}" dt="2018-12-12T18:40:23.905" v="64"/>
          <ac:picMkLst>
            <pc:docMk/>
            <pc:sldMk cId="864523556" sldId="266"/>
            <ac:picMk id="9" creationId="{A05F18D9-25A9-42FC-9A0B-8ADA4A6AEA1B}"/>
          </ac:picMkLst>
        </pc:picChg>
        <pc:picChg chg="add mod ord">
          <ac:chgData name="Paul Luger" userId="0bf1fa63f1a5262f" providerId="Windows Live" clId="Web-{75682982-E9AD-4737-8907-52C180FBADF5}" dt="2018-12-12T18:42:28.983" v="84" actId="1076"/>
          <ac:picMkLst>
            <pc:docMk/>
            <pc:sldMk cId="864523556" sldId="266"/>
            <ac:picMk id="11" creationId="{334738DA-FD43-4236-89F2-65F5FD658954}"/>
          </ac:picMkLst>
        </pc:picChg>
        <pc:picChg chg="add mod">
          <ac:chgData name="Paul Luger" userId="0bf1fa63f1a5262f" providerId="Windows Live" clId="Web-{75682982-E9AD-4737-8907-52C180FBADF5}" dt="2018-12-12T18:47:43.781" v="101" actId="14100"/>
          <ac:picMkLst>
            <pc:docMk/>
            <pc:sldMk cId="864523556" sldId="266"/>
            <ac:picMk id="14" creationId="{28CD5B55-418B-4A5A-9654-0808BB6C1D4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/>
              <a:t>Gliederung der Aufgaben</a:t>
            </a:r>
            <a:endParaRPr lang="en-US" sz="1600" dirty="0"/>
          </a:p>
        </c:rich>
      </c:tx>
      <c:layout>
        <c:manualLayout>
          <c:xMode val="edge"/>
          <c:yMode val="edge"/>
          <c:x val="0.2922680661494417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Gliederung der Aufgaben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7B-40D7-B731-980E83E38F2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7B-40D7-B731-980E83E38F25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7B-40D7-B731-980E83E38F25}"/>
              </c:ext>
            </c:extLst>
          </c:dPt>
          <c:cat>
            <c:strRef>
              <c:f>Tabelle1!$A$2:$A$4</c:f>
              <c:strCache>
                <c:ptCount val="3"/>
                <c:pt idx="0">
                  <c:v>Schriftlich</c:v>
                </c:pt>
                <c:pt idx="1">
                  <c:v>Meetings</c:v>
                </c:pt>
                <c:pt idx="2">
                  <c:v>Programmieren</c:v>
                </c:pt>
              </c:strCache>
            </c:strRef>
          </c:cat>
          <c:val>
            <c:numRef>
              <c:f>Tabelle1!$B$2:$B$4</c:f>
              <c:numCache>
                <c:formatCode>h:mm</c:formatCode>
                <c:ptCount val="3"/>
                <c:pt idx="0">
                  <c:v>0.5</c:v>
                </c:pt>
                <c:pt idx="1">
                  <c:v>0.31944444444444448</c:v>
                </c:pt>
                <c:pt idx="2" formatCode="[h]:mm:ss">
                  <c:v>8.1388888888888893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00-4298-A481-E1184AE5C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339739416458895E-2"/>
          <c:y val="0.1754908775235984"/>
          <c:w val="0.38478147770142912"/>
          <c:h val="0.82450912247640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2866320530257154"/>
          <c:y val="0.14126583261074557"/>
          <c:w val="0.31577687107246033"/>
          <c:h val="0.7014582012019509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Stundenaufteilung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24-4A5A-A59C-5BE70D2AEA4C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AE-4C4F-A170-140CBE7178EC}"/>
              </c:ext>
            </c:extLst>
          </c:dPt>
          <c:cat>
            <c:strRef>
              <c:f>Tabelle1!$A$2:$A$3</c:f>
              <c:strCache>
                <c:ptCount val="2"/>
                <c:pt idx="0">
                  <c:v>Hattinger</c:v>
                </c:pt>
                <c:pt idx="1">
                  <c:v>Luger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290</c:v>
                </c:pt>
                <c:pt idx="1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E-4C4F-A170-140CBE717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EE-455D-AB30-A7086D38F9B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7EE-455D-AB30-A7086D38F9B2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7A-43C4-BB32-F67AE526FD8D}"/>
              </c:ext>
            </c:extLst>
          </c:dPt>
          <c:cat>
            <c:strRef>
              <c:f>Tabelle1!$A$2:$A$4</c:f>
              <c:strCache>
                <c:ptCount val="3"/>
                <c:pt idx="0">
                  <c:v>Schriftlich</c:v>
                </c:pt>
                <c:pt idx="1">
                  <c:v>Meetings</c:v>
                </c:pt>
                <c:pt idx="2">
                  <c:v>Programmieren</c:v>
                </c:pt>
              </c:strCache>
            </c:strRef>
          </c:cat>
          <c:val>
            <c:numRef>
              <c:f>Tabelle1!$B$2:$B$4</c:f>
              <c:numCache>
                <c:formatCode>h:mm</c:formatCode>
                <c:ptCount val="3"/>
                <c:pt idx="0" formatCode="[h]:mm:ss">
                  <c:v>0.75069444444444444</c:v>
                </c:pt>
                <c:pt idx="1">
                  <c:v>0.31944444444444448</c:v>
                </c:pt>
                <c:pt idx="2" formatCode="[h]:mm:ss">
                  <c:v>11.06111111111111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E-455D-AB30-A7086D38F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4.6938674020484857E-2"/>
          <c:y val="0.14503955481748015"/>
          <c:w val="0.37919039631666795"/>
          <c:h val="0.854960614111513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0.34287</cdr:x>
      <cdr:y>0.44279</cdr:y>
    </cdr:from>
    <cdr:to>
      <cdr:x>0.5</cdr:x>
      <cdr:y>0.58794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40187A80-8796-44DB-AEE7-B380C3329772}"/>
            </a:ext>
          </a:extLst>
        </cdr:cNvPr>
        <cdr:cNvSpPr txBox="1"/>
      </cdr:nvSpPr>
      <cdr:spPr>
        <a:xfrm xmlns:a="http://schemas.openxmlformats.org/drawingml/2006/main">
          <a:off x="1608658" y="1339742"/>
          <a:ext cx="737213" cy="439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AT" sz="1400" dirty="0"/>
            <a:t>215h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BE2DBE-654D-436E-80B3-91DECA275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50B540-3D25-45DA-A92B-D9F82750E1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B19E4-9F04-4E03-B089-A05E9DDDDFC5}" type="datetimeFigureOut">
              <a:rPr lang="de-AT" smtClean="0"/>
              <a:t>16.12.2018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11AA15-5626-4C8A-AA56-9A6A42E34F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274E0A-5446-4591-A963-234AA593A1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4B4A4-CD92-402F-BDBF-F8FE543AC0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7324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2C372-FAA7-48C4-A7EC-471300872F24}" type="datetimeFigureOut">
              <a:rPr lang="de-AT" smtClean="0"/>
              <a:t>16.12.2018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43C7B-AAB5-48AC-8302-1C2B4FDF51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5793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43C7B-AAB5-48AC-8302-1C2B4FDF51E4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72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2DBBD27-34F5-4B42-9BDB-B18C3ECBDCBD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82D-9B09-4FD3-99AA-CEAC8F6FA1BB}" type="datetime1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3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0D6-EB0F-42F7-B8BC-A493E52AC07B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5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8E8B-07D3-49F1-BEBC-066F144DD93E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0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D489-AFAA-4B4D-A21D-08D7748FF5A5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3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26E4-6785-47AC-BD8A-9C987D7447BB}" type="datetime1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88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34A-104A-457F-A1A1-2ADE83907AF8}" type="datetime1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06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D1B-7D72-47D6-B24F-EC7F32D536B6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1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18DF-C8EF-4B41-B72E-9E07799190BD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8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3CD1-15ED-487F-BC19-A88A7858C7A5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96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86F-EC99-4D57-A4EA-4A593938B84E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231-339A-4E5D-96C9-C9FE05679531}" type="datetime1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9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0255-538D-4DF4-9422-5560A04FBF2E}" type="datetime1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3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418-3318-47DE-A017-C2D14EE951EE}" type="datetime1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07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153-F20D-43D1-9250-FB80835F693B}" type="datetime1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6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7A2-8B39-49A6-A985-0F67742228E7}" type="datetime1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0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6672-6216-48B7-BD4B-0A535400260E}" type="datetime1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4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DDDD234A-104A-457F-A1A1-2ADE83907AF8}" type="datetime1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0243F-7050-4821-8B0C-86500778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786538"/>
            <a:ext cx="6619244" cy="2008236"/>
          </a:xfrm>
        </p:spPr>
        <p:txBody>
          <a:bodyPr/>
          <a:lstStyle/>
          <a:p>
            <a:r>
              <a:rPr lang="de-AT" dirty="0"/>
              <a:t>Website Oberösterreichischer Badmintonverband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39DAD-7CB2-4A16-A704-EB6E80B6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5107035"/>
            <a:ext cx="1906802" cy="646065"/>
          </a:xfrm>
        </p:spPr>
        <p:txBody>
          <a:bodyPr>
            <a:normAutofit fontScale="85000" lnSpcReduction="10000"/>
          </a:bodyPr>
          <a:lstStyle/>
          <a:p>
            <a:r>
              <a:rPr lang="de-AT" dirty="0"/>
              <a:t>Tobias Hattinger</a:t>
            </a:r>
          </a:p>
          <a:p>
            <a:r>
              <a:rPr lang="de-AT" dirty="0"/>
              <a:t>Paul Luger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57A342-3612-41B6-94EA-89512A884955}"/>
              </a:ext>
            </a:extLst>
          </p:cNvPr>
          <p:cNvSpPr txBox="1"/>
          <p:nvPr/>
        </p:nvSpPr>
        <p:spPr>
          <a:xfrm>
            <a:off x="6352399" y="5101951"/>
            <a:ext cx="22661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  <a:buSzPct val="80000"/>
            </a:pPr>
            <a:r>
              <a:rPr lang="de-AT" sz="1350" cap="all" dirty="0">
                <a:solidFill>
                  <a:schemeClr val="accent1"/>
                </a:solidFill>
              </a:rPr>
              <a:t>Betreuer:  </a:t>
            </a:r>
            <a:br>
              <a:rPr lang="de-AT" sz="1350" cap="all" dirty="0">
                <a:solidFill>
                  <a:schemeClr val="accent1"/>
                </a:solidFill>
              </a:rPr>
            </a:br>
            <a:r>
              <a:rPr lang="de-AT" sz="1350" cap="all" dirty="0">
                <a:solidFill>
                  <a:schemeClr val="accent1"/>
                </a:solidFill>
              </a:rPr>
              <a:t>Prof. </a:t>
            </a:r>
            <a:r>
              <a:rPr lang="de-AT" sz="1350" cap="all" dirty="0" err="1">
                <a:solidFill>
                  <a:schemeClr val="accent1"/>
                </a:solidFill>
              </a:rPr>
              <a:t>MSc</a:t>
            </a:r>
            <a:r>
              <a:rPr lang="de-AT" sz="1350" cap="all" dirty="0">
                <a:solidFill>
                  <a:schemeClr val="accent1"/>
                </a:solidFill>
              </a:rPr>
              <a:t> </a:t>
            </a:r>
            <a:r>
              <a:rPr lang="de-AT" sz="1350" cap="all" dirty="0" err="1">
                <a:solidFill>
                  <a:schemeClr val="accent1"/>
                </a:solidFill>
              </a:rPr>
              <a:t>BSc</a:t>
            </a:r>
            <a:r>
              <a:rPr lang="de-AT" sz="1350" cap="all" dirty="0">
                <a:solidFill>
                  <a:schemeClr val="accent1"/>
                </a:solidFill>
              </a:rPr>
              <a:t> Johannes Egger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410817-54FB-4298-AD3C-AE071BFCB1B5}"/>
              </a:ext>
            </a:extLst>
          </p:cNvPr>
          <p:cNvSpPr txBox="1"/>
          <p:nvPr/>
        </p:nvSpPr>
        <p:spPr>
          <a:xfrm>
            <a:off x="3344143" y="5101951"/>
            <a:ext cx="243865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  <a:buSzPct val="80000"/>
            </a:pPr>
            <a:r>
              <a:rPr lang="de-AT" sz="1350" cap="all">
                <a:solidFill>
                  <a:schemeClr val="accent1"/>
                </a:solidFill>
              </a:rPr>
              <a:t>Partner:  </a:t>
            </a:r>
            <a:br>
              <a:rPr lang="de-AT" sz="1350" cap="all">
                <a:solidFill>
                  <a:schemeClr val="accent1"/>
                </a:solidFill>
              </a:rPr>
            </a:br>
            <a:r>
              <a:rPr lang="de-AT" sz="1350" cap="all">
                <a:solidFill>
                  <a:schemeClr val="accent1"/>
                </a:solidFill>
              </a:rPr>
              <a:t>OÖ. Badmintonverband</a:t>
            </a:r>
          </a:p>
        </p:txBody>
      </p:sp>
    </p:spTree>
    <p:extLst>
      <p:ext uri="{BB962C8B-B14F-4D97-AF65-F5344CB8AC3E}">
        <p14:creationId xmlns:p14="http://schemas.microsoft.com/office/powerpoint/2010/main" val="651476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DD9E8D-78DE-4397-92D6-A20B839B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88900"/>
            <a:ext cx="628649" cy="5935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65A39AC-E1E2-4470-A5D5-C79633CA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9" y="801795"/>
            <a:ext cx="8255350" cy="524826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16E6172-0136-4A6B-8D01-3FE936794236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</p:spTree>
    <p:extLst>
      <p:ext uri="{BB962C8B-B14F-4D97-AF65-F5344CB8AC3E}">
        <p14:creationId xmlns:p14="http://schemas.microsoft.com/office/powerpoint/2010/main" val="3253820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28F20A-C967-4592-9EC5-84B5A586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9" y="801795"/>
            <a:ext cx="8250178" cy="52482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EFB1810-0144-4B22-A0F6-E00020483671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</p:spTree>
    <p:extLst>
      <p:ext uri="{BB962C8B-B14F-4D97-AF65-F5344CB8AC3E}">
        <p14:creationId xmlns:p14="http://schemas.microsoft.com/office/powerpoint/2010/main" val="4108861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C5B010-38E5-4C87-84CD-32D865B15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7"/>
          <a:stretch/>
        </p:blipFill>
        <p:spPr>
          <a:xfrm>
            <a:off x="482600" y="801793"/>
            <a:ext cx="8250177" cy="52482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7F53969-5ACE-487F-8C90-0EA1BCA39EC9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</p:spTree>
    <p:extLst>
      <p:ext uri="{BB962C8B-B14F-4D97-AF65-F5344CB8AC3E}">
        <p14:creationId xmlns:p14="http://schemas.microsoft.com/office/powerpoint/2010/main" val="550353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82C67B-D47E-430B-8B34-A654AE0C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7" y="801793"/>
            <a:ext cx="8250179" cy="52482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C47845E-32A5-402F-96E6-79BC4C456D79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</p:spTree>
    <p:extLst>
      <p:ext uri="{BB962C8B-B14F-4D97-AF65-F5344CB8AC3E}">
        <p14:creationId xmlns:p14="http://schemas.microsoft.com/office/powerpoint/2010/main" val="574752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743087-77D1-4021-958A-A84D7001A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2"/>
          <a:stretch/>
        </p:blipFill>
        <p:spPr>
          <a:xfrm>
            <a:off x="482599" y="801793"/>
            <a:ext cx="8250178" cy="52482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13E2CA-D6B4-45C0-AD4B-2A57F80C260C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</p:spTree>
    <p:extLst>
      <p:ext uri="{BB962C8B-B14F-4D97-AF65-F5344CB8AC3E}">
        <p14:creationId xmlns:p14="http://schemas.microsoft.com/office/powerpoint/2010/main" val="3227785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E05674-BFB7-4D49-A023-349BA62E9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0"/>
          <a:stretch/>
        </p:blipFill>
        <p:spPr>
          <a:xfrm>
            <a:off x="482599" y="801793"/>
            <a:ext cx="8250178" cy="52482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E9FD805-2631-4FB0-B6EC-A771F4618533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</p:spTree>
    <p:extLst>
      <p:ext uri="{BB962C8B-B14F-4D97-AF65-F5344CB8AC3E}">
        <p14:creationId xmlns:p14="http://schemas.microsoft.com/office/powerpoint/2010/main" val="1927245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4BFB51-0471-496D-B400-270F621E5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0"/>
          <a:stretch/>
        </p:blipFill>
        <p:spPr>
          <a:xfrm>
            <a:off x="482599" y="801793"/>
            <a:ext cx="8250178" cy="52482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45D6527-1102-4472-AFE1-3485AAE23AAB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</p:spTree>
    <p:extLst>
      <p:ext uri="{BB962C8B-B14F-4D97-AF65-F5344CB8AC3E}">
        <p14:creationId xmlns:p14="http://schemas.microsoft.com/office/powerpoint/2010/main" val="2762171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B968C-F4CC-4E0B-89C7-9684B51F5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8"/>
          <a:stretch/>
        </p:blipFill>
        <p:spPr>
          <a:xfrm>
            <a:off x="482598" y="801793"/>
            <a:ext cx="8250179" cy="52482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0C357AE-2139-4F46-A22B-3A8DF816C798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</p:spTree>
    <p:extLst>
      <p:ext uri="{BB962C8B-B14F-4D97-AF65-F5344CB8AC3E}">
        <p14:creationId xmlns:p14="http://schemas.microsoft.com/office/powerpoint/2010/main" val="1509374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45C62-452A-49CD-B8D3-15ED4C0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Offene Aufgaben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479FD-F8EB-44AA-BA7A-2810B68F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AT" dirty="0"/>
              <a:t>Import- und Export Funktion des internen Kalenders</a:t>
            </a:r>
          </a:p>
          <a:p>
            <a:r>
              <a:rPr lang="de-AT" dirty="0"/>
              <a:t>Prüfung aller Funktionen auf Fehler </a:t>
            </a:r>
          </a:p>
          <a:p>
            <a:r>
              <a:rPr lang="de-AT" dirty="0"/>
              <a:t>Datenübersiedlung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Schriftliche Dokumentation: ca. 30h (75% erledigt)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Praktischer Teil: ca. 15h (98% erledigt)</a:t>
            </a:r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4A7B50-42EE-4E7A-B38E-0F38365B7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577513-E6A6-48E9-99B9-6A3A4027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7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56687-FE6B-460B-8BC0-CD98A16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Stundenaufteilung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074B2D-7A95-4A15-9155-C4FF54FC9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59030427-9870-4F52-A302-59C5D7B7D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520465"/>
              </p:ext>
            </p:extLst>
          </p:nvPr>
        </p:nvGraphicFramePr>
        <p:xfrm>
          <a:off x="4669160" y="2321113"/>
          <a:ext cx="3812104" cy="202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E82363A-7AFF-4E51-93E8-5C77546D9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066836"/>
              </p:ext>
            </p:extLst>
          </p:nvPr>
        </p:nvGraphicFramePr>
        <p:xfrm>
          <a:off x="0" y="2784589"/>
          <a:ext cx="4691743" cy="302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2BEB586-8DC5-4D5E-9A36-0C246667FFE9}"/>
              </a:ext>
            </a:extLst>
          </p:cNvPr>
          <p:cNvSpPr txBox="1"/>
          <p:nvPr/>
        </p:nvSpPr>
        <p:spPr>
          <a:xfrm>
            <a:off x="2393248" y="4118751"/>
            <a:ext cx="64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290h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1330B0DF-FE70-464B-809E-6A01E1E71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155671"/>
              </p:ext>
            </p:extLst>
          </p:nvPr>
        </p:nvGraphicFramePr>
        <p:xfrm>
          <a:off x="4669160" y="4371758"/>
          <a:ext cx="3860852" cy="167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F7FFD0F-C3BF-4EDB-80A6-DEE892B2B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00D41EF-A606-4A96-977B-76F8A2CC2459}"/>
              </a:ext>
            </a:extLst>
          </p:cNvPr>
          <p:cNvSpPr txBox="1"/>
          <p:nvPr/>
        </p:nvSpPr>
        <p:spPr>
          <a:xfrm>
            <a:off x="6921815" y="356651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Luger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45F9994-439F-4624-BA10-D0CED1AE5A26}"/>
              </a:ext>
            </a:extLst>
          </p:cNvPr>
          <p:cNvSpPr txBox="1"/>
          <p:nvPr/>
        </p:nvSpPr>
        <p:spPr>
          <a:xfrm>
            <a:off x="6806817" y="529737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Hattinger</a:t>
            </a:r>
          </a:p>
        </p:txBody>
      </p:sp>
    </p:spTree>
    <p:extLst>
      <p:ext uri="{BB962C8B-B14F-4D97-AF65-F5344CB8AC3E}">
        <p14:creationId xmlns:p14="http://schemas.microsoft.com/office/powerpoint/2010/main" val="3144606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B16D2DC-3FC9-4829-ABAC-FBB5C0CD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1CF49-84EE-41DB-9DA6-FAC40364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Diplomanden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334738DA-FD43-4236-89F2-65F5FD658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2439" y="2586419"/>
            <a:ext cx="1829409" cy="273554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ADDC0-5423-4517-9534-362B71B4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28CD5B55-418B-4A5A-9654-0808BB6C1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33316" y="2581994"/>
            <a:ext cx="1897406" cy="273996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4B1D7D7-FCD8-4528-9949-CAE7049F5542}"/>
              </a:ext>
            </a:extLst>
          </p:cNvPr>
          <p:cNvSpPr txBox="1"/>
          <p:nvPr/>
        </p:nvSpPr>
        <p:spPr>
          <a:xfrm>
            <a:off x="2029282" y="5479416"/>
            <a:ext cx="1527041" cy="3000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AT" sz="1350" dirty="0"/>
              <a:t>Tobias Hattinger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AFF285-619E-4521-81DD-3AA53AC2FB0A}"/>
              </a:ext>
            </a:extLst>
          </p:cNvPr>
          <p:cNvSpPr txBox="1"/>
          <p:nvPr/>
        </p:nvSpPr>
        <p:spPr>
          <a:xfrm>
            <a:off x="5197698" y="5479414"/>
            <a:ext cx="1131586" cy="3000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AT" sz="1350" dirty="0"/>
              <a:t> Paul Luger</a:t>
            </a:r>
          </a:p>
        </p:txBody>
      </p:sp>
    </p:spTree>
    <p:extLst>
      <p:ext uri="{BB962C8B-B14F-4D97-AF65-F5344CB8AC3E}">
        <p14:creationId xmlns:p14="http://schemas.microsoft.com/office/powerpoint/2010/main" val="864523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B6A15-9ECA-43E5-A67F-668D6F8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Themenstellung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82812-2B22-469C-B866-29331675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Erstellung einer neuen, dynamischen Website 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Modernes und responsives Design </a:t>
            </a:r>
          </a:p>
          <a:p>
            <a:endParaRPr lang="de-AT" dirty="0"/>
          </a:p>
          <a:p>
            <a:r>
              <a:rPr lang="de-AT" dirty="0"/>
              <a:t>Erleichterte Handhabung der Daten 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Einfaches und schnelles Verwalten der Seite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07ED08-4EBE-48BF-B565-8F1FF210E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531054-8F0E-452F-8CCE-39A5F21D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38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2F8C5-60ED-43A0-9C14-A44B776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2DD70-4246-4EFC-B126-A0B9D218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659960"/>
            <a:ext cx="6737219" cy="2832791"/>
          </a:xfrm>
        </p:spPr>
        <p:txBody>
          <a:bodyPr>
            <a:noAutofit/>
          </a:bodyPr>
          <a:lstStyle/>
          <a:p>
            <a:r>
              <a:rPr lang="de-AT" dirty="0"/>
              <a:t>Aktuelle Website weist einige markante Makel auf</a:t>
            </a:r>
          </a:p>
          <a:p>
            <a:pPr lvl="1"/>
            <a:r>
              <a:rPr lang="de-AT" sz="1800" dirty="0"/>
              <a:t>Veralteter Inhalt</a:t>
            </a:r>
          </a:p>
          <a:p>
            <a:pPr lvl="1"/>
            <a:r>
              <a:rPr lang="de-AT" sz="1800" dirty="0"/>
              <a:t>kontraintuitive Menüs</a:t>
            </a:r>
          </a:p>
          <a:p>
            <a:pPr lvl="1"/>
            <a:r>
              <a:rPr lang="de-AT" sz="1800" dirty="0"/>
              <a:t>Verweise auf leere Seiten</a:t>
            </a:r>
          </a:p>
          <a:p>
            <a:pPr lvl="1"/>
            <a:endParaRPr lang="de-AT" sz="1800" dirty="0"/>
          </a:p>
          <a:p>
            <a:r>
              <a:rPr lang="de-AT" dirty="0"/>
              <a:t>Die Bestückung und Verwaltung ist derzeit sehr umständlich und zeitintensiv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FBAC27-3300-4523-BA8F-EAF08E9D1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98F517-03F9-442F-B62E-034FB376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65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F2AF87C0-513F-42A9-B8A8-CC04A18A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4214B7-3B2B-4045-B592-656EE2CF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Ausgangssituation (Website)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D75E21-52AA-4F2F-AB1C-9D3CD2072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196" b="1672"/>
          <a:stretch/>
        </p:blipFill>
        <p:spPr>
          <a:xfrm>
            <a:off x="342066" y="2662016"/>
            <a:ext cx="5074760" cy="321449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E2BA0A-2C21-44E0-A9E3-DA282A7DB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3A9D81-B0FD-4DF2-ABC1-A972D868D3C7}"/>
              </a:ext>
            </a:extLst>
          </p:cNvPr>
          <p:cNvSpPr txBox="1">
            <a:spLocks/>
          </p:cNvSpPr>
          <p:nvPr/>
        </p:nvSpPr>
        <p:spPr>
          <a:xfrm>
            <a:off x="5825841" y="2662015"/>
            <a:ext cx="2976094" cy="30683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150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981B489-C523-489D-86C5-31025A17D8AF}"/>
              </a:ext>
            </a:extLst>
          </p:cNvPr>
          <p:cNvSpPr txBox="1">
            <a:spLocks/>
          </p:cNvSpPr>
          <p:nvPr/>
        </p:nvSpPr>
        <p:spPr>
          <a:xfrm>
            <a:off x="5825841" y="2662015"/>
            <a:ext cx="2976094" cy="2838453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de-AT" sz="1900" dirty="0"/>
              <a:t>Startseite ist mit Informationen überfüllt</a:t>
            </a:r>
            <a:endParaRPr lang="de-DE" sz="1900" dirty="0"/>
          </a:p>
          <a:p>
            <a:pPr>
              <a:lnSpc>
                <a:spcPct val="210000"/>
              </a:lnSpc>
            </a:pPr>
            <a:r>
              <a:rPr lang="de-AT" sz="1900" dirty="0"/>
              <a:t>"Tote Links" im Menü</a:t>
            </a:r>
          </a:p>
          <a:p>
            <a:pPr>
              <a:lnSpc>
                <a:spcPct val="200000"/>
              </a:lnSpc>
            </a:pPr>
            <a:r>
              <a:rPr lang="de-AT" sz="1900" dirty="0"/>
              <a:t>Veralteter Inhalt</a:t>
            </a:r>
          </a:p>
          <a:p>
            <a:pPr>
              <a:lnSpc>
                <a:spcPct val="210000"/>
              </a:lnSpc>
            </a:pPr>
            <a:r>
              <a:rPr lang="de-AT" sz="1900" dirty="0"/>
              <a:t>Nicht benutzerfreundlich</a:t>
            </a:r>
          </a:p>
          <a:p>
            <a:endParaRPr lang="de-AT" sz="1500" dirty="0"/>
          </a:p>
        </p:txBody>
      </p:sp>
    </p:spTree>
    <p:extLst>
      <p:ext uri="{BB962C8B-B14F-4D97-AF65-F5344CB8AC3E}">
        <p14:creationId xmlns:p14="http://schemas.microsoft.com/office/powerpoint/2010/main" val="1479424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F4B2-BB96-4356-8092-22DA194A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Realisierung / Aufbau der 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6E861-32BD-413D-83BF-904E4084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Erstellung eines eigenen CMS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  <a:p>
            <a:r>
              <a:rPr lang="de-AT" dirty="0"/>
              <a:t>Vorteile:</a:t>
            </a:r>
          </a:p>
          <a:p>
            <a:pPr lvl="1"/>
            <a:r>
              <a:rPr lang="de-AT" dirty="0"/>
              <a:t>Individuell angepasste Formulare</a:t>
            </a:r>
          </a:p>
          <a:p>
            <a:pPr lvl="1"/>
            <a:r>
              <a:rPr lang="de-AT" dirty="0"/>
              <a:t>Schlankes Design</a:t>
            </a:r>
          </a:p>
          <a:p>
            <a:pPr lvl="1"/>
            <a:r>
              <a:rPr lang="de-AT" dirty="0"/>
              <a:t>Bessere Realisierung der Wünsche und Ansprüche des Verbandes</a:t>
            </a:r>
          </a:p>
          <a:p>
            <a:pPr lvl="1"/>
            <a:endParaRPr lang="de-AT" dirty="0"/>
          </a:p>
          <a:p>
            <a:r>
              <a:rPr lang="de-AT" dirty="0"/>
              <a:t>Nachteile</a:t>
            </a:r>
          </a:p>
          <a:p>
            <a:pPr lvl="1"/>
            <a:r>
              <a:rPr lang="de-AT" dirty="0"/>
              <a:t>Mehr Aufwand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7BAA93-CD97-448E-9904-4FAE886AC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09DAC9-08EA-40FB-B603-164D77E9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01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Realisierung neues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2B9C6-CFE0-42FE-B061-AA6879E5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sz="2000" dirty="0"/>
              <a:t>Anforderungen:</a:t>
            </a:r>
          </a:p>
          <a:p>
            <a:pPr lvl="1"/>
            <a:r>
              <a:rPr lang="de-DE" sz="1800" dirty="0"/>
              <a:t>Modernes und responsives Design</a:t>
            </a:r>
          </a:p>
          <a:p>
            <a:pPr lvl="1"/>
            <a:r>
              <a:rPr lang="de-DE" sz="1800" dirty="0"/>
              <a:t>Übersichtlicher Aufbau</a:t>
            </a:r>
          </a:p>
          <a:p>
            <a:pPr lvl="1"/>
            <a:r>
              <a:rPr lang="de-DE" sz="1800" dirty="0"/>
              <a:t>Optimierung für Mobilgeräte</a:t>
            </a:r>
            <a:br>
              <a:rPr lang="de-DE" sz="1800" dirty="0"/>
            </a:br>
            <a:endParaRPr lang="de-DE" sz="1800" dirty="0"/>
          </a:p>
          <a:p>
            <a:r>
              <a:rPr lang="de-DE" sz="2000" dirty="0"/>
              <a:t>Vorgaben:</a:t>
            </a:r>
          </a:p>
          <a:p>
            <a:pPr lvl="1"/>
            <a:r>
              <a:rPr lang="de-DE" sz="1800" dirty="0"/>
              <a:t>Farbschema sollte beibehalten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4D3560-40DC-45A1-85CA-DCC98C511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EA80AC7-114E-4BFA-AA4D-31EB2B62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51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ADCDC194-08CA-4B30-A3E9-E170193FC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293" y="2224814"/>
            <a:ext cx="1241953" cy="9141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neues Design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1F95FC-E933-4C18-832D-D52DF503E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2A1F356-6F72-4737-9FB2-4D3D7AEF3289}"/>
              </a:ext>
            </a:extLst>
          </p:cNvPr>
          <p:cNvSpPr txBox="1">
            <a:spLocks/>
          </p:cNvSpPr>
          <p:nvPr/>
        </p:nvSpPr>
        <p:spPr>
          <a:xfrm>
            <a:off x="866440" y="2472251"/>
            <a:ext cx="6571059" cy="387398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Vorteile des CSS Präprozessors SASS </a:t>
            </a:r>
          </a:p>
          <a:p>
            <a:pPr lvl="1"/>
            <a:r>
              <a:rPr lang="de-DE" sz="1900" dirty="0"/>
              <a:t>Variablen, Schleifen, Bedingungen, …</a:t>
            </a:r>
          </a:p>
          <a:p>
            <a:pPr lvl="1"/>
            <a:r>
              <a:rPr lang="de-DE" sz="1900" dirty="0"/>
              <a:t>Verschachtelungen</a:t>
            </a:r>
          </a:p>
          <a:p>
            <a:pPr lvl="1"/>
            <a:r>
              <a:rPr lang="de-DE" sz="1900" dirty="0"/>
              <a:t>Schnelleres erstellen von Designs</a:t>
            </a:r>
          </a:p>
          <a:p>
            <a:pPr lvl="1"/>
            <a:endParaRPr lang="de-DE" sz="1900" dirty="0"/>
          </a:p>
          <a:p>
            <a:r>
              <a:rPr lang="de-DE" sz="1900" dirty="0"/>
              <a:t>Vorteile von CSS –Grid</a:t>
            </a:r>
          </a:p>
          <a:p>
            <a:pPr lvl="1"/>
            <a:r>
              <a:rPr lang="de-DE" sz="1900" dirty="0"/>
              <a:t>Übersichtlicherer Quelltext</a:t>
            </a:r>
          </a:p>
          <a:p>
            <a:pPr lvl="1"/>
            <a:r>
              <a:rPr lang="de-DE" sz="1900" dirty="0"/>
              <a:t>Einfache Anpassung an Gerätegröße</a:t>
            </a:r>
          </a:p>
          <a:p>
            <a:pPr lvl="1"/>
            <a:r>
              <a:rPr lang="de-DE" sz="1900" dirty="0"/>
              <a:t>Schnelles erstellen von Layouts</a:t>
            </a:r>
          </a:p>
          <a:p>
            <a:pPr lvl="1"/>
            <a:endParaRPr lang="de-DE" sz="1200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803FEF-A01A-465A-A8D8-5E3AD951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1B01-3CF4-4D41-BEAC-5B60D434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6" y="1061137"/>
            <a:ext cx="6571060" cy="530223"/>
          </a:xfrm>
        </p:spPr>
        <p:txBody>
          <a:bodyPr/>
          <a:lstStyle/>
          <a:p>
            <a:r>
              <a:rPr lang="de-DE" dirty="0"/>
              <a:t>Realisierung Datenhandhabung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7C777-C461-4D97-ABB0-2B349B23A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76" y="2456349"/>
            <a:ext cx="6571060" cy="343998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de-DE" dirty="0"/>
              <a:t>Anforderungen:</a:t>
            </a:r>
            <a:endParaRPr lang="en-US" dirty="0"/>
          </a:p>
          <a:p>
            <a:pPr lvl="1"/>
            <a:r>
              <a:rPr lang="de-DE" sz="1800" dirty="0"/>
              <a:t>Einfaches Hinzufügen von Daten</a:t>
            </a:r>
          </a:p>
          <a:p>
            <a:pPr lvl="1"/>
            <a:r>
              <a:rPr lang="de-DE" sz="1800" dirty="0"/>
              <a:t>Änderungsmöglichkeiten sollen eingerichtet werden</a:t>
            </a:r>
          </a:p>
          <a:p>
            <a:pPr lvl="1"/>
            <a:r>
              <a:rPr lang="de-DE" sz="1800" dirty="0"/>
              <a:t>Login für die Seitenverwaltung</a:t>
            </a:r>
          </a:p>
          <a:p>
            <a:pPr marL="342900" lvl="1" indent="0">
              <a:buNone/>
            </a:pPr>
            <a:endParaRPr lang="de-DE" sz="1800" dirty="0"/>
          </a:p>
          <a:p>
            <a:r>
              <a:rPr lang="de-DE" dirty="0"/>
              <a:t>Vorgaben:</a:t>
            </a:r>
            <a:endParaRPr lang="en-US" dirty="0"/>
          </a:p>
          <a:p>
            <a:pPr lvl="1"/>
            <a:r>
              <a:rPr lang="de-DE" sz="1800" dirty="0"/>
              <a:t>Nur befugte User sollen Artikel bearbeiten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652005-84F5-4051-8E97-1377608D1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9F86A9-0C15-4CC7-94DE-6E28EF3E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7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Bildschirmpräsentation (4:3)</PresentationFormat>
  <Paragraphs>105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Ion-Sitzungssaal</vt:lpstr>
      <vt:lpstr>Website Oberösterreichischer Badmintonverband </vt:lpstr>
      <vt:lpstr>Diplomanden</vt:lpstr>
      <vt:lpstr>Themenstellung</vt:lpstr>
      <vt:lpstr>Ausgangslage</vt:lpstr>
      <vt:lpstr>Ausgangssituation (Website)</vt:lpstr>
      <vt:lpstr>Realisierung / Aufbau der Seite</vt:lpstr>
      <vt:lpstr>Realisierung neues Design</vt:lpstr>
      <vt:lpstr>Realisierung neues Design</vt:lpstr>
      <vt:lpstr>Realisierung Datenhandhabung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Offene Aufgaben </vt:lpstr>
      <vt:lpstr>Stundenaufteilung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Oberösterreichischer Badmintonverband </dc:title>
  <dc:creator>Paul Luger</dc:creator>
  <cp:lastModifiedBy>Paul Luger</cp:lastModifiedBy>
  <cp:revision>19</cp:revision>
  <dcterms:created xsi:type="dcterms:W3CDTF">2018-12-16T14:29:23Z</dcterms:created>
  <dcterms:modified xsi:type="dcterms:W3CDTF">2018-12-16T18:41:52Z</dcterms:modified>
</cp:coreProperties>
</file>