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76" r:id="rId4"/>
    <p:sldId id="262" r:id="rId5"/>
    <p:sldId id="257" r:id="rId6"/>
    <p:sldId id="261" r:id="rId7"/>
    <p:sldId id="275" r:id="rId8"/>
    <p:sldId id="277" r:id="rId9"/>
    <p:sldId id="278" r:id="rId10"/>
    <p:sldId id="263" r:id="rId11"/>
    <p:sldId id="265" r:id="rId12"/>
    <p:sldId id="264" r:id="rId13"/>
    <p:sldId id="267" r:id="rId14"/>
    <p:sldId id="271" r:id="rId15"/>
    <p:sldId id="274" r:id="rId16"/>
    <p:sldId id="279" r:id="rId17"/>
    <p:sldId id="270" r:id="rId18"/>
    <p:sldId id="273" r:id="rId19"/>
    <p:sldId id="272" r:id="rId20"/>
    <p:sldId id="269" r:id="rId21"/>
    <p:sldId id="280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7FD5"/>
    <a:srgbClr val="4A66AC"/>
    <a:srgbClr val="134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82982-E9AD-4737-8907-52C180FBADF5}" v="75" dt="2018-12-12T18:47:43.781"/>
    <p1510:client id="{BFBA3BFE-8A9A-48BB-AE96-0D77BF589EAD}" v="65" dt="2018-12-12T19:11:51.766"/>
    <p1510:client id="{25BA02FD-0703-4066-8936-73AFC80205FE}" v="243" dt="2018-12-12T19:12:32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6" autoAdjust="0"/>
    <p:restoredTop sz="94249" autoAdjust="0"/>
  </p:normalViewPr>
  <p:slideViewPr>
    <p:cSldViewPr snapToGrid="0">
      <p:cViewPr>
        <p:scale>
          <a:sx n="75" d="100"/>
          <a:sy n="75" d="100"/>
        </p:scale>
        <p:origin x="300" y="-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Luger" userId="0bf1fa63f1a5262f" providerId="Windows Live" clId="Web-{BFBA3BFE-8A9A-48BB-AE96-0D77BF589EAD}"/>
    <pc:docChg chg="modSld">
      <pc:chgData name="Paul Luger" userId="0bf1fa63f1a5262f" providerId="Windows Live" clId="Web-{BFBA3BFE-8A9A-48BB-AE96-0D77BF589EAD}" dt="2018-12-12T19:12:56.329" v="81" actId="14100"/>
      <pc:docMkLst>
        <pc:docMk/>
      </pc:docMkLst>
      <pc:sldChg chg="addSp delSp modSp">
        <pc:chgData name="Paul Luger" userId="0bf1fa63f1a5262f" providerId="Windows Live" clId="Web-{BFBA3BFE-8A9A-48BB-AE96-0D77BF589EAD}" dt="2018-12-12T19:12:56.329" v="81" actId="14100"/>
        <pc:sldMkLst>
          <pc:docMk/>
          <pc:sldMk cId="3144606573" sldId="260"/>
        </pc:sldMkLst>
        <pc:spChg chg="add del">
          <ac:chgData name="Paul Luger" userId="0bf1fa63f1a5262f" providerId="Windows Live" clId="Web-{BFBA3BFE-8A9A-48BB-AE96-0D77BF589EAD}" dt="2018-12-12T19:11:53.532" v="79"/>
          <ac:spMkLst>
            <pc:docMk/>
            <pc:sldMk cId="3144606573" sldId="260"/>
            <ac:spMk id="4" creationId="{6CF79C69-7AA5-4C5C-8512-6832C43E5BC1}"/>
          </ac:spMkLst>
        </pc:spChg>
        <pc:spChg chg="add del mod">
          <ac:chgData name="Paul Luger" userId="0bf1fa63f1a5262f" providerId="Windows Live" clId="Web-{BFBA3BFE-8A9A-48BB-AE96-0D77BF589EAD}" dt="2018-12-12T19:12:03.110" v="80"/>
          <ac:spMkLst>
            <pc:docMk/>
            <pc:sldMk cId="3144606573" sldId="260"/>
            <ac:spMk id="5" creationId="{E88D8224-FBA9-45E0-988B-9D0C2BAF5918}"/>
          </ac:spMkLst>
        </pc:spChg>
        <pc:graphicFrameChg chg="mod">
          <ac:chgData name="Paul Luger" userId="0bf1fa63f1a5262f" providerId="Windows Live" clId="Web-{BFBA3BFE-8A9A-48BB-AE96-0D77BF589EAD}" dt="2018-12-12T19:12:56.329" v="81" actId="14100"/>
          <ac:graphicFrameMkLst>
            <pc:docMk/>
            <pc:sldMk cId="3144606573" sldId="260"/>
            <ac:graphicFrameMk id="15" creationId="{59030427-9870-4F52-A302-59C5D7B7D6F3}"/>
          </ac:graphicFrameMkLst>
        </pc:graphicFrameChg>
      </pc:sldChg>
      <pc:sldChg chg="modSp">
        <pc:chgData name="Paul Luger" userId="0bf1fa63f1a5262f" providerId="Windows Live" clId="Web-{BFBA3BFE-8A9A-48BB-AE96-0D77BF589EAD}" dt="2018-12-12T19:10:04.266" v="64" actId="14100"/>
        <pc:sldMkLst>
          <pc:docMk/>
          <pc:sldMk cId="864523556" sldId="266"/>
        </pc:sldMkLst>
        <pc:spChg chg="mod">
          <ac:chgData name="Paul Luger" userId="0bf1fa63f1a5262f" providerId="Windows Live" clId="Web-{BFBA3BFE-8A9A-48BB-AE96-0D77BF589EAD}" dt="2018-12-12T19:09:06.172" v="33" actId="1076"/>
          <ac:spMkLst>
            <pc:docMk/>
            <pc:sldMk cId="864523556" sldId="266"/>
            <ac:spMk id="3" creationId="{14B1D7D7-FCD8-4528-9949-CAE7049F5542}"/>
          </ac:spMkLst>
        </pc:spChg>
        <pc:spChg chg="mod">
          <ac:chgData name="Paul Luger" userId="0bf1fa63f1a5262f" providerId="Windows Live" clId="Web-{BFBA3BFE-8A9A-48BB-AE96-0D77BF589EAD}" dt="2018-12-12T19:09:34.391" v="62" actId="1076"/>
          <ac:spMkLst>
            <pc:docMk/>
            <pc:sldMk cId="864523556" sldId="266"/>
            <ac:spMk id="4" creationId="{DFAFF285-619E-4521-81DD-3AA53AC2FB0A}"/>
          </ac:spMkLst>
        </pc:spChg>
        <pc:picChg chg="mod">
          <ac:chgData name="Paul Luger" userId="0bf1fa63f1a5262f" providerId="Windows Live" clId="Web-{BFBA3BFE-8A9A-48BB-AE96-0D77BF589EAD}" dt="2018-12-12T19:10:04.266" v="64" actId="14100"/>
          <ac:picMkLst>
            <pc:docMk/>
            <pc:sldMk cId="864523556" sldId="266"/>
            <ac:picMk id="14" creationId="{28CD5B55-418B-4A5A-9654-0808BB6C1D48}"/>
          </ac:picMkLst>
        </pc:picChg>
      </pc:sldChg>
    </pc:docChg>
  </pc:docChgLst>
  <pc:docChgLst>
    <pc:chgData name="Guest User" providerId="Windows Live" clId="Web-{D3105A73-51CA-401A-8C08-C279B9C83475}"/>
    <pc:docChg chg="modSld">
      <pc:chgData name="Guest User" userId="" providerId="Windows Live" clId="Web-{D3105A73-51CA-401A-8C08-C279B9C83475}" dt="2018-12-12T18:45:20.706" v="37" actId="14100"/>
      <pc:docMkLst>
        <pc:docMk/>
      </pc:docMkLst>
      <pc:sldChg chg="modSp">
        <pc:chgData name="Guest User" userId="" providerId="Windows Live" clId="Web-{D3105A73-51CA-401A-8C08-C279B9C83475}" dt="2018-12-12T18:45:20.706" v="37" actId="14100"/>
        <pc:sldMkLst>
          <pc:docMk/>
          <pc:sldMk cId="3144606573" sldId="260"/>
        </pc:sldMkLst>
        <pc:graphicFrameChg chg="mod">
          <ac:chgData name="Guest User" userId="" providerId="Windows Live" clId="Web-{D3105A73-51CA-401A-8C08-C279B9C83475}" dt="2018-12-12T18:45:14.862" v="35" actId="14100"/>
          <ac:graphicFrameMkLst>
            <pc:docMk/>
            <pc:sldMk cId="3144606573" sldId="260"/>
            <ac:graphicFrameMk id="10" creationId="{B2660D28-E7C3-46F1-8ED3-F58C1B406044}"/>
          </ac:graphicFrameMkLst>
        </pc:graphicFrameChg>
        <pc:graphicFrameChg chg="mod">
          <ac:chgData name="Guest User" userId="" providerId="Windows Live" clId="Web-{D3105A73-51CA-401A-8C08-C279B9C83475}" dt="2018-12-12T18:45:20.706" v="37" actId="14100"/>
          <ac:graphicFrameMkLst>
            <pc:docMk/>
            <pc:sldMk cId="3144606573" sldId="260"/>
            <ac:graphicFrameMk id="15" creationId="{59030427-9870-4F52-A302-59C5D7B7D6F3}"/>
          </ac:graphicFrameMkLst>
        </pc:graphicFrameChg>
      </pc:sldChg>
      <pc:sldChg chg="addSp delSp modSp">
        <pc:chgData name="Guest User" userId="" providerId="Windows Live" clId="Web-{D3105A73-51CA-401A-8C08-C279B9C83475}" dt="2018-12-12T18:41:43.673" v="28" actId="1076"/>
        <pc:sldMkLst>
          <pc:docMk/>
          <pc:sldMk cId="864523556" sldId="266"/>
        </pc:sldMkLst>
        <pc:spChg chg="add mod">
          <ac:chgData name="Guest User" userId="" providerId="Windows Live" clId="Web-{D3105A73-51CA-401A-8C08-C279B9C83475}" dt="2018-12-12T18:41:26.095" v="25"/>
          <ac:spMkLst>
            <pc:docMk/>
            <pc:sldMk cId="864523556" sldId="266"/>
            <ac:spMk id="11" creationId="{466CD469-24CE-40A7-A8D4-2D04AE511FAB}"/>
          </ac:spMkLst>
        </pc:spChg>
        <pc:spChg chg="add mod">
          <ac:chgData name="Guest User" userId="" providerId="Windows Live" clId="Web-{D3105A73-51CA-401A-8C08-C279B9C83475}" dt="2018-12-12T18:41:43.673" v="28" actId="1076"/>
          <ac:spMkLst>
            <pc:docMk/>
            <pc:sldMk cId="864523556" sldId="266"/>
            <ac:spMk id="13" creationId="{76D3E117-CE0C-4757-B111-C092B78A3D3E}"/>
          </ac:spMkLst>
        </pc:spChg>
        <pc:picChg chg="del mod modCrop">
          <ac:chgData name="Guest User" userId="" providerId="Windows Live" clId="Web-{D3105A73-51CA-401A-8C08-C279B9C83475}" dt="2018-12-12T18:41:39.595" v="26"/>
          <ac:picMkLst>
            <pc:docMk/>
            <pc:sldMk cId="864523556" sldId="266"/>
            <ac:picMk id="4" creationId="{9D458933-B7B3-4DB8-9C5B-F3795E4B2A80}"/>
          </ac:picMkLst>
        </pc:picChg>
        <pc:picChg chg="add del mod">
          <ac:chgData name="Guest User" userId="" providerId="Windows Live" clId="Web-{D3105A73-51CA-401A-8C08-C279B9C83475}" dt="2018-12-12T18:40:07.735" v="20"/>
          <ac:picMkLst>
            <pc:docMk/>
            <pc:sldMk cId="864523556" sldId="266"/>
            <ac:picMk id="5" creationId="{7CCD913E-545F-4462-BD82-90A7CCFDDE7C}"/>
          </ac:picMkLst>
        </pc:picChg>
        <pc:picChg chg="mod ord">
          <ac:chgData name="Guest User" userId="" providerId="Windows Live" clId="Web-{D3105A73-51CA-401A-8C08-C279B9C83475}" dt="2018-12-12T18:38:55.719" v="7"/>
          <ac:picMkLst>
            <pc:docMk/>
            <pc:sldMk cId="864523556" sldId="266"/>
            <ac:picMk id="6" creationId="{1136A3C2-DDE9-43BD-AC3B-63F400A3564C}"/>
          </ac:picMkLst>
        </pc:picChg>
        <pc:picChg chg="add del mod">
          <ac:chgData name="Guest User" userId="" providerId="Windows Live" clId="Web-{D3105A73-51CA-401A-8C08-C279B9C83475}" dt="2018-12-12T18:40:10.110" v="21"/>
          <ac:picMkLst>
            <pc:docMk/>
            <pc:sldMk cId="864523556" sldId="266"/>
            <ac:picMk id="9" creationId="{A05F18D9-25A9-42FC-9A0B-8ADA4A6AEA1B}"/>
          </ac:picMkLst>
        </pc:picChg>
      </pc:sldChg>
    </pc:docChg>
  </pc:docChgLst>
  <pc:docChgLst>
    <pc:chgData name="Gastbenutzer" providerId="Windows Live" clId="Web-{25BA02FD-0703-4066-8936-73AFC80205FE}"/>
    <pc:docChg chg="modSld">
      <pc:chgData name="Gastbenutzer" userId="" providerId="Windows Live" clId="Web-{25BA02FD-0703-4066-8936-73AFC80205FE}" dt="2018-12-12T19:12:32.144" v="243" actId="20577"/>
      <pc:docMkLst>
        <pc:docMk/>
      </pc:docMkLst>
      <pc:sldChg chg="addSp modSp">
        <pc:chgData name="Gastbenutzer" userId="" providerId="Windows Live" clId="Web-{25BA02FD-0703-4066-8936-73AFC80205FE}" dt="2018-12-12T19:12:32.144" v="242" actId="20577"/>
        <pc:sldMkLst>
          <pc:docMk/>
          <pc:sldMk cId="3144606573" sldId="260"/>
        </pc:sldMkLst>
        <pc:spChg chg="add mod">
          <ac:chgData name="Gastbenutzer" userId="" providerId="Windows Live" clId="Web-{25BA02FD-0703-4066-8936-73AFC80205FE}" dt="2018-12-12T19:12:32.144" v="242" actId="20577"/>
          <ac:spMkLst>
            <pc:docMk/>
            <pc:sldMk cId="3144606573" sldId="260"/>
            <ac:spMk id="3" creationId="{2ADF4BD5-CBCC-4571-B9D3-F852FF62B738}"/>
          </ac:spMkLst>
        </pc:spChg>
      </pc:sldChg>
    </pc:docChg>
  </pc:docChgLst>
  <pc:docChgLst>
    <pc:chgData name="Paul Luger" userId="0bf1fa63f1a5262f" providerId="Windows Live" clId="Web-{75682982-E9AD-4737-8907-52C180FBADF5}"/>
    <pc:docChg chg="addSld modSld sldOrd">
      <pc:chgData name="Paul Luger" userId="0bf1fa63f1a5262f" providerId="Windows Live" clId="Web-{75682982-E9AD-4737-8907-52C180FBADF5}" dt="2018-12-12T18:47:43.781" v="101" actId="14100"/>
      <pc:docMkLst>
        <pc:docMk/>
      </pc:docMkLst>
      <pc:sldChg chg="modSp">
        <pc:chgData name="Paul Luger" userId="0bf1fa63f1a5262f" providerId="Windows Live" clId="Web-{75682982-E9AD-4737-8907-52C180FBADF5}" dt="2018-12-12T18:47:27.812" v="100" actId="14100"/>
        <pc:sldMkLst>
          <pc:docMk/>
          <pc:sldMk cId="3144606573" sldId="260"/>
        </pc:sldMkLst>
        <pc:graphicFrameChg chg="mod">
          <ac:chgData name="Paul Luger" userId="0bf1fa63f1a5262f" providerId="Windows Live" clId="Web-{75682982-E9AD-4737-8907-52C180FBADF5}" dt="2018-12-12T18:47:27.812" v="100" actId="14100"/>
          <ac:graphicFrameMkLst>
            <pc:docMk/>
            <pc:sldMk cId="3144606573" sldId="260"/>
            <ac:graphicFrameMk id="10" creationId="{B2660D28-E7C3-46F1-8ED3-F58C1B406044}"/>
          </ac:graphicFrameMkLst>
        </pc:graphicFrameChg>
        <pc:graphicFrameChg chg="mod">
          <ac:chgData name="Paul Luger" userId="0bf1fa63f1a5262f" providerId="Windows Live" clId="Web-{75682982-E9AD-4737-8907-52C180FBADF5}" dt="2018-12-12T18:45:00.843" v="99" actId="14100"/>
          <ac:graphicFrameMkLst>
            <pc:docMk/>
            <pc:sldMk cId="3144606573" sldId="260"/>
            <ac:graphicFrameMk id="15" creationId="{59030427-9870-4F52-A302-59C5D7B7D6F3}"/>
          </ac:graphicFrameMkLst>
        </pc:graphicFrameChg>
      </pc:sldChg>
      <pc:sldChg chg="addSp delSp modSp new ord">
        <pc:chgData name="Paul Luger" userId="0bf1fa63f1a5262f" providerId="Windows Live" clId="Web-{75682982-E9AD-4737-8907-52C180FBADF5}" dt="2018-12-12T18:47:43.781" v="101" actId="14100"/>
        <pc:sldMkLst>
          <pc:docMk/>
          <pc:sldMk cId="864523556" sldId="266"/>
        </pc:sldMkLst>
        <pc:spChg chg="mod">
          <ac:chgData name="Paul Luger" userId="0bf1fa63f1a5262f" providerId="Windows Live" clId="Web-{75682982-E9AD-4737-8907-52C180FBADF5}" dt="2018-12-12T18:38:33.857" v="51" actId="20577"/>
          <ac:spMkLst>
            <pc:docMk/>
            <pc:sldMk cId="864523556" sldId="266"/>
            <ac:spMk id="2" creationId="{5AB1CF49-84EE-41DB-9DA6-FAC40364A4AB}"/>
          </ac:spMkLst>
        </pc:spChg>
        <pc:spChg chg="del">
          <ac:chgData name="Paul Luger" userId="0bf1fa63f1a5262f" providerId="Windows Live" clId="Web-{75682982-E9AD-4737-8907-52C180FBADF5}" dt="2018-12-12T18:36:58.278" v="8"/>
          <ac:spMkLst>
            <pc:docMk/>
            <pc:sldMk cId="864523556" sldId="266"/>
            <ac:spMk id="3" creationId="{F5509D62-456D-4669-A683-80FC920678C7}"/>
          </ac:spMkLst>
        </pc:spChg>
        <pc:spChg chg="add del mod">
          <ac:chgData name="Paul Luger" userId="0bf1fa63f1a5262f" providerId="Windows Live" clId="Web-{75682982-E9AD-4737-8907-52C180FBADF5}" dt="2018-12-12T18:41:51.811" v="79"/>
          <ac:spMkLst>
            <pc:docMk/>
            <pc:sldMk cId="864523556" sldId="266"/>
            <ac:spMk id="10" creationId="{AAFA262B-5941-4A63-B3E5-80DC9C084AD6}"/>
          </ac:spMkLst>
        </pc:spChg>
        <pc:spChg chg="del">
          <ac:chgData name="Paul Luger" userId="0bf1fa63f1a5262f" providerId="Windows Live" clId="Web-{75682982-E9AD-4737-8907-52C180FBADF5}" dt="2018-12-12T18:42:19.108" v="81"/>
          <ac:spMkLst>
            <pc:docMk/>
            <pc:sldMk cId="864523556" sldId="266"/>
            <ac:spMk id="13" creationId="{76D3E117-CE0C-4757-B111-C092B78A3D3E}"/>
          </ac:spMkLst>
        </pc:spChg>
        <pc:picChg chg="add del mod ord">
          <ac:chgData name="Paul Luger" userId="0bf1fa63f1a5262f" providerId="Windows Live" clId="Web-{75682982-E9AD-4737-8907-52C180FBADF5}" dt="2018-12-12T18:41:42.670" v="78"/>
          <ac:picMkLst>
            <pc:docMk/>
            <pc:sldMk cId="864523556" sldId="266"/>
            <ac:picMk id="4" creationId="{9D458933-B7B3-4DB8-9C5B-F3795E4B2A80}"/>
          </ac:picMkLst>
        </pc:picChg>
        <pc:picChg chg="del">
          <ac:chgData name="Paul Luger" userId="0bf1fa63f1a5262f" providerId="Windows Live" clId="Web-{75682982-E9AD-4737-8907-52C180FBADF5}" dt="2018-12-12T18:40:32.623" v="66"/>
          <ac:picMkLst>
            <pc:docMk/>
            <pc:sldMk cId="864523556" sldId="266"/>
            <ac:picMk id="5" creationId="{7CCD913E-545F-4462-BD82-90A7CCFDDE7C}"/>
          </ac:picMkLst>
        </pc:picChg>
        <pc:picChg chg="add del mod">
          <ac:chgData name="Paul Luger" userId="0bf1fa63f1a5262f" providerId="Windows Live" clId="Web-{75682982-E9AD-4737-8907-52C180FBADF5}" dt="2018-12-12T18:41:54.904" v="80"/>
          <ac:picMkLst>
            <pc:docMk/>
            <pc:sldMk cId="864523556" sldId="266"/>
            <ac:picMk id="6" creationId="{1136A3C2-DDE9-43BD-AC3B-63F400A3564C}"/>
          </ac:picMkLst>
        </pc:picChg>
        <pc:picChg chg="del">
          <ac:chgData name="Paul Luger" userId="0bf1fa63f1a5262f" providerId="Windows Live" clId="Web-{75682982-E9AD-4737-8907-52C180FBADF5}" dt="2018-12-12T18:40:23.905" v="64"/>
          <ac:picMkLst>
            <pc:docMk/>
            <pc:sldMk cId="864523556" sldId="266"/>
            <ac:picMk id="9" creationId="{A05F18D9-25A9-42FC-9A0B-8ADA4A6AEA1B}"/>
          </ac:picMkLst>
        </pc:picChg>
        <pc:picChg chg="add mod ord">
          <ac:chgData name="Paul Luger" userId="0bf1fa63f1a5262f" providerId="Windows Live" clId="Web-{75682982-E9AD-4737-8907-52C180FBADF5}" dt="2018-12-12T18:42:28.983" v="84" actId="1076"/>
          <ac:picMkLst>
            <pc:docMk/>
            <pc:sldMk cId="864523556" sldId="266"/>
            <ac:picMk id="11" creationId="{334738DA-FD43-4236-89F2-65F5FD658954}"/>
          </ac:picMkLst>
        </pc:picChg>
        <pc:picChg chg="add mod">
          <ac:chgData name="Paul Luger" userId="0bf1fa63f1a5262f" providerId="Windows Live" clId="Web-{75682982-E9AD-4737-8907-52C180FBADF5}" dt="2018-12-12T18:47:43.781" v="101" actId="14100"/>
          <ac:picMkLst>
            <pc:docMk/>
            <pc:sldMk cId="864523556" sldId="266"/>
            <ac:picMk id="14" creationId="{28CD5B55-418B-4A5A-9654-0808BB6C1D4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err="1"/>
              <a:t>Gliederung</a:t>
            </a:r>
            <a:r>
              <a:rPr lang="en-US" sz="1600" dirty="0"/>
              <a:t> der </a:t>
            </a:r>
            <a:r>
              <a:rPr lang="en-US" sz="1600" dirty="0" err="1"/>
              <a:t>Aufgaben</a:t>
            </a:r>
            <a:endParaRPr lang="en-US" sz="1600" dirty="0"/>
          </a:p>
        </c:rich>
      </c:tx>
      <c:layout>
        <c:manualLayout>
          <c:xMode val="edge"/>
          <c:yMode val="edge"/>
          <c:x val="0.2922680661494417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3.339739416458895E-2"/>
          <c:y val="0.1754908775235984"/>
          <c:w val="0.38478147770142912"/>
          <c:h val="0.824509122476401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32866320530257154"/>
          <c:y val="0.14126583261074557"/>
          <c:w val="0.31577687107246033"/>
          <c:h val="0.7014582012019509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Stundenaufteilung</c:v>
                </c:pt>
              </c:strCache>
            </c:strRef>
          </c:tx>
          <c:spPr>
            <a:solidFill>
              <a:srgbClr val="4A66AC"/>
            </a:solidFill>
          </c:spPr>
          <c:explosion val="15"/>
          <c:dPt>
            <c:idx val="0"/>
            <c:bubble3D val="0"/>
            <c:explosion val="0"/>
            <c:spPr>
              <a:solidFill>
                <a:srgbClr val="297F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24-4A5A-A59C-5BE70D2AEA4C}"/>
              </c:ext>
            </c:extLst>
          </c:dPt>
          <c:dPt>
            <c:idx val="1"/>
            <c:bubble3D val="0"/>
            <c:explosion val="0"/>
            <c:spPr>
              <a:solidFill>
                <a:srgbClr val="4A66A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AE-4C4F-A170-140CBE7178EC}"/>
              </c:ext>
            </c:extLst>
          </c:dPt>
          <c:cat>
            <c:strRef>
              <c:f>Tabelle1!$A$2:$A$3</c:f>
              <c:strCache>
                <c:ptCount val="2"/>
                <c:pt idx="0">
                  <c:v>Hattinger</c:v>
                </c:pt>
                <c:pt idx="1">
                  <c:v>Luger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290</c:v>
                </c:pt>
                <c:pt idx="1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AE-4C4F-A170-140CBE7178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Tabelle1!$A$2:$A$6</c:f>
              <c:strCache>
                <c:ptCount val="5"/>
                <c:pt idx="0">
                  <c:v>Schrifltich</c:v>
                </c:pt>
                <c:pt idx="1">
                  <c:v>Meetings</c:v>
                </c:pt>
                <c:pt idx="2">
                  <c:v>Programmieren</c:v>
                </c:pt>
                <c:pt idx="3">
                  <c:v>Tests</c:v>
                </c:pt>
                <c:pt idx="4">
                  <c:v>Präsentationen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</c:v>
                </c:pt>
                <c:pt idx="1">
                  <c:v>2</c:v>
                </c:pt>
                <c:pt idx="2">
                  <c:v>87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EB-49CB-9692-4C4266B1A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Tabelle1!$A$2:$A$5</c:f>
              <c:strCache>
                <c:ptCount val="4"/>
                <c:pt idx="0">
                  <c:v>Schriftlich</c:v>
                </c:pt>
                <c:pt idx="1">
                  <c:v>Meetings</c:v>
                </c:pt>
                <c:pt idx="2">
                  <c:v>Programmieren</c:v>
                </c:pt>
                <c:pt idx="3">
                  <c:v>Präsentation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12</c:v>
                </c:pt>
                <c:pt idx="1">
                  <c:v>2</c:v>
                </c:pt>
                <c:pt idx="2">
                  <c:v>85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E6-4500-B970-AAC46A03B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0.35417</cdr:x>
      <cdr:y>0.43403</cdr:y>
    </cdr:from>
    <cdr:to>
      <cdr:x>0.5113</cdr:x>
      <cdr:y>0.57918</cdr:y>
    </cdr:to>
    <cdr:sp macro="" textlink="">
      <cdr:nvSpPr>
        <cdr:cNvPr id="2" name="Textfeld 1">
          <a:extLst xmlns:a="http://schemas.openxmlformats.org/drawingml/2006/main">
            <a:ext uri="{FF2B5EF4-FFF2-40B4-BE49-F238E27FC236}">
              <a16:creationId xmlns:a16="http://schemas.microsoft.com/office/drawing/2014/main" id="{40187A80-8796-44DB-AEE7-B380C3329772}"/>
            </a:ext>
          </a:extLst>
        </cdr:cNvPr>
        <cdr:cNvSpPr txBox="1"/>
      </cdr:nvSpPr>
      <cdr:spPr>
        <a:xfrm xmlns:a="http://schemas.openxmlformats.org/drawingml/2006/main">
          <a:off x="1661666" y="1313228"/>
          <a:ext cx="737214" cy="439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AT" sz="1400" dirty="0"/>
            <a:t>340h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5BE2DBE-654D-436E-80B3-91DECA2759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50B540-3D25-45DA-A92B-D9F82750E1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B19E4-9F04-4E03-B089-A05E9DDDDFC5}" type="datetimeFigureOut">
              <a:rPr lang="de-AT" smtClean="0"/>
              <a:t>20.05.2019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11AA15-5626-4C8A-AA56-9A6A42E34F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274E0A-5446-4591-A963-234AA593A1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4B4A4-CD92-402F-BDBF-F8FE543AC0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73248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2C372-FAA7-48C4-A7EC-471300872F24}" type="datetimeFigureOut">
              <a:rPr lang="de-AT" smtClean="0"/>
              <a:t>20.05.2019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43C7B-AAB5-48AC-8302-1C2B4FDF51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5793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2DBBD27-34F5-4B42-9BDB-B18C3ECBDCBD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865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A82D-9B09-4FD3-99AA-CEAC8F6FA1BB}" type="datetime1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3221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C0D6-EB0F-42F7-B8BC-A493E52AC07B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25948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8E8B-07D3-49F1-BEBC-066F144DD93E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90932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D489-AFAA-4B4D-A21D-08D7748FF5A5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3050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26E4-6785-47AC-BD8A-9C987D7447BB}" type="datetime1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88585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234A-104A-457F-A1A1-2ADE83907AF8}" type="datetime1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06065"/>
      </p:ext>
    </p:extLst>
  </p:cSld>
  <p:clrMapOvr>
    <a:masterClrMapping/>
  </p:clrMapOvr>
  <p:transition spd="slow">
    <p:push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ED1B-7D72-47D6-B24F-EC7F32D536B6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61525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18DF-C8EF-4B41-B72E-9E07799190BD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6884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3CD1-15ED-487F-BC19-A88A7858C7A5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9672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86F-EC99-4D57-A4EA-4A593938B84E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4965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F231-339A-4E5D-96C9-C9FE05679531}" type="datetime1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9435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0255-538D-4DF4-9422-5560A04FBF2E}" type="datetime1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03854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0418-3318-47DE-A017-C2D14EE951EE}" type="datetime1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0754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153-F20D-43D1-9250-FB80835F693B}" type="datetime1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6832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B7A2-8B39-49A6-A985-0F67742228E7}" type="datetime1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70661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6672-6216-48B7-BD4B-0A535400260E}" type="datetime1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44837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0000"/>
            </a:gs>
            <a:gs pos="100000">
              <a:schemeClr val="bg1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DDDD234A-104A-457F-A1A1-2ADE83907AF8}" type="datetime1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7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transition spd="slow">
    <p:push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4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0243F-7050-4821-8B0C-865007783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216" y="1786538"/>
            <a:ext cx="6619244" cy="2008236"/>
          </a:xfrm>
        </p:spPr>
        <p:txBody>
          <a:bodyPr/>
          <a:lstStyle/>
          <a:p>
            <a:r>
              <a:rPr lang="de-AT" dirty="0"/>
              <a:t>Website Oberösterreichischer Badmintonverband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D39DAD-7CB2-4A16-A704-EB6E80B6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5107035"/>
            <a:ext cx="1906802" cy="646065"/>
          </a:xfrm>
        </p:spPr>
        <p:txBody>
          <a:bodyPr>
            <a:normAutofit fontScale="85000" lnSpcReduction="10000"/>
          </a:bodyPr>
          <a:lstStyle/>
          <a:p>
            <a:r>
              <a:rPr lang="de-AT" dirty="0">
                <a:solidFill>
                  <a:schemeClr val="bg1"/>
                </a:solidFill>
              </a:rPr>
              <a:t>Tobias Hattinger</a:t>
            </a:r>
          </a:p>
          <a:p>
            <a:r>
              <a:rPr lang="de-AT" dirty="0">
                <a:solidFill>
                  <a:schemeClr val="bg1"/>
                </a:solidFill>
              </a:rPr>
              <a:t>Paul Luger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57A342-3612-41B6-94EA-89512A884955}"/>
              </a:ext>
            </a:extLst>
          </p:cNvPr>
          <p:cNvSpPr txBox="1"/>
          <p:nvPr/>
        </p:nvSpPr>
        <p:spPr>
          <a:xfrm>
            <a:off x="6352399" y="5101951"/>
            <a:ext cx="226612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  <a:buSzPct val="80000"/>
            </a:pPr>
            <a:r>
              <a:rPr lang="de-AT" sz="1350" cap="all" dirty="0">
                <a:solidFill>
                  <a:schemeClr val="bg1"/>
                </a:solidFill>
              </a:rPr>
              <a:t>Betreuer:  </a:t>
            </a:r>
            <a:br>
              <a:rPr lang="de-AT" sz="1350" cap="all" dirty="0">
                <a:solidFill>
                  <a:schemeClr val="bg1"/>
                </a:solidFill>
              </a:rPr>
            </a:br>
            <a:r>
              <a:rPr lang="de-AT" sz="1350" cap="all" dirty="0">
                <a:solidFill>
                  <a:schemeClr val="bg1"/>
                </a:solidFill>
              </a:rPr>
              <a:t>Prof. </a:t>
            </a:r>
            <a:r>
              <a:rPr lang="de-AT" sz="1350" cap="all" dirty="0" err="1">
                <a:solidFill>
                  <a:schemeClr val="bg1"/>
                </a:solidFill>
              </a:rPr>
              <a:t>MSc</a:t>
            </a:r>
            <a:r>
              <a:rPr lang="de-AT" sz="1350" cap="all" dirty="0">
                <a:solidFill>
                  <a:schemeClr val="bg1"/>
                </a:solidFill>
              </a:rPr>
              <a:t> </a:t>
            </a:r>
            <a:r>
              <a:rPr lang="de-AT" sz="1350" cap="all" dirty="0" err="1">
                <a:solidFill>
                  <a:schemeClr val="bg1"/>
                </a:solidFill>
              </a:rPr>
              <a:t>BSc</a:t>
            </a:r>
            <a:r>
              <a:rPr lang="de-AT" sz="1350" cap="all" dirty="0">
                <a:solidFill>
                  <a:schemeClr val="bg1"/>
                </a:solidFill>
              </a:rPr>
              <a:t> Johannes Egger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A410817-54FB-4298-AD3C-AE071BFCB1B5}"/>
              </a:ext>
            </a:extLst>
          </p:cNvPr>
          <p:cNvSpPr txBox="1"/>
          <p:nvPr/>
        </p:nvSpPr>
        <p:spPr>
          <a:xfrm>
            <a:off x="3344143" y="5101951"/>
            <a:ext cx="243865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  <a:buSzPct val="80000"/>
            </a:pPr>
            <a:r>
              <a:rPr lang="de-AT" sz="1350" cap="all" dirty="0">
                <a:solidFill>
                  <a:schemeClr val="bg1"/>
                </a:solidFill>
              </a:rPr>
              <a:t>Partner:  </a:t>
            </a:r>
            <a:br>
              <a:rPr lang="de-AT" sz="1350" cap="all" dirty="0">
                <a:solidFill>
                  <a:schemeClr val="bg1"/>
                </a:solidFill>
              </a:rPr>
            </a:br>
            <a:r>
              <a:rPr lang="de-AT" sz="1350" cap="all" dirty="0">
                <a:solidFill>
                  <a:schemeClr val="bg1"/>
                </a:solidFill>
              </a:rPr>
              <a:t>OÖ. Badmintonverband</a:t>
            </a:r>
          </a:p>
        </p:txBody>
      </p:sp>
    </p:spTree>
    <p:extLst>
      <p:ext uri="{BB962C8B-B14F-4D97-AF65-F5344CB8AC3E}">
        <p14:creationId xmlns:p14="http://schemas.microsoft.com/office/powerpoint/2010/main" val="65147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E9E1F-F336-4EC9-9CAB-5632088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&gt;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62B9C6-CFE0-42FE-B061-AA6879E5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de-DE" sz="2000" dirty="0"/>
              <a:t>Anforderungen:</a:t>
            </a:r>
          </a:p>
          <a:p>
            <a:pPr lvl="1"/>
            <a:r>
              <a:rPr lang="de-DE" sz="1800" dirty="0"/>
              <a:t>Modernes und responsives Design</a:t>
            </a:r>
          </a:p>
          <a:p>
            <a:pPr lvl="1"/>
            <a:r>
              <a:rPr lang="de-DE" sz="1800" dirty="0"/>
              <a:t>Übersichtlicher Aufbau</a:t>
            </a:r>
          </a:p>
          <a:p>
            <a:pPr lvl="1"/>
            <a:r>
              <a:rPr lang="de-DE" sz="1800" dirty="0"/>
              <a:t>Optimierung für Mobilgeräte</a:t>
            </a:r>
            <a:br>
              <a:rPr lang="de-DE" sz="1800" dirty="0"/>
            </a:br>
            <a:endParaRPr lang="de-DE" sz="1800" dirty="0"/>
          </a:p>
          <a:p>
            <a:r>
              <a:rPr lang="de-DE" sz="2000" dirty="0"/>
              <a:t>Vorgaben:</a:t>
            </a:r>
          </a:p>
          <a:p>
            <a:pPr lvl="1"/>
            <a:r>
              <a:rPr lang="de-DE" sz="1800" dirty="0"/>
              <a:t>Farbschema sollte beibehalten werden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4D3560-40DC-45A1-85CA-DCC98C511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EA80AC7-114E-4BFA-AA4D-31EB2B62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  <p:pic>
        <p:nvPicPr>
          <p:cNvPr id="6" name="Picture 2" descr="Bildergebnis fÃ¼r htlvb logo">
            <a:extLst>
              <a:ext uri="{FF2B5EF4-FFF2-40B4-BE49-F238E27FC236}">
                <a16:creationId xmlns:a16="http://schemas.microsoft.com/office/drawing/2014/main" id="{FB3C6638-A02C-4AEB-AA5B-A8C258BCB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2" y="5930901"/>
            <a:ext cx="1664602" cy="7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9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ADCDC194-08CA-4B30-A3E9-E170193FC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3293" y="2307628"/>
            <a:ext cx="1241953" cy="9141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FE9E1F-F336-4EC9-9CAB-5632088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 </a:t>
            </a:r>
            <a:r>
              <a:rPr lang="de-DE" dirty="0">
                <a:sym typeface="Wingdings" panose="05000000000000000000" pitchFamily="2" charset="2"/>
              </a:rPr>
              <a:t>&gt; </a:t>
            </a:r>
            <a:r>
              <a:rPr lang="de-DE" dirty="0"/>
              <a:t>Design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81F95FC-E933-4C18-832D-D52DF503E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2A1F356-6F72-4737-9FB2-4D3D7AEF3289}"/>
              </a:ext>
            </a:extLst>
          </p:cNvPr>
          <p:cNvSpPr txBox="1">
            <a:spLocks/>
          </p:cNvSpPr>
          <p:nvPr/>
        </p:nvSpPr>
        <p:spPr>
          <a:xfrm>
            <a:off x="1335414" y="2764687"/>
            <a:ext cx="6343202" cy="2647134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Verwendung des CSS Präprozessors „SASS“</a:t>
            </a:r>
          </a:p>
          <a:p>
            <a:pPr lvl="1"/>
            <a:r>
              <a:rPr lang="de-DE" sz="1700" dirty="0"/>
              <a:t>Bietet Funktionserweiterung für CSS an</a:t>
            </a:r>
          </a:p>
          <a:p>
            <a:pPr lvl="1"/>
            <a:endParaRPr lang="de-DE" sz="1700" dirty="0"/>
          </a:p>
          <a:p>
            <a:r>
              <a:rPr lang="de-DE" sz="1900" dirty="0"/>
              <a:t>Vorteile von „SASS“ </a:t>
            </a:r>
          </a:p>
          <a:p>
            <a:pPr lvl="1"/>
            <a:r>
              <a:rPr lang="de-DE" sz="1900" dirty="0"/>
              <a:t>Variablen, Schleifen, Bedingungen, …</a:t>
            </a:r>
          </a:p>
          <a:p>
            <a:pPr lvl="1"/>
            <a:r>
              <a:rPr lang="de-DE" sz="1900" dirty="0"/>
              <a:t>Verschachtelungen</a:t>
            </a:r>
          </a:p>
          <a:p>
            <a:pPr lvl="1"/>
            <a:r>
              <a:rPr lang="de-DE" sz="1900" dirty="0"/>
              <a:t>Schnelleres erstellen von Designs</a:t>
            </a:r>
          </a:p>
          <a:p>
            <a:pPr marL="457200" lvl="1" indent="0">
              <a:buNone/>
            </a:pPr>
            <a:endParaRPr lang="de-DE" sz="1900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803FEF-A01A-465A-A8D8-5E3AD951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  <p:pic>
        <p:nvPicPr>
          <p:cNvPr id="8" name="Picture 2" descr="Bildergebnis fÃ¼r htlvb logo">
            <a:extLst>
              <a:ext uri="{FF2B5EF4-FFF2-40B4-BE49-F238E27FC236}">
                <a16:creationId xmlns:a16="http://schemas.microsoft.com/office/drawing/2014/main" id="{F3022F72-8F22-4AA8-B61B-3C3B8A1F0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2" y="5930901"/>
            <a:ext cx="1664602" cy="7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3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1B01-3CF4-4D41-BEAC-5B60D434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76" y="1061137"/>
            <a:ext cx="6571060" cy="530223"/>
          </a:xfrm>
        </p:spPr>
        <p:txBody>
          <a:bodyPr/>
          <a:lstStyle/>
          <a:p>
            <a:r>
              <a:rPr lang="de-DE" dirty="0"/>
              <a:t>Realisierung Datenhandhabung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7C777-C461-4D97-ABB0-2B349B23A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76" y="2456349"/>
            <a:ext cx="6571060" cy="3439988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de-DE" dirty="0"/>
              <a:t>Anforderungen:</a:t>
            </a:r>
            <a:endParaRPr lang="en-US" dirty="0"/>
          </a:p>
          <a:p>
            <a:pPr lvl="1"/>
            <a:r>
              <a:rPr lang="de-DE" sz="1800" dirty="0"/>
              <a:t>Einfaches Hinzufügen und Bearbeiten von Daten</a:t>
            </a:r>
          </a:p>
          <a:p>
            <a:pPr lvl="1"/>
            <a:r>
              <a:rPr lang="de-DE" sz="1800" dirty="0"/>
              <a:t>Login für die Seitenverwaltung</a:t>
            </a:r>
          </a:p>
          <a:p>
            <a:pPr marL="402336" lvl="1" indent="0">
              <a:buNone/>
            </a:pPr>
            <a:endParaRPr lang="de-DE" sz="1800" dirty="0"/>
          </a:p>
          <a:p>
            <a:r>
              <a:rPr lang="de-DE" dirty="0"/>
              <a:t>Vorgaben:</a:t>
            </a:r>
            <a:endParaRPr lang="en-US" dirty="0"/>
          </a:p>
          <a:p>
            <a:pPr lvl="1"/>
            <a:r>
              <a:rPr lang="de-DE" sz="1800" dirty="0"/>
              <a:t>Änderung nur durch befugte Nutzer in deren Befugnisbereichen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652005-84F5-4051-8E97-1377608D1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969F86A9-0C15-4CC7-94DE-6E28EF3E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  <p:pic>
        <p:nvPicPr>
          <p:cNvPr id="7" name="Picture 2" descr="Bildergebnis fÃ¼r htlvb logo">
            <a:extLst>
              <a:ext uri="{FF2B5EF4-FFF2-40B4-BE49-F238E27FC236}">
                <a16:creationId xmlns:a16="http://schemas.microsoft.com/office/drawing/2014/main" id="{28466A51-EEAA-421A-8633-DA61FEC12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2" y="5930901"/>
            <a:ext cx="1664602" cy="7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88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DD9E8D-78DE-4397-92D6-A20B839B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88900"/>
            <a:ext cx="628649" cy="59351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16E6172-0136-4A6B-8D01-3FE936794236}"/>
              </a:ext>
            </a:extLst>
          </p:cNvPr>
          <p:cNvSpPr txBox="1"/>
          <p:nvPr/>
        </p:nvSpPr>
        <p:spPr>
          <a:xfrm>
            <a:off x="482599" y="235889"/>
            <a:ext cx="3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</a:rPr>
              <a:t>Realisierung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95397CD-E9D6-4FAD-BA5D-053358D5B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0" r="1446" b="2001"/>
          <a:stretch/>
        </p:blipFill>
        <p:spPr>
          <a:xfrm>
            <a:off x="523800" y="1345063"/>
            <a:ext cx="8096400" cy="416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2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9CA8E0-BCBE-40E5-986E-4A3DD6D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-85271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E13E2CA-D6B4-45C0-AD4B-2A57F80C260C}"/>
              </a:ext>
            </a:extLst>
          </p:cNvPr>
          <p:cNvSpPr txBox="1"/>
          <p:nvPr/>
        </p:nvSpPr>
        <p:spPr>
          <a:xfrm>
            <a:off x="482599" y="235889"/>
            <a:ext cx="3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</a:rPr>
              <a:t>Realisierung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980F9DA-2B2A-4E0A-A81E-6A6A0D393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6"/>
          <a:stretch/>
        </p:blipFill>
        <p:spPr>
          <a:xfrm>
            <a:off x="523800" y="1005429"/>
            <a:ext cx="8096400" cy="48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85182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9CA8E0-BCBE-40E5-986E-4A3DD6D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-85271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C357AE-2139-4F46-A22B-3A8DF816C798}"/>
              </a:ext>
            </a:extLst>
          </p:cNvPr>
          <p:cNvSpPr txBox="1"/>
          <p:nvPr/>
        </p:nvSpPr>
        <p:spPr>
          <a:xfrm>
            <a:off x="482599" y="235889"/>
            <a:ext cx="3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</a:rPr>
              <a:t>Realisierung</a:t>
            </a:r>
          </a:p>
        </p:txBody>
      </p:sp>
      <p:pic>
        <p:nvPicPr>
          <p:cNvPr id="6" name="Grafik 5" descr="Ein Bild, das Screenshot, Computer, Monitor, drinnen enthält.&#10;&#10;Automatisch generierte Beschreibung">
            <a:extLst>
              <a:ext uri="{FF2B5EF4-FFF2-40B4-BE49-F238E27FC236}">
                <a16:creationId xmlns:a16="http://schemas.microsoft.com/office/drawing/2014/main" id="{69222F52-E19D-4B67-B850-F1A0D28E1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5" t="15293" r="58056" b="5532"/>
          <a:stretch/>
        </p:blipFill>
        <p:spPr>
          <a:xfrm>
            <a:off x="565001" y="1035261"/>
            <a:ext cx="8096400" cy="478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74738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9CA8E0-BCBE-40E5-986E-4A3DD6D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-85271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C357AE-2139-4F46-A22B-3A8DF816C798}"/>
              </a:ext>
            </a:extLst>
          </p:cNvPr>
          <p:cNvSpPr txBox="1"/>
          <p:nvPr/>
        </p:nvSpPr>
        <p:spPr>
          <a:xfrm>
            <a:off x="482599" y="235889"/>
            <a:ext cx="3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</a:rPr>
              <a:t>Realisierung</a:t>
            </a:r>
          </a:p>
        </p:txBody>
      </p:sp>
      <p:pic>
        <p:nvPicPr>
          <p:cNvPr id="5" name="Grafik 4" descr="Ein Bild, das Screenshot, Computer, Monitor, drinnen enthält.&#10;&#10;Automatisch generierte Beschreibung">
            <a:extLst>
              <a:ext uri="{FF2B5EF4-FFF2-40B4-BE49-F238E27FC236}">
                <a16:creationId xmlns:a16="http://schemas.microsoft.com/office/drawing/2014/main" id="{FE44F204-2FA7-4147-92BE-C13A0703B2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5" t="14614" r="55209" b="5811"/>
          <a:stretch/>
        </p:blipFill>
        <p:spPr>
          <a:xfrm>
            <a:off x="559488" y="1218052"/>
            <a:ext cx="8096400" cy="441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17884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9CA8E0-BCBE-40E5-986E-4A3DD6D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-85271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C47845E-32A5-402F-96E6-79BC4C456D79}"/>
              </a:ext>
            </a:extLst>
          </p:cNvPr>
          <p:cNvSpPr txBox="1"/>
          <p:nvPr/>
        </p:nvSpPr>
        <p:spPr>
          <a:xfrm>
            <a:off x="482599" y="235889"/>
            <a:ext cx="3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</a:rPr>
              <a:t>Realisierung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E9E3EA-DF00-47AD-9B82-4CDC2D2D1D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8"/>
          <a:stretch/>
        </p:blipFill>
        <p:spPr>
          <a:xfrm>
            <a:off x="565001" y="999564"/>
            <a:ext cx="8096400" cy="48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52474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9CA8E0-BCBE-40E5-986E-4A3DD6D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-85271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E9FD805-2631-4FB0-B6EC-A771F4618533}"/>
              </a:ext>
            </a:extLst>
          </p:cNvPr>
          <p:cNvSpPr txBox="1"/>
          <p:nvPr/>
        </p:nvSpPr>
        <p:spPr>
          <a:xfrm>
            <a:off x="482599" y="235889"/>
            <a:ext cx="3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</a:rPr>
              <a:t>Realisierung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E1F967-3DDE-4925-8D36-157FBA435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3"/>
          <a:stretch/>
        </p:blipFill>
        <p:spPr>
          <a:xfrm>
            <a:off x="559488" y="1007991"/>
            <a:ext cx="8096400" cy="483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45056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9CA8E0-BCBE-40E5-986E-4A3DD6D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-85271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5D6527-1102-4472-AFE1-3485AAE23AAB}"/>
              </a:ext>
            </a:extLst>
          </p:cNvPr>
          <p:cNvSpPr txBox="1"/>
          <p:nvPr/>
        </p:nvSpPr>
        <p:spPr>
          <a:xfrm>
            <a:off x="482599" y="235889"/>
            <a:ext cx="3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</a:rPr>
              <a:t>Realisierung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804A80-E1A7-48CA-8856-2DA129AA3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1"/>
          <a:stretch/>
        </p:blipFill>
        <p:spPr>
          <a:xfrm>
            <a:off x="559488" y="1007796"/>
            <a:ext cx="8096400" cy="483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7158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B16D2DC-3FC9-4829-ABAC-FBB5C0CD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B1CF49-84EE-41DB-9DA6-FAC40364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Diplomanden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334738DA-FD43-4236-89F2-65F5FD658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2439" y="2586419"/>
            <a:ext cx="1829409" cy="273554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ADDC0-5423-4517-9534-362B71B47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28CD5B55-418B-4A5A-9654-0808BB6C1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33316" y="2581994"/>
            <a:ext cx="1897406" cy="273996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4B1D7D7-FCD8-4528-9949-CAE7049F5542}"/>
              </a:ext>
            </a:extLst>
          </p:cNvPr>
          <p:cNvSpPr txBox="1"/>
          <p:nvPr/>
        </p:nvSpPr>
        <p:spPr>
          <a:xfrm>
            <a:off x="2029282" y="5479416"/>
            <a:ext cx="1527041" cy="3000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AT" sz="1350" dirty="0"/>
              <a:t>Tobias Hattinger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FAFF285-619E-4521-81DD-3AA53AC2FB0A}"/>
              </a:ext>
            </a:extLst>
          </p:cNvPr>
          <p:cNvSpPr txBox="1"/>
          <p:nvPr/>
        </p:nvSpPr>
        <p:spPr>
          <a:xfrm>
            <a:off x="5197698" y="5479414"/>
            <a:ext cx="1131586" cy="3000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AT" sz="1350" dirty="0"/>
              <a:t> Paul Luger</a:t>
            </a:r>
          </a:p>
        </p:txBody>
      </p:sp>
      <p:pic>
        <p:nvPicPr>
          <p:cNvPr id="1026" name="Picture 2" descr="Bildergebnis fÃ¼r htlvb logo">
            <a:extLst>
              <a:ext uri="{FF2B5EF4-FFF2-40B4-BE49-F238E27FC236}">
                <a16:creationId xmlns:a16="http://schemas.microsoft.com/office/drawing/2014/main" id="{CFFC1682-E7C6-441C-8856-7791D0923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2" y="5930901"/>
            <a:ext cx="1664602" cy="7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9CA8E0-BCBE-40E5-986E-4A3DD6D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-85271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F53969-5ACE-487F-8C90-0EA1BCA39EC9}"/>
              </a:ext>
            </a:extLst>
          </p:cNvPr>
          <p:cNvSpPr txBox="1"/>
          <p:nvPr/>
        </p:nvSpPr>
        <p:spPr>
          <a:xfrm>
            <a:off x="482599" y="235889"/>
            <a:ext cx="3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</a:rPr>
              <a:t>Realisierung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1DE2E8D-1F0B-44DE-BE47-0EF83823A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6"/>
          <a:stretch/>
        </p:blipFill>
        <p:spPr>
          <a:xfrm>
            <a:off x="565001" y="860451"/>
            <a:ext cx="8096400" cy="518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53984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D9CA8E0-BCBE-40E5-986E-4A3DD6D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-85271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C357AE-2139-4F46-A22B-3A8DF816C798}"/>
              </a:ext>
            </a:extLst>
          </p:cNvPr>
          <p:cNvSpPr txBox="1"/>
          <p:nvPr/>
        </p:nvSpPr>
        <p:spPr>
          <a:xfrm>
            <a:off x="482599" y="235889"/>
            <a:ext cx="3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</a:rPr>
              <a:t>Realisierung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B0B7A3-6C74-4A85-89B2-FC2276F3E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00" y="805787"/>
            <a:ext cx="8096400" cy="524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22372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56687-FE6B-460B-8BC0-CD98A160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Stundenaufteilung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074B2D-7A95-4A15-9155-C4FF54FC9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59030427-9870-4F52-A302-59C5D7B7D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52525"/>
              </p:ext>
            </p:extLst>
          </p:nvPr>
        </p:nvGraphicFramePr>
        <p:xfrm>
          <a:off x="4622745" y="2370699"/>
          <a:ext cx="3812104" cy="202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E82363A-7AFF-4E51-93E8-5C77546D9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2844471"/>
              </p:ext>
            </p:extLst>
          </p:nvPr>
        </p:nvGraphicFramePr>
        <p:xfrm>
          <a:off x="56901" y="2735636"/>
          <a:ext cx="4691743" cy="3025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2BEB586-8DC5-4D5E-9A36-0C246667FFE9}"/>
              </a:ext>
            </a:extLst>
          </p:cNvPr>
          <p:cNvSpPr txBox="1"/>
          <p:nvPr/>
        </p:nvSpPr>
        <p:spPr>
          <a:xfrm>
            <a:off x="2353492" y="4052491"/>
            <a:ext cx="64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440h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BF7FFD0F-C3BF-4EDB-80A6-DEE892B2B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45F9994-439F-4624-BA10-D0CED1AE5A26}"/>
              </a:ext>
            </a:extLst>
          </p:cNvPr>
          <p:cNvSpPr txBox="1"/>
          <p:nvPr/>
        </p:nvSpPr>
        <p:spPr>
          <a:xfrm>
            <a:off x="6806817" y="529737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Hattinger</a:t>
            </a:r>
          </a:p>
        </p:txBody>
      </p:sp>
      <p:pic>
        <p:nvPicPr>
          <p:cNvPr id="13" name="Picture 2" descr="Bildergebnis fÃ¼r htlvb logo">
            <a:extLst>
              <a:ext uri="{FF2B5EF4-FFF2-40B4-BE49-F238E27FC236}">
                <a16:creationId xmlns:a16="http://schemas.microsoft.com/office/drawing/2014/main" id="{D5B36045-1CDE-4D05-9291-F9DE575A8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2" y="5930901"/>
            <a:ext cx="1664602" cy="7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F58CEE23-C499-463A-A443-6BFA34D34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057606"/>
              </p:ext>
            </p:extLst>
          </p:nvPr>
        </p:nvGraphicFramePr>
        <p:xfrm>
          <a:off x="4345804" y="4221093"/>
          <a:ext cx="4068000" cy="215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10658CFB-C52A-4893-BCD7-675D2FC385A5}"/>
              </a:ext>
            </a:extLst>
          </p:cNvPr>
          <p:cNvSpPr txBox="1"/>
          <p:nvPr/>
        </p:nvSpPr>
        <p:spPr>
          <a:xfrm>
            <a:off x="6433482" y="5391965"/>
            <a:ext cx="136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Hattinger</a:t>
            </a:r>
          </a:p>
        </p:txBody>
      </p:sp>
      <p:graphicFrame>
        <p:nvGraphicFramePr>
          <p:cNvPr id="18" name="Diagramm 17">
            <a:extLst>
              <a:ext uri="{FF2B5EF4-FFF2-40B4-BE49-F238E27FC236}">
                <a16:creationId xmlns:a16="http://schemas.microsoft.com/office/drawing/2014/main" id="{C7415467-DF49-4F9C-A021-AE6CE8D2C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489838"/>
              </p:ext>
            </p:extLst>
          </p:nvPr>
        </p:nvGraphicFramePr>
        <p:xfrm>
          <a:off x="4345804" y="2069752"/>
          <a:ext cx="4124120" cy="215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38F08FCA-FB3B-4CAB-969E-4DC943367888}"/>
              </a:ext>
            </a:extLst>
          </p:cNvPr>
          <p:cNvSpPr txBox="1"/>
          <p:nvPr/>
        </p:nvSpPr>
        <p:spPr>
          <a:xfrm>
            <a:off x="6421133" y="3209928"/>
            <a:ext cx="136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Luger</a:t>
            </a:r>
          </a:p>
        </p:txBody>
      </p:sp>
    </p:spTree>
    <p:extLst>
      <p:ext uri="{BB962C8B-B14F-4D97-AF65-F5344CB8AC3E}">
        <p14:creationId xmlns:p14="http://schemas.microsoft.com/office/powerpoint/2010/main" val="314460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B16D2DC-3FC9-4829-ABAC-FBB5C0CD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B1CF49-84EE-41DB-9DA6-FAC40364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Betreuer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ADDC0-5423-4517-9534-362B71B47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FAFF285-619E-4521-81DD-3AA53AC2FB0A}"/>
              </a:ext>
            </a:extLst>
          </p:cNvPr>
          <p:cNvSpPr txBox="1"/>
          <p:nvPr/>
        </p:nvSpPr>
        <p:spPr>
          <a:xfrm>
            <a:off x="2742640" y="4724521"/>
            <a:ext cx="311206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AT" sz="1350" dirty="0"/>
              <a:t>Betreuerin seitens des Verbands:</a:t>
            </a:r>
          </a:p>
          <a:p>
            <a:r>
              <a:rPr lang="de-AT" sz="1350" dirty="0"/>
              <a:t>Karin Burger </a:t>
            </a:r>
          </a:p>
        </p:txBody>
      </p:sp>
      <p:pic>
        <p:nvPicPr>
          <p:cNvPr id="8" name="Grafik 7" descr="Ein Bild, das Person, Wand, Mann, Kleidung enthält.&#10;&#10;Automatisch generierte Beschreibung">
            <a:extLst>
              <a:ext uri="{FF2B5EF4-FFF2-40B4-BE49-F238E27FC236}">
                <a16:creationId xmlns:a16="http://schemas.microsoft.com/office/drawing/2014/main" id="{A0BA6686-4D79-4FD3-AF26-C479793FCD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39" y="2214135"/>
            <a:ext cx="1096543" cy="145218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2D00DB4-0B6F-4B58-BE8C-D307FE58D7E2}"/>
              </a:ext>
            </a:extLst>
          </p:cNvPr>
          <p:cNvSpPr txBox="1"/>
          <p:nvPr/>
        </p:nvSpPr>
        <p:spPr>
          <a:xfrm>
            <a:off x="2742641" y="2686309"/>
            <a:ext cx="2946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350" dirty="0"/>
              <a:t>Betreuer seitens der Schule: </a:t>
            </a:r>
            <a:br>
              <a:rPr lang="de-AT" sz="1350" dirty="0"/>
            </a:br>
            <a:r>
              <a:rPr lang="de-AT" sz="1350" dirty="0"/>
              <a:t>Prof. </a:t>
            </a:r>
            <a:r>
              <a:rPr lang="de-AT" sz="1350" dirty="0" err="1"/>
              <a:t>MSc</a:t>
            </a:r>
            <a:r>
              <a:rPr lang="de-AT" sz="1350" dirty="0"/>
              <a:t> </a:t>
            </a:r>
            <a:r>
              <a:rPr lang="de-AT" sz="1350" dirty="0" err="1"/>
              <a:t>BSc</a:t>
            </a:r>
            <a:r>
              <a:rPr lang="de-AT" sz="1350" dirty="0"/>
              <a:t> Johannes Egger</a:t>
            </a:r>
          </a:p>
        </p:txBody>
      </p:sp>
      <p:pic>
        <p:nvPicPr>
          <p:cNvPr id="15" name="Grafik 14" descr="Ein Bild, das Kleidung, Person, darstellend, Mann enthält.&#10;&#10;Automatisch generierte Beschreibung">
            <a:extLst>
              <a:ext uri="{FF2B5EF4-FFF2-40B4-BE49-F238E27FC236}">
                <a16:creationId xmlns:a16="http://schemas.microsoft.com/office/drawing/2014/main" id="{3A641D3A-3B0A-4638-8652-6F819D20F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723" y="3932905"/>
            <a:ext cx="1131585" cy="1693307"/>
          </a:xfrm>
          <a:prstGeom prst="rect">
            <a:avLst/>
          </a:prstGeom>
        </p:spPr>
      </p:pic>
      <p:pic>
        <p:nvPicPr>
          <p:cNvPr id="16" name="Picture 2" descr="Bildergebnis fÃ¼r htlvb logo">
            <a:extLst>
              <a:ext uri="{FF2B5EF4-FFF2-40B4-BE49-F238E27FC236}">
                <a16:creationId xmlns:a16="http://schemas.microsoft.com/office/drawing/2014/main" id="{0220D8EE-01D7-4C2C-ABC0-DD653CA08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2" y="5930901"/>
            <a:ext cx="1664602" cy="7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B6A15-9ECA-43E5-A67F-668D6F84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Themenstellung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82812-2B22-469C-B866-29331675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Erstellung einer neuen, dynamischen Website 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Modernes und responsives Design </a:t>
            </a:r>
          </a:p>
          <a:p>
            <a:endParaRPr lang="de-AT" dirty="0"/>
          </a:p>
          <a:p>
            <a:r>
              <a:rPr lang="de-AT" dirty="0"/>
              <a:t>Erleichterte Handhabung der Daten 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Einfaches und schnelles Verwalten der Seite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07ED08-4EBE-48BF-B565-8F1FF210E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5531054-8F0E-452F-8CCE-39A5F21D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  <p:pic>
        <p:nvPicPr>
          <p:cNvPr id="6" name="Picture 2" descr="Bildergebnis fÃ¼r htlvb logo">
            <a:extLst>
              <a:ext uri="{FF2B5EF4-FFF2-40B4-BE49-F238E27FC236}">
                <a16:creationId xmlns:a16="http://schemas.microsoft.com/office/drawing/2014/main" id="{57397A08-12D9-49CE-B29B-2D7EB09F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2" y="5930901"/>
            <a:ext cx="1664602" cy="7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2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2F8C5-60ED-43A0-9C14-A44B7769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Ausgangslage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12DD70-4246-4EFC-B126-A0B9D218D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97" y="2367537"/>
            <a:ext cx="6737219" cy="2832791"/>
          </a:xfrm>
        </p:spPr>
        <p:txBody>
          <a:bodyPr>
            <a:noAutofit/>
          </a:bodyPr>
          <a:lstStyle/>
          <a:p>
            <a:r>
              <a:rPr lang="de-AT" dirty="0"/>
              <a:t>Auf WordPress basierende Seite</a:t>
            </a:r>
          </a:p>
          <a:p>
            <a:r>
              <a:rPr lang="de-AT" dirty="0"/>
              <a:t>Aktuelle Website weist einige markante Makel auf</a:t>
            </a:r>
          </a:p>
          <a:p>
            <a:pPr lvl="1"/>
            <a:r>
              <a:rPr lang="de-AT" sz="1800" dirty="0"/>
              <a:t>Veralteter Inhalt</a:t>
            </a:r>
          </a:p>
          <a:p>
            <a:pPr lvl="1"/>
            <a:r>
              <a:rPr lang="de-AT" sz="1800" dirty="0"/>
              <a:t>kontraintuitive Menüs</a:t>
            </a:r>
          </a:p>
          <a:p>
            <a:pPr lvl="1"/>
            <a:r>
              <a:rPr lang="de-AT" sz="1800" dirty="0"/>
              <a:t>Verweise auf leere Seiten</a:t>
            </a:r>
          </a:p>
          <a:p>
            <a:pPr lvl="1"/>
            <a:endParaRPr lang="de-AT" sz="1800" dirty="0"/>
          </a:p>
          <a:p>
            <a:r>
              <a:rPr lang="de-AT" dirty="0"/>
              <a:t>Die Bestückung und Verwaltung ist derzeit sehr umständlich und zeitintensiv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FBAC27-3300-4523-BA8F-EAF08E9D1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598F517-03F9-442F-B62E-034FB376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  <p:pic>
        <p:nvPicPr>
          <p:cNvPr id="6" name="Picture 2" descr="Bildergebnis fÃ¼r htlvb logo">
            <a:extLst>
              <a:ext uri="{FF2B5EF4-FFF2-40B4-BE49-F238E27FC236}">
                <a16:creationId xmlns:a16="http://schemas.microsoft.com/office/drawing/2014/main" id="{D79589FE-46BE-4054-8EB9-49C093BF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2" y="5930901"/>
            <a:ext cx="1664602" cy="7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56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F2AF87C0-513F-42A9-B8A8-CC04A18A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4214B7-3B2B-4045-B592-656EE2CF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Ausgangssituation (Website)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2D75E21-52AA-4F2F-AB1C-9D3CD2072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196" b="1672"/>
          <a:stretch/>
        </p:blipFill>
        <p:spPr>
          <a:xfrm>
            <a:off x="545266" y="2285973"/>
            <a:ext cx="5074760" cy="321449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E2BA0A-2C21-44E0-A9E3-DA282A7DB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73A9D81-B0FD-4DF2-ABC1-A972D868D3C7}"/>
              </a:ext>
            </a:extLst>
          </p:cNvPr>
          <p:cNvSpPr txBox="1">
            <a:spLocks/>
          </p:cNvSpPr>
          <p:nvPr/>
        </p:nvSpPr>
        <p:spPr>
          <a:xfrm>
            <a:off x="5825841" y="2662015"/>
            <a:ext cx="2976094" cy="30683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sz="150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981B489-C523-489D-86C5-31025A17D8AF}"/>
              </a:ext>
            </a:extLst>
          </p:cNvPr>
          <p:cNvSpPr txBox="1">
            <a:spLocks/>
          </p:cNvSpPr>
          <p:nvPr/>
        </p:nvSpPr>
        <p:spPr>
          <a:xfrm>
            <a:off x="5825841" y="2662015"/>
            <a:ext cx="2976094" cy="2838453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10000"/>
              </a:lnSpc>
            </a:pPr>
            <a:r>
              <a:rPr lang="de-AT" sz="1900" dirty="0"/>
              <a:t>Startseite ist mit Informationen überfüllt</a:t>
            </a:r>
            <a:endParaRPr lang="de-DE" sz="1900" dirty="0"/>
          </a:p>
          <a:p>
            <a:pPr>
              <a:lnSpc>
                <a:spcPct val="210000"/>
              </a:lnSpc>
            </a:pPr>
            <a:r>
              <a:rPr lang="de-AT" sz="1900" dirty="0"/>
              <a:t>"Tote Links" im Menü</a:t>
            </a:r>
          </a:p>
          <a:p>
            <a:pPr>
              <a:lnSpc>
                <a:spcPct val="200000"/>
              </a:lnSpc>
            </a:pPr>
            <a:r>
              <a:rPr lang="de-AT" sz="1900" dirty="0"/>
              <a:t>Veralteter Inhalt</a:t>
            </a:r>
          </a:p>
          <a:p>
            <a:pPr>
              <a:lnSpc>
                <a:spcPct val="210000"/>
              </a:lnSpc>
            </a:pPr>
            <a:r>
              <a:rPr lang="de-AT" sz="1900" dirty="0"/>
              <a:t>Nicht benutzerfreundlich</a:t>
            </a:r>
          </a:p>
          <a:p>
            <a:endParaRPr lang="de-AT" sz="1500" dirty="0"/>
          </a:p>
        </p:txBody>
      </p:sp>
      <p:pic>
        <p:nvPicPr>
          <p:cNvPr id="8" name="Picture 2" descr="Bildergebnis fÃ¼r htlvb logo">
            <a:extLst>
              <a:ext uri="{FF2B5EF4-FFF2-40B4-BE49-F238E27FC236}">
                <a16:creationId xmlns:a16="http://schemas.microsoft.com/office/drawing/2014/main" id="{3DF93615-EABB-4064-8A7C-005E3879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2" y="5930901"/>
            <a:ext cx="1664602" cy="7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42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DF4B2-BB96-4356-8092-22DA194A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Realisierung / Aufbau der 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6E861-32BD-413D-83BF-904E40845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311400"/>
            <a:ext cx="6343201" cy="3530600"/>
          </a:xfrm>
        </p:spPr>
        <p:txBody>
          <a:bodyPr>
            <a:normAutofit fontScale="92500" lnSpcReduction="10000"/>
          </a:bodyPr>
          <a:lstStyle/>
          <a:p>
            <a:r>
              <a:rPr lang="de-AT" sz="1900" dirty="0"/>
              <a:t>Erstellung eines eigenen CMS </a:t>
            </a:r>
            <a:br>
              <a:rPr lang="de-AT" sz="1900" dirty="0"/>
            </a:br>
            <a:r>
              <a:rPr lang="de-AT" sz="1900" dirty="0"/>
              <a:t>(Content Management System)</a:t>
            </a:r>
          </a:p>
          <a:p>
            <a:pPr marL="0" indent="0">
              <a:buNone/>
            </a:pPr>
            <a:r>
              <a:rPr lang="de-AT" sz="1900" dirty="0"/>
              <a:t> </a:t>
            </a:r>
          </a:p>
          <a:p>
            <a:r>
              <a:rPr lang="de-AT" sz="1900" dirty="0"/>
              <a:t>Vorteile:</a:t>
            </a:r>
          </a:p>
          <a:p>
            <a:pPr lvl="1"/>
            <a:r>
              <a:rPr lang="de-AT" sz="1700" dirty="0"/>
              <a:t>Individuell angepasste Formulare</a:t>
            </a:r>
          </a:p>
          <a:p>
            <a:pPr lvl="1"/>
            <a:r>
              <a:rPr lang="de-AT" sz="1700" dirty="0"/>
              <a:t>Bessere Realisierung der Wünsche und Ansprüche des Verbandes</a:t>
            </a:r>
          </a:p>
          <a:p>
            <a:pPr lvl="1"/>
            <a:endParaRPr lang="de-AT" sz="1700" dirty="0"/>
          </a:p>
          <a:p>
            <a:r>
              <a:rPr lang="de-AT" sz="1900" dirty="0"/>
              <a:t>Nachteile</a:t>
            </a:r>
          </a:p>
          <a:p>
            <a:pPr lvl="1"/>
            <a:r>
              <a:rPr lang="de-AT" sz="1700" dirty="0"/>
              <a:t>Mehr Entwicklungsaufwand</a:t>
            </a: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7BAA93-CD97-448E-9904-4FAE886AC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09DAC9-08EA-40FB-B603-164D77E9E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  <p:pic>
        <p:nvPicPr>
          <p:cNvPr id="6" name="Picture 2" descr="Bildergebnis fÃ¼r htlvb logo">
            <a:extLst>
              <a:ext uri="{FF2B5EF4-FFF2-40B4-BE49-F238E27FC236}">
                <a16:creationId xmlns:a16="http://schemas.microsoft.com/office/drawing/2014/main" id="{286F46F6-86D6-4BD3-BD8B-DFC78150F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2" y="5930901"/>
            <a:ext cx="1664602" cy="7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90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E9E1F-F336-4EC9-9CAB-5632088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 </a:t>
            </a:r>
            <a:r>
              <a:rPr lang="de-DE" dirty="0">
                <a:sym typeface="Wingdings" panose="05000000000000000000" pitchFamily="2" charset="2"/>
              </a:rPr>
              <a:t>&gt; Serverseitig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81F95FC-E933-4C18-832D-D52DF503E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2A1F356-6F72-4737-9FB2-4D3D7AEF3289}"/>
              </a:ext>
            </a:extLst>
          </p:cNvPr>
          <p:cNvSpPr txBox="1">
            <a:spLocks/>
          </p:cNvSpPr>
          <p:nvPr/>
        </p:nvSpPr>
        <p:spPr>
          <a:xfrm>
            <a:off x="1110723" y="2526633"/>
            <a:ext cx="6024533" cy="272122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/>
              <a:t>Verwendung von PHP 7</a:t>
            </a:r>
          </a:p>
          <a:p>
            <a:pPr lvl="1">
              <a:lnSpc>
                <a:spcPct val="250000"/>
              </a:lnSpc>
            </a:pPr>
            <a:r>
              <a:rPr lang="de-DE" sz="1800" dirty="0"/>
              <a:t>Für Webentwicklung ausgelegte Skriptsprache</a:t>
            </a:r>
            <a:endParaRPr lang="de-DE" sz="1700" dirty="0"/>
          </a:p>
          <a:p>
            <a:pPr lvl="1">
              <a:lnSpc>
                <a:spcPct val="250000"/>
              </a:lnSpc>
            </a:pPr>
            <a:r>
              <a:rPr lang="de-DE" sz="1700" dirty="0"/>
              <a:t>Einfache Interaktion mit HTML Elementen</a:t>
            </a:r>
          </a:p>
          <a:p>
            <a:pPr lvl="1">
              <a:lnSpc>
                <a:spcPct val="250000"/>
              </a:lnSpc>
            </a:pPr>
            <a:r>
              <a:rPr lang="de-DE" sz="1700" dirty="0"/>
              <a:t>Breite Datenbank Unterstützung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803FEF-A01A-465A-A8D8-5E3AD9519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  <p:pic>
        <p:nvPicPr>
          <p:cNvPr id="8" name="Picture 2" descr="Bildergebnis fÃ¼r htlvb logo">
            <a:extLst>
              <a:ext uri="{FF2B5EF4-FFF2-40B4-BE49-F238E27FC236}">
                <a16:creationId xmlns:a16="http://schemas.microsoft.com/office/drawing/2014/main" id="{F3022F72-8F22-4AA8-B61B-3C3B8A1F0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2" y="5930901"/>
            <a:ext cx="1664602" cy="7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Ähnliches Foto">
            <a:extLst>
              <a:ext uri="{FF2B5EF4-FFF2-40B4-BE49-F238E27FC236}">
                <a16:creationId xmlns:a16="http://schemas.microsoft.com/office/drawing/2014/main" id="{24818A2A-DBAA-421A-919B-497EDDA7F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03" y="2282675"/>
            <a:ext cx="1576030" cy="93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8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E9E1F-F336-4EC9-9CAB-5632088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 </a:t>
            </a:r>
            <a:r>
              <a:rPr lang="de-DE" dirty="0">
                <a:sym typeface="Wingdings" panose="05000000000000000000" pitchFamily="2" charset="2"/>
              </a:rPr>
              <a:t>&gt; </a:t>
            </a:r>
            <a:r>
              <a:rPr lang="de-DE" dirty="0" err="1">
                <a:sym typeface="Wingdings" panose="05000000000000000000" pitchFamily="2" charset="2"/>
              </a:rPr>
              <a:t>Cientseitig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81F95FC-E933-4C18-832D-D52DF503E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2A1F356-6F72-4737-9FB2-4D3D7AEF3289}"/>
              </a:ext>
            </a:extLst>
          </p:cNvPr>
          <p:cNvSpPr txBox="1">
            <a:spLocks/>
          </p:cNvSpPr>
          <p:nvPr/>
        </p:nvSpPr>
        <p:spPr>
          <a:xfrm>
            <a:off x="866440" y="2282675"/>
            <a:ext cx="6571059" cy="387398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900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803FEF-A01A-465A-A8D8-5E3AD9519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270" y="5629455"/>
            <a:ext cx="791308" cy="1054400"/>
          </a:xfrm>
          <a:prstGeom prst="rect">
            <a:avLst/>
          </a:prstGeom>
        </p:spPr>
      </p:pic>
      <p:pic>
        <p:nvPicPr>
          <p:cNvPr id="8" name="Picture 2" descr="Bildergebnis fÃ¼r htlvb logo">
            <a:extLst>
              <a:ext uri="{FF2B5EF4-FFF2-40B4-BE49-F238E27FC236}">
                <a16:creationId xmlns:a16="http://schemas.microsoft.com/office/drawing/2014/main" id="{F3022F72-8F22-4AA8-B61B-3C3B8A1F0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2" y="5930901"/>
            <a:ext cx="1664602" cy="7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Ähnliches Foto">
            <a:extLst>
              <a:ext uri="{FF2B5EF4-FFF2-40B4-BE49-F238E27FC236}">
                <a16:creationId xmlns:a16="http://schemas.microsoft.com/office/drawing/2014/main" id="{89D87777-AE2E-4F82-8FC1-3BADD8330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404" y="2257607"/>
            <a:ext cx="1060174" cy="10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B6506D-A2B2-4740-A0E1-EFA93309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926521"/>
            <a:ext cx="6448759" cy="1937026"/>
          </a:xfrm>
        </p:spPr>
        <p:txBody>
          <a:bodyPr/>
          <a:lstStyle/>
          <a:p>
            <a:r>
              <a:rPr lang="de-AT" dirty="0"/>
              <a:t>Verwendung von </a:t>
            </a:r>
            <a:r>
              <a:rPr lang="de-AT" dirty="0" err="1"/>
              <a:t>JavaScipt</a:t>
            </a:r>
            <a:endParaRPr lang="de-AT" dirty="0"/>
          </a:p>
          <a:p>
            <a:pPr lvl="1">
              <a:lnSpc>
                <a:spcPct val="200000"/>
              </a:lnSpc>
            </a:pPr>
            <a:r>
              <a:rPr lang="de-AT" dirty="0"/>
              <a:t> Sofortige Interaktion mit dem Nutzer</a:t>
            </a:r>
          </a:p>
          <a:p>
            <a:pPr lvl="1">
              <a:lnSpc>
                <a:spcPct val="200000"/>
              </a:lnSpc>
            </a:pPr>
            <a:r>
              <a:rPr lang="de-AT" dirty="0"/>
              <a:t>Vielzahl an Add-</a:t>
            </a:r>
            <a:r>
              <a:rPr lang="de-AT" dirty="0" err="1"/>
              <a:t>Ons</a:t>
            </a:r>
            <a:r>
              <a:rPr lang="de-AT" dirty="0"/>
              <a:t> (</a:t>
            </a:r>
            <a:r>
              <a:rPr lang="de-AT" dirty="0" err="1"/>
              <a:t>jQuery</a:t>
            </a:r>
            <a:r>
              <a:rPr lang="de-AT" dirty="0"/>
              <a:t>, </a:t>
            </a:r>
            <a:r>
              <a:rPr lang="de-AT" dirty="0" err="1"/>
              <a:t>jQuery</a:t>
            </a:r>
            <a:r>
              <a:rPr lang="de-AT" dirty="0"/>
              <a:t>-UI)</a:t>
            </a:r>
          </a:p>
          <a:p>
            <a:pPr lvl="1">
              <a:lnSpc>
                <a:spcPct val="20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7036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237</Words>
  <Application>Microsoft Office PowerPoint</Application>
  <PresentationFormat>Bildschirmpräsentation (4:3)</PresentationFormat>
  <Paragraphs>111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Ion-Sitzungssaal</vt:lpstr>
      <vt:lpstr>Website Oberösterreichischer Badmintonverband </vt:lpstr>
      <vt:lpstr>Diplomanden</vt:lpstr>
      <vt:lpstr>Betreuer</vt:lpstr>
      <vt:lpstr>Themenstellung</vt:lpstr>
      <vt:lpstr>Ausgangslage</vt:lpstr>
      <vt:lpstr>Ausgangssituation (Website)</vt:lpstr>
      <vt:lpstr>Realisierung / Aufbau der Seite</vt:lpstr>
      <vt:lpstr>Realisierung &gt; Serverseitig</vt:lpstr>
      <vt:lpstr>Realisierung &gt; Cientseitig</vt:lpstr>
      <vt:lpstr>Realisierung &gt; Design</vt:lpstr>
      <vt:lpstr>Realisierung &gt; Design</vt:lpstr>
      <vt:lpstr>Realisierung Datenhandhabung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Stundenaufteilung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Oberösterreichischer Badmintonverband </dc:title>
  <dc:creator>Paul Luger</dc:creator>
  <cp:lastModifiedBy>Paul Luger</cp:lastModifiedBy>
  <cp:revision>48</cp:revision>
  <dcterms:created xsi:type="dcterms:W3CDTF">2018-12-16T14:29:23Z</dcterms:created>
  <dcterms:modified xsi:type="dcterms:W3CDTF">2019-05-20T14:47:57Z</dcterms:modified>
</cp:coreProperties>
</file>