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0243F-7050-4821-8B0C-86500778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39050"/>
            <a:ext cx="8825658" cy="2677648"/>
          </a:xfrm>
        </p:spPr>
        <p:txBody>
          <a:bodyPr/>
          <a:lstStyle/>
          <a:p>
            <a:r>
              <a:rPr lang="de-AT" dirty="0"/>
              <a:t>Website Oberösterreichischer Badmintonverband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39DAD-7CB2-4A16-A704-EB6E80B6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542402" cy="861420"/>
          </a:xfrm>
        </p:spPr>
        <p:txBody>
          <a:bodyPr/>
          <a:lstStyle/>
          <a:p>
            <a:r>
              <a:rPr lang="de-AT" dirty="0"/>
              <a:t>Tobias Hattinger</a:t>
            </a:r>
          </a:p>
          <a:p>
            <a:r>
              <a:rPr lang="de-AT" dirty="0"/>
              <a:t>Paul Luger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57A342-3612-41B6-94EA-89512A884955}"/>
              </a:ext>
            </a:extLst>
          </p:cNvPr>
          <p:cNvSpPr txBox="1"/>
          <p:nvPr/>
        </p:nvSpPr>
        <p:spPr>
          <a:xfrm>
            <a:off x="7407965" y="4777380"/>
            <a:ext cx="302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de-AT" cap="all" dirty="0">
                <a:solidFill>
                  <a:schemeClr val="accent1"/>
                </a:solidFill>
              </a:rPr>
              <a:t>Betreuer:  </a:t>
            </a:r>
            <a:br>
              <a:rPr lang="de-AT" cap="all" dirty="0">
                <a:solidFill>
                  <a:schemeClr val="accent1"/>
                </a:solidFill>
              </a:rPr>
            </a:br>
            <a:r>
              <a:rPr lang="de-AT" cap="all" dirty="0">
                <a:solidFill>
                  <a:schemeClr val="accent1"/>
                </a:solidFill>
              </a:rPr>
              <a:t>Prof. </a:t>
            </a:r>
            <a:r>
              <a:rPr lang="de-AT" cap="all" dirty="0" err="1">
                <a:solidFill>
                  <a:schemeClr val="accent1"/>
                </a:solidFill>
              </a:rPr>
              <a:t>MSc</a:t>
            </a:r>
            <a:r>
              <a:rPr lang="de-AT" cap="all" dirty="0">
                <a:solidFill>
                  <a:schemeClr val="accent1"/>
                </a:solidFill>
              </a:rPr>
              <a:t> </a:t>
            </a:r>
            <a:r>
              <a:rPr lang="de-AT" cap="all" dirty="0" err="1">
                <a:solidFill>
                  <a:schemeClr val="accent1"/>
                </a:solidFill>
              </a:rPr>
              <a:t>BSc</a:t>
            </a:r>
            <a:r>
              <a:rPr lang="de-AT" cap="all" dirty="0">
                <a:solidFill>
                  <a:schemeClr val="accent1"/>
                </a:solidFill>
              </a:rPr>
              <a:t> Johannes Egger</a:t>
            </a:r>
          </a:p>
        </p:txBody>
      </p:sp>
    </p:spTree>
    <p:extLst>
      <p:ext uri="{BB962C8B-B14F-4D97-AF65-F5344CB8AC3E}">
        <p14:creationId xmlns:p14="http://schemas.microsoft.com/office/powerpoint/2010/main" val="65147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B6A15-9ECA-43E5-A67F-668D6F84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Themenstellung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82812-2B22-469C-B866-29331675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Aufgabe unserer Diplomarbeit waren die Erstellung einer neuen, dynamischen Website für unseren Kooperationspartner.</a:t>
            </a:r>
          </a:p>
          <a:p>
            <a:endParaRPr lang="de-AT" dirty="0"/>
          </a:p>
          <a:p>
            <a:r>
              <a:rPr lang="de-AT" dirty="0"/>
              <a:t>Die majorisierten Anliegen des Verbandes waren:</a:t>
            </a:r>
          </a:p>
          <a:p>
            <a:pPr lvl="1"/>
            <a:r>
              <a:rPr lang="de-AT" dirty="0"/>
              <a:t>Die Handhabung der Daten soll wesentlich erleichtert werden (</a:t>
            </a:r>
            <a:r>
              <a:rPr lang="de-AT"/>
              <a:t>sowohl Hinzufügen </a:t>
            </a:r>
            <a:r>
              <a:rPr lang="de-AT" dirty="0"/>
              <a:t>als </a:t>
            </a:r>
            <a:r>
              <a:rPr lang="de-AT"/>
              <a:t>auch Bearbeiten)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423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2F8C5-60ED-43A0-9C14-A44B776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Themenstellung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2DD70-4246-4EFC-B126-A0B9D218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987813"/>
            <a:ext cx="8982958" cy="2710622"/>
          </a:xfrm>
        </p:spPr>
        <p:txBody>
          <a:bodyPr>
            <a:normAutofit lnSpcReduction="10000"/>
          </a:bodyPr>
          <a:lstStyle/>
          <a:p>
            <a:r>
              <a:rPr lang="de-AT" sz="2000" dirty="0"/>
              <a:t>Aktuelle Website weist einige markante Makel auf</a:t>
            </a:r>
          </a:p>
          <a:p>
            <a:pPr lvl="1"/>
            <a:r>
              <a:rPr lang="de-AT" sz="1800" dirty="0"/>
              <a:t>Veralteter Inhalt</a:t>
            </a:r>
          </a:p>
          <a:p>
            <a:pPr lvl="1"/>
            <a:r>
              <a:rPr lang="de-AT" sz="1800" dirty="0"/>
              <a:t>kontraintuitive Menüs</a:t>
            </a:r>
          </a:p>
          <a:p>
            <a:pPr lvl="1"/>
            <a:r>
              <a:rPr lang="de-AT" sz="1800" dirty="0"/>
              <a:t>Verweise auf leere Seiten</a:t>
            </a:r>
          </a:p>
          <a:p>
            <a:pPr lvl="1"/>
            <a:endParaRPr lang="de-AT" sz="1800" dirty="0"/>
          </a:p>
          <a:p>
            <a:r>
              <a:rPr lang="de-AT" sz="2000" dirty="0"/>
              <a:t>Die Bestückung und Verwaltung ist derzeit sehr umständlich und zeitintensiv</a:t>
            </a:r>
          </a:p>
        </p:txBody>
      </p:sp>
    </p:spTree>
    <p:extLst>
      <p:ext uri="{BB962C8B-B14F-4D97-AF65-F5344CB8AC3E}">
        <p14:creationId xmlns:p14="http://schemas.microsoft.com/office/powerpoint/2010/main" val="4815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214B7-3B2B-4045-B592-656EE2CF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Ausgangssituation (Website)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D75E21-52AA-4F2F-AB1C-9D3CD2072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96" b="1672"/>
          <a:stretch/>
        </p:blipFill>
        <p:spPr>
          <a:xfrm>
            <a:off x="456087" y="2406354"/>
            <a:ext cx="6766347" cy="4285993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3A9D81-B0FD-4DF2-ABC1-A972D868D3C7}"/>
              </a:ext>
            </a:extLst>
          </p:cNvPr>
          <p:cNvSpPr txBox="1">
            <a:spLocks/>
          </p:cNvSpPr>
          <p:nvPr/>
        </p:nvSpPr>
        <p:spPr>
          <a:xfrm>
            <a:off x="7767788" y="2406354"/>
            <a:ext cx="3968125" cy="40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20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981B489-C523-489D-86C5-31025A17D8AF}"/>
              </a:ext>
            </a:extLst>
          </p:cNvPr>
          <p:cNvSpPr txBox="1">
            <a:spLocks/>
          </p:cNvSpPr>
          <p:nvPr/>
        </p:nvSpPr>
        <p:spPr>
          <a:xfrm>
            <a:off x="7767787" y="2406354"/>
            <a:ext cx="3968125" cy="40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/>
              <a:t>Startseite ist mit Informationen überfüllt</a:t>
            </a:r>
          </a:p>
          <a:p>
            <a:r>
              <a:rPr lang="de-AT" sz="2000" dirty="0"/>
              <a:t>Leere Dropdown-Ordner</a:t>
            </a:r>
          </a:p>
          <a:p>
            <a:r>
              <a:rPr lang="de-AT" sz="2000" dirty="0"/>
              <a:t>Veralteter Inhalt</a:t>
            </a:r>
          </a:p>
          <a:p>
            <a:r>
              <a:rPr lang="de-AT" sz="2000" dirty="0"/>
              <a:t>Nicht benutzerfreundlich</a:t>
            </a:r>
          </a:p>
          <a:p>
            <a:r>
              <a:rPr lang="de-AT" sz="2000" dirty="0"/>
              <a:t>(weiter Punkte einfügen)</a:t>
            </a:r>
          </a:p>
        </p:txBody>
      </p:sp>
    </p:spTree>
    <p:extLst>
      <p:ext uri="{BB962C8B-B14F-4D97-AF65-F5344CB8AC3E}">
        <p14:creationId xmlns:p14="http://schemas.microsoft.com/office/powerpoint/2010/main" val="147942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A0B3E-5C10-4E92-ADB2-154A6B5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de-AT"/>
              <a:t>Optimierungen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9EFEC82-A6B7-4AA8-9E3A-35137FEA1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5" b="2690"/>
          <a:stretch/>
        </p:blipFill>
        <p:spPr>
          <a:xfrm>
            <a:off x="508000" y="2422401"/>
            <a:ext cx="7428362" cy="3526971"/>
          </a:xfrm>
          <a:prstGeom prst="rect">
            <a:avLst/>
          </a:prstGeom>
        </p:spPr>
      </p:pic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A80EDE98-45F1-4731-9267-D2607AAB1D89}"/>
              </a:ext>
            </a:extLst>
          </p:cNvPr>
          <p:cNvSpPr txBox="1">
            <a:spLocks/>
          </p:cNvSpPr>
          <p:nvPr/>
        </p:nvSpPr>
        <p:spPr>
          <a:xfrm>
            <a:off x="8113486" y="2422401"/>
            <a:ext cx="3786942" cy="39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/>
              <a:t>Neues Design </a:t>
            </a:r>
          </a:p>
          <a:p>
            <a:r>
              <a:rPr lang="de-AT" sz="2000" dirty="0"/>
              <a:t>Gliederung der Informationen auf der Startseite</a:t>
            </a:r>
          </a:p>
          <a:p>
            <a:r>
              <a:rPr lang="de-AT" sz="2000" dirty="0"/>
              <a:t>Drop-Down Menüs lt. Vereinbarung erstellt</a:t>
            </a:r>
          </a:p>
          <a:p>
            <a:endParaRPr lang="de-AT" sz="2000" dirty="0"/>
          </a:p>
          <a:p>
            <a:r>
              <a:rPr lang="de-AT" sz="2000" dirty="0"/>
              <a:t>(größten Optimierungen angeben)</a:t>
            </a:r>
          </a:p>
        </p:txBody>
      </p:sp>
    </p:spTree>
    <p:extLst>
      <p:ext uri="{BB962C8B-B14F-4D97-AF65-F5344CB8AC3E}">
        <p14:creationId xmlns:p14="http://schemas.microsoft.com/office/powerpoint/2010/main" val="273639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45C62-452A-49CD-B8D3-15ED4C05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479FD-F8EB-44AA-BA7A-2810B68F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417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56687-FE6B-460B-8BC0-CD98A160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Verwirklichung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07D9C-B11E-419F-8B0A-977996AD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60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116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Ion-Sitzungssaal</vt:lpstr>
      <vt:lpstr>Website Oberösterreichischer Badmintonverband </vt:lpstr>
      <vt:lpstr>Themenstellung</vt:lpstr>
      <vt:lpstr>Themenstellung</vt:lpstr>
      <vt:lpstr>Ausgangssituation (Website)</vt:lpstr>
      <vt:lpstr>Optimierungen</vt:lpstr>
      <vt:lpstr>Ziel</vt:lpstr>
      <vt:lpstr>Verwirklichung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Luger</dc:creator>
  <cp:lastModifiedBy>Paul Luger</cp:lastModifiedBy>
  <cp:revision>12</cp:revision>
  <dcterms:created xsi:type="dcterms:W3CDTF">2018-12-03T19:41:42Z</dcterms:created>
  <dcterms:modified xsi:type="dcterms:W3CDTF">2018-12-10T18:48:11Z</dcterms:modified>
</cp:coreProperties>
</file>