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E6788-FAE7-469A-834A-B95451079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069E3-FC3F-48A5-A0AB-5E6720150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A8A02-9F43-44B9-9DA8-3A50261F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2FD64-9FDF-48E4-9032-F28AA863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95B62-FF44-455A-99C6-E2C4BFD9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33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A8C21-41BE-461B-AC2B-B35C3848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EBDEAF-AB0F-4DDD-B35C-D76D75C16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DA6A-0FE2-405F-86BF-73D5E7FD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D5C62-9DF7-496D-8C10-D90343D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8D87B-96B7-44DB-B75C-073FF628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04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19F1CC-CA15-4C2D-B251-8E2132744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E9E3F8-F1A5-4988-AE45-D515E6769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F9A58-5BF4-44BE-B592-FF1CB79A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30B52-3065-4712-AB44-0C18966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233CF-34AE-47A4-BC4E-67A7696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08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DC4E8-7A8D-4486-A16F-06D8477A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598988-35BA-49B5-BFA7-0EC07772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CCE40-CCB5-46DC-AE58-B410FDB1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F166C-6BAD-4468-96D8-709DC071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DE151-FF41-4626-9DA9-5764757C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97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BFD60-FCAB-4AD2-95FF-425AC97D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0F0551-BA64-4AE9-A518-FAF273BC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32437-71AA-4A28-8D8B-50AA661C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3846A-977D-4808-9698-E2BFF48F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1A77A-2535-4FDF-B9AA-B9C71DDF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774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C8C1C-E7B6-44F3-ACFC-8038E8B7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08B5AE-3198-45E0-8ECF-8FE9EA79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2FDE5D-1688-40BD-859B-6A4185BAC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3F9998-DA9B-4E89-A470-5CF4B99A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197E2-40DA-4DAC-959D-A263C6C8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A9F95-B88F-4B01-AFAE-201DA29F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73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51335-E234-4FB1-8865-B76D9821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653E57-D6A1-446F-B3C4-82F7C376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F17485-89D5-4654-967E-F8F300832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63E7E5-E958-4A87-BE0F-B47E7CC5E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E48A6A-CC73-4AE2-AE7C-7A65AB46B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9B5E62-B48C-404E-9BA3-05857320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9ED67E-0D79-4CB8-BE96-FEE7DDF2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298C27-AC93-4384-990E-F2B6B5D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73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86175-ACC6-4AD6-B9A7-91539DBF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427E83-FA03-4D5F-A726-2FBE393F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EB366B-25A1-490B-ADBC-45AF4497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FB6CD-D6AB-47DD-BA8A-D8BAAEF3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80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F9246B-39D3-429B-AD92-ED73D55C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397DD2-B850-41C0-8DBE-0613B1A7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38034C-CBAC-466F-B8CA-DA85B586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984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2E944-EC0A-405F-AA58-CF10A292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25530-F9D0-402E-B187-1C1524D4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BA8B82-EFB0-4D9B-BC80-06F68832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629701-E648-41DA-906F-4B17FF77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02AE1-CE10-4648-848F-6E6F5FB3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FD01A5-AA64-442D-8B72-E492CE4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942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88C68-F05D-437D-978C-E23F9610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1389FE-98EF-4FBD-B608-0B07EC518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4B796-A618-4CD8-B8B0-73BE4B0D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66FAE9-C8EF-4EAD-8F69-CCD0629C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5754F-79C1-42E4-BDC6-18A4BC80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97DF13-191A-4CD0-955D-8C1868B6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429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B2322D-10DF-44A4-BC00-950F1BFD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2842B-DB45-44B5-8D94-BA51A73B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ACADD-86DF-4973-B686-A9D988730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A52A-5569-4061-A7BC-5B060EEE2B71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A5C24F-763C-4A8E-B028-27D13EB3B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CECA1-A532-487D-B23C-E9E4AB87C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0EED-24B5-4535-9FFE-3D74A95657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215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A746D8E-6B39-4E85-AE2E-5B58E4EB0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142681"/>
            <a:ext cx="7640116" cy="4572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F9C1067-9DB8-4620-9BA6-21B793184EB6}"/>
              </a:ext>
            </a:extLst>
          </p:cNvPr>
          <p:cNvCxnSpPr/>
          <p:nvPr/>
        </p:nvCxnSpPr>
        <p:spPr>
          <a:xfrm>
            <a:off x="1966586" y="2646123"/>
            <a:ext cx="91941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803050-B255-4271-BDA1-6E177C36AAA9}"/>
              </a:ext>
            </a:extLst>
          </p:cNvPr>
          <p:cNvCxnSpPr/>
          <p:nvPr/>
        </p:nvCxnSpPr>
        <p:spPr>
          <a:xfrm>
            <a:off x="1492684" y="4152697"/>
            <a:ext cx="91941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6651616-A11A-45F9-949C-E861DF7F51A9}"/>
              </a:ext>
            </a:extLst>
          </p:cNvPr>
          <p:cNvCxnSpPr>
            <a:cxnSpLocks/>
          </p:cNvCxnSpPr>
          <p:nvPr/>
        </p:nvCxnSpPr>
        <p:spPr>
          <a:xfrm flipV="1">
            <a:off x="6104351" y="759902"/>
            <a:ext cx="0" cy="5338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8E401A1-FBD5-472E-A3BE-1396A7247060}"/>
              </a:ext>
            </a:extLst>
          </p:cNvPr>
          <p:cNvCxnSpPr>
            <a:cxnSpLocks/>
          </p:cNvCxnSpPr>
          <p:nvPr/>
        </p:nvCxnSpPr>
        <p:spPr>
          <a:xfrm flipV="1">
            <a:off x="5006236" y="759902"/>
            <a:ext cx="0" cy="5338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49F811-D190-4A7C-B3B4-B1E421487B2D}"/>
              </a:ext>
            </a:extLst>
          </p:cNvPr>
          <p:cNvCxnSpPr>
            <a:cxnSpLocks/>
          </p:cNvCxnSpPr>
          <p:nvPr/>
        </p:nvCxnSpPr>
        <p:spPr>
          <a:xfrm flipV="1">
            <a:off x="7196203" y="759902"/>
            <a:ext cx="0" cy="5338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8A290EE-637A-4B52-BCFC-E28556D12332}"/>
              </a:ext>
            </a:extLst>
          </p:cNvPr>
          <p:cNvCxnSpPr>
            <a:cxnSpLocks/>
          </p:cNvCxnSpPr>
          <p:nvPr/>
        </p:nvCxnSpPr>
        <p:spPr>
          <a:xfrm flipV="1">
            <a:off x="9913971" y="862198"/>
            <a:ext cx="0" cy="5338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8690BBE-2903-409B-BD0A-8A073C895CDC}"/>
              </a:ext>
            </a:extLst>
          </p:cNvPr>
          <p:cNvCxnSpPr>
            <a:cxnSpLocks/>
          </p:cNvCxnSpPr>
          <p:nvPr/>
        </p:nvCxnSpPr>
        <p:spPr>
          <a:xfrm flipV="1">
            <a:off x="2275942" y="759902"/>
            <a:ext cx="0" cy="5338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CE7796C-8694-49E6-9F27-D04F68F29533}"/>
              </a:ext>
            </a:extLst>
          </p:cNvPr>
          <p:cNvCxnSpPr/>
          <p:nvPr/>
        </p:nvCxnSpPr>
        <p:spPr>
          <a:xfrm>
            <a:off x="1642997" y="1142681"/>
            <a:ext cx="91941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6BED85A-B1EA-463B-927A-B64BE94FF2A7}"/>
              </a:ext>
            </a:extLst>
          </p:cNvPr>
          <p:cNvCxnSpPr/>
          <p:nvPr/>
        </p:nvCxnSpPr>
        <p:spPr>
          <a:xfrm>
            <a:off x="1492684" y="5715319"/>
            <a:ext cx="91941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F35C7A2-8640-41A0-AB01-E5BC0B9A06D0}"/>
              </a:ext>
            </a:extLst>
          </p:cNvPr>
          <p:cNvSpPr txBox="1"/>
          <p:nvPr/>
        </p:nvSpPr>
        <p:spPr>
          <a:xfrm>
            <a:off x="1930442" y="492866"/>
            <a:ext cx="9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(0,?)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7B269CA-F023-42BD-A985-0A850C3BC642}"/>
              </a:ext>
            </a:extLst>
          </p:cNvPr>
          <p:cNvSpPr txBox="1"/>
          <p:nvPr/>
        </p:nvSpPr>
        <p:spPr>
          <a:xfrm>
            <a:off x="3385097" y="215984"/>
            <a:ext cx="250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(0,displayWidth/3)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6E43C2B-4BAC-493A-AF57-4143DBE38E5B}"/>
              </a:ext>
            </a:extLst>
          </p:cNvPr>
          <p:cNvSpPr txBox="1"/>
          <p:nvPr/>
        </p:nvSpPr>
        <p:spPr>
          <a:xfrm>
            <a:off x="4940336" y="674912"/>
            <a:ext cx="250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displayWidth</a:t>
            </a:r>
            <a:r>
              <a:rPr lang="de-AT" dirty="0">
                <a:latin typeface="Consolas" panose="020B0609020204030204" pitchFamily="49" charset="0"/>
              </a:rPr>
              <a:t>/2,?)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B45CC2A-370E-4F7F-9BB2-BD533822A81E}"/>
              </a:ext>
            </a:extLst>
          </p:cNvPr>
          <p:cNvSpPr txBox="1"/>
          <p:nvPr/>
        </p:nvSpPr>
        <p:spPr>
          <a:xfrm>
            <a:off x="5755033" y="211564"/>
            <a:ext cx="49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(0,displayWidth-(</a:t>
            </a:r>
            <a:r>
              <a:rPr lang="de-AT" dirty="0" err="1">
                <a:latin typeface="Consolas" panose="020B0609020204030204" pitchFamily="49" charset="0"/>
              </a:rPr>
              <a:t>displayWidth</a:t>
            </a:r>
            <a:r>
              <a:rPr lang="de-AT" dirty="0">
                <a:latin typeface="Consolas" panose="020B0609020204030204" pitchFamily="49" charset="0"/>
              </a:rPr>
              <a:t>/3))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80F46DF-0781-4A65-8C18-67A30F2F7F60}"/>
              </a:ext>
            </a:extLst>
          </p:cNvPr>
          <p:cNvSpPr txBox="1"/>
          <p:nvPr/>
        </p:nvSpPr>
        <p:spPr>
          <a:xfrm>
            <a:off x="8768745" y="521350"/>
            <a:ext cx="239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(</a:t>
            </a:r>
            <a:r>
              <a:rPr lang="de-AT" dirty="0" err="1">
                <a:latin typeface="Consolas" panose="020B0609020204030204" pitchFamily="49" charset="0"/>
              </a:rPr>
              <a:t>displayWidth</a:t>
            </a:r>
            <a:r>
              <a:rPr lang="de-AT" dirty="0">
                <a:latin typeface="Consolas" panose="020B0609020204030204" pitchFamily="49" charset="0"/>
              </a:rPr>
              <a:t>,?)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D84B80D-CE90-4EB0-8AED-943226EA158F}"/>
              </a:ext>
            </a:extLst>
          </p:cNvPr>
          <p:cNvSpPr txBox="1"/>
          <p:nvPr/>
        </p:nvSpPr>
        <p:spPr>
          <a:xfrm>
            <a:off x="650903" y="853219"/>
            <a:ext cx="9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(?,0)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77D53B3-4A8C-4E59-82FD-3A102037D633}"/>
              </a:ext>
            </a:extLst>
          </p:cNvPr>
          <p:cNvSpPr txBox="1"/>
          <p:nvPr/>
        </p:nvSpPr>
        <p:spPr>
          <a:xfrm>
            <a:off x="447477" y="2316827"/>
            <a:ext cx="25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(?,</a:t>
            </a:r>
            <a:r>
              <a:rPr lang="de-AT" dirty="0" err="1">
                <a:latin typeface="Consolas" panose="020B0609020204030204" pitchFamily="49" charset="0"/>
              </a:rPr>
              <a:t>displayHeight</a:t>
            </a:r>
            <a:r>
              <a:rPr lang="de-AT" dirty="0">
                <a:latin typeface="Consolas" panose="020B0609020204030204" pitchFamily="49" charset="0"/>
              </a:rPr>
              <a:t>/3)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91604A9-3200-40CE-8AF3-DD28778FF013}"/>
              </a:ext>
            </a:extLst>
          </p:cNvPr>
          <p:cNvSpPr txBox="1"/>
          <p:nvPr/>
        </p:nvSpPr>
        <p:spPr>
          <a:xfrm>
            <a:off x="166588" y="3785639"/>
            <a:ext cx="567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(?,</a:t>
            </a:r>
            <a:r>
              <a:rPr lang="de-AT" dirty="0" err="1">
                <a:latin typeface="Consolas" panose="020B0609020204030204" pitchFamily="49" charset="0"/>
              </a:rPr>
              <a:t>displayHeight</a:t>
            </a:r>
            <a:r>
              <a:rPr lang="de-AT" dirty="0">
                <a:latin typeface="Consolas" panose="020B0609020204030204" pitchFamily="49" charset="0"/>
              </a:rPr>
              <a:t>-(</a:t>
            </a:r>
            <a:r>
              <a:rPr lang="de-AT" dirty="0" err="1">
                <a:latin typeface="Consolas" panose="020B0609020204030204" pitchFamily="49" charset="0"/>
              </a:rPr>
              <a:t>displayHeight</a:t>
            </a:r>
            <a:r>
              <a:rPr lang="de-AT" dirty="0">
                <a:latin typeface="Consolas" panose="020B0609020204030204" pitchFamily="49" charset="0"/>
              </a:rPr>
              <a:t>/3))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A9BFCA5-A2C5-4058-9667-0A6CC7D2BC53}"/>
              </a:ext>
            </a:extLst>
          </p:cNvPr>
          <p:cNvSpPr txBox="1"/>
          <p:nvPr/>
        </p:nvSpPr>
        <p:spPr>
          <a:xfrm>
            <a:off x="355435" y="5530653"/>
            <a:ext cx="28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(?,</a:t>
            </a:r>
            <a:r>
              <a:rPr lang="de-AT" dirty="0" err="1">
                <a:latin typeface="Consolas" panose="020B0609020204030204" pitchFamily="49" charset="0"/>
              </a:rPr>
              <a:t>displayHeight</a:t>
            </a:r>
            <a:r>
              <a:rPr lang="de-AT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97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Hattinger</dc:creator>
  <cp:lastModifiedBy>Tobias Hattinger</cp:lastModifiedBy>
  <cp:revision>4</cp:revision>
  <dcterms:created xsi:type="dcterms:W3CDTF">2019-02-19T10:09:15Z</dcterms:created>
  <dcterms:modified xsi:type="dcterms:W3CDTF">2019-02-19T11:12:02Z</dcterms:modified>
</cp:coreProperties>
</file>