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64" r:id="rId7"/>
    <p:sldId id="258" r:id="rId8"/>
    <p:sldId id="262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96" d="100"/>
          <a:sy n="96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6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de-DE"/>
        </a:p>
      </dgm:t>
    </dgm:pt>
    <dgm:pt modelId="{4AF52931-E4CA-4429-AACB-B8747CDB2409}">
      <dgm:prSet phldrT="[Text]"/>
      <dgm:spPr/>
      <dgm:t>
        <a:bodyPr rtlCol="0"/>
        <a:lstStyle/>
        <a:p>
          <a:pPr algn="ctr">
            <a:lnSpc>
              <a:spcPct val="100000"/>
            </a:lnSpc>
            <a:defRPr cap="all"/>
          </a:pPr>
          <a:r>
            <a:rPr lang="de-DE" b="1" u="none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Stakeholder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de-DE" sz="1400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de-DE" noProof="0"/>
        </a:p>
      </dgm:t>
    </dgm:pt>
    <dgm:pt modelId="{81BEB84D-9A77-49C6-9301-B3359FCAC75F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b="1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Funktionale</a:t>
          </a:r>
        </a:p>
        <a:p>
          <a:pPr>
            <a:lnSpc>
              <a:spcPct val="100000"/>
            </a:lnSpc>
            <a:defRPr cap="all"/>
          </a:pPr>
          <a:r>
            <a:rPr lang="de-DE" b="1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Anforderungen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de-DE" sz="1400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de-DE" noProof="0"/>
        </a:p>
      </dgm:t>
    </dgm:pt>
    <dgm:pt modelId="{BFF9359E-E9B1-4B73-BACC-2C7988765B16}">
      <dgm:prSet phldrT="[Text]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Nicht-funktionale</a:t>
          </a:r>
        </a:p>
        <a:p>
          <a:pPr>
            <a:lnSpc>
              <a:spcPct val="100000"/>
            </a:lnSpc>
            <a:defRPr cap="all"/>
          </a:pPr>
          <a:r>
            <a:rPr lang="de-DE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Anforderungen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de-DE" sz="1400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de-DE" noProof="0"/>
        </a:p>
      </dgm:t>
    </dgm:pt>
    <dgm:pt modelId="{29BB62C3-8DAE-49E7-A154-FB8CDD20BD56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FDCF1FF3-A522-43E2-ADBB-4D937E5D4C8B}" type="pres">
      <dgm:prSet presAssocID="{4AF52931-E4CA-4429-AACB-B8747CDB2409}" presName="compNode" presStyleCnt="0"/>
      <dgm:spPr/>
    </dgm:pt>
    <dgm:pt modelId="{4404E5A3-F3AE-4794-ABE8-672905731E8A}" type="pres">
      <dgm:prSet presAssocID="{4AF52931-E4CA-4429-AACB-B8747CDB2409}" presName="iconBgRect" presStyleLbl="bgShp" presStyleIdx="0" presStyleCnt="3" custAng="16200000"/>
      <dgm:spPr>
        <a:prstGeom prst="teardrop">
          <a:avLst/>
        </a:prstGeom>
      </dgm:spPr>
    </dgm:pt>
    <dgm:pt modelId="{66E983A8-4726-42A4-977A-7FF40FC16E6F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816F14CD-531F-4A61-BE1E-1AB8218315CD}" type="pres">
      <dgm:prSet presAssocID="{4AF52931-E4CA-4429-AACB-B8747CDB2409}" presName="spaceRect" presStyleCnt="0"/>
      <dgm:spPr/>
    </dgm:pt>
    <dgm:pt modelId="{D004084F-AAF0-4394-A4B8-1C80AB3016EE}" type="pres">
      <dgm:prSet presAssocID="{4AF52931-E4CA-4429-AACB-B8747CDB2409}" presName="textRect" presStyleLbl="revTx" presStyleIdx="0" presStyleCnt="3">
        <dgm:presLayoutVars>
          <dgm:chMax val="1"/>
          <dgm:chPref val="1"/>
        </dgm:presLayoutVars>
      </dgm:prSet>
      <dgm:spPr/>
    </dgm:pt>
    <dgm:pt modelId="{F18176B8-4648-41E0-BE74-D3A38454740A}" type="pres">
      <dgm:prSet presAssocID="{D86AF01C-9CBC-41F8-9354-48CD82BDFDC9}" presName="sibTrans" presStyleCnt="0"/>
      <dgm:spPr/>
    </dgm:pt>
    <dgm:pt modelId="{852075D9-1865-4DCB-B7BC-419821E8D39E}" type="pres">
      <dgm:prSet presAssocID="{81BEB84D-9A77-49C6-9301-B3359FCAC75F}" presName="compNode" presStyleCnt="0"/>
      <dgm:spPr/>
    </dgm:pt>
    <dgm:pt modelId="{F7FA26C2-9A7D-456E-A3F1-57C85E3B8944}" type="pres">
      <dgm:prSet presAssocID="{81BEB84D-9A77-49C6-9301-B3359FCAC75F}" presName="iconBgRect" presStyleLbl="bgShp" presStyleIdx="1" presStyleCnt="3" custAng="16200000"/>
      <dgm:spPr>
        <a:prstGeom prst="teardrop">
          <a:avLst/>
        </a:prstGeom>
      </dgm:spPr>
    </dgm:pt>
    <dgm:pt modelId="{8D027E61-512C-4C5C-B861-C214EB2B7051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80D50278-A184-474B-BE1F-D445925966D1}" type="pres">
      <dgm:prSet presAssocID="{81BEB84D-9A77-49C6-9301-B3359FCAC75F}" presName="spaceRect" presStyleCnt="0"/>
      <dgm:spPr/>
    </dgm:pt>
    <dgm:pt modelId="{4A3CA5A9-4015-4F4C-A300-8CD9B37F28EC}" type="pres">
      <dgm:prSet presAssocID="{81BEB84D-9A77-49C6-9301-B3359FCAC75F}" presName="textRect" presStyleLbl="revTx" presStyleIdx="1" presStyleCnt="3">
        <dgm:presLayoutVars>
          <dgm:chMax val="1"/>
          <dgm:chPref val="1"/>
        </dgm:presLayoutVars>
      </dgm:prSet>
      <dgm:spPr/>
    </dgm:pt>
    <dgm:pt modelId="{1226883D-D094-4C40-8CCE-4CC35ABC012F}" type="pres">
      <dgm:prSet presAssocID="{5D260F18-25D2-4074-87F1-7E78DDA61C58}" presName="sibTrans" presStyleCnt="0"/>
      <dgm:spPr/>
    </dgm:pt>
    <dgm:pt modelId="{AB01B044-5881-4A3A-96FC-B42D55A09448}" type="pres">
      <dgm:prSet presAssocID="{BFF9359E-E9B1-4B73-BACC-2C7988765B16}" presName="compNode" presStyleCnt="0"/>
      <dgm:spPr/>
    </dgm:pt>
    <dgm:pt modelId="{6E502D37-0C18-4C1D-B5B6-1EE0F7480188}" type="pres">
      <dgm:prSet presAssocID="{BFF9359E-E9B1-4B73-BACC-2C7988765B16}" presName="iconBgRect" presStyleLbl="bgShp" presStyleIdx="2" presStyleCnt="3" custAng="16200000"/>
      <dgm:spPr>
        <a:prstGeom prst="teardrop">
          <a:avLst/>
        </a:prstGeom>
      </dgm:spPr>
    </dgm:pt>
    <dgm:pt modelId="{7291F4F3-1EE7-4DA5-9945-2BDB8BB6DF14}" type="pres">
      <dgm:prSet presAssocID="{BFF9359E-E9B1-4B73-BACC-2C7988765B16}" presName="iconRect" presStyleLbl="node1" presStyleIdx="2" presStyleCnt="3"/>
      <dgm:spPr>
        <a:ln>
          <a:noFill/>
        </a:ln>
      </dgm:spPr>
    </dgm:pt>
    <dgm:pt modelId="{D10C2546-83E9-4D63-9C0E-CEAB56718E16}" type="pres">
      <dgm:prSet presAssocID="{BFF9359E-E9B1-4B73-BACC-2C7988765B16}" presName="spaceRect" presStyleCnt="0"/>
      <dgm:spPr/>
    </dgm:pt>
    <dgm:pt modelId="{2D3AA4CD-88DE-4BAA-9BCF-1DE9D253FCAA}" type="pres">
      <dgm:prSet presAssocID="{BFF9359E-E9B1-4B73-BACC-2C7988765B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FFC12E-9EC7-415F-AF62-C13E19722337}" type="presOf" srcId="{4AF52931-E4CA-4429-AACB-B8747CDB2409}" destId="{D004084F-AAF0-4394-A4B8-1C80AB3016EE}" srcOrd="0" destOrd="0" presId="urn:microsoft.com/office/officeart/2018/5/layout/IconLeafLabelList"/>
    <dgm:cxn modelId="{7F6D8240-3F76-4B70-803C-C0023D804140}" type="presOf" srcId="{81BEB84D-9A77-49C6-9301-B3359FCAC75F}" destId="{4A3CA5A9-4015-4F4C-A300-8CD9B37F28EC}" srcOrd="0" destOrd="0" presId="urn:microsoft.com/office/officeart/2018/5/layout/IconLeafLabel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656B1851-13C8-4201-B702-5947529A0870}" type="presOf" srcId="{C7720856-93F0-4CC7-B7FD-2466914A11D4}" destId="{29BB62C3-8DAE-49E7-A154-FB8CDD20BD56}" srcOrd="0" destOrd="0" presId="urn:microsoft.com/office/officeart/2018/5/layout/IconLeafLabelList"/>
    <dgm:cxn modelId="{888B9FBC-F4A1-4A8B-B703-D87865A65BD0}" type="presOf" srcId="{BFF9359E-E9B1-4B73-BACC-2C7988765B16}" destId="{2D3AA4CD-88DE-4BAA-9BCF-1DE9D253FCAA}" srcOrd="0" destOrd="0" presId="urn:microsoft.com/office/officeart/2018/5/layout/IconLeafLabel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F2044FB-E33A-4D48-99CA-0445F424817E}" type="presParOf" srcId="{29BB62C3-8DAE-49E7-A154-FB8CDD20BD56}" destId="{FDCF1FF3-A522-43E2-ADBB-4D937E5D4C8B}" srcOrd="0" destOrd="0" presId="urn:microsoft.com/office/officeart/2018/5/layout/IconLeafLabelList"/>
    <dgm:cxn modelId="{8EBEBDEA-C728-40C7-A500-45AAE044D48A}" type="presParOf" srcId="{FDCF1FF3-A522-43E2-ADBB-4D937E5D4C8B}" destId="{4404E5A3-F3AE-4794-ABE8-672905731E8A}" srcOrd="0" destOrd="0" presId="urn:microsoft.com/office/officeart/2018/5/layout/IconLeafLabelList"/>
    <dgm:cxn modelId="{210C2635-EFBE-4087-8A06-CBDDD1A40B20}" type="presParOf" srcId="{FDCF1FF3-A522-43E2-ADBB-4D937E5D4C8B}" destId="{66E983A8-4726-42A4-977A-7FF40FC16E6F}" srcOrd="1" destOrd="0" presId="urn:microsoft.com/office/officeart/2018/5/layout/IconLeafLabelList"/>
    <dgm:cxn modelId="{255544D8-259D-4D93-AADB-48214076CE87}" type="presParOf" srcId="{FDCF1FF3-A522-43E2-ADBB-4D937E5D4C8B}" destId="{816F14CD-531F-4A61-BE1E-1AB8218315CD}" srcOrd="2" destOrd="0" presId="urn:microsoft.com/office/officeart/2018/5/layout/IconLeafLabelList"/>
    <dgm:cxn modelId="{75E893F9-4E62-48F2-9C80-C2B211FD72A7}" type="presParOf" srcId="{FDCF1FF3-A522-43E2-ADBB-4D937E5D4C8B}" destId="{D004084F-AAF0-4394-A4B8-1C80AB3016EE}" srcOrd="3" destOrd="0" presId="urn:microsoft.com/office/officeart/2018/5/layout/IconLeafLabelList"/>
    <dgm:cxn modelId="{C861A5A0-34EA-4D31-8AB0-14505D90A258}" type="presParOf" srcId="{29BB62C3-8DAE-49E7-A154-FB8CDD20BD56}" destId="{F18176B8-4648-41E0-BE74-D3A38454740A}" srcOrd="1" destOrd="0" presId="urn:microsoft.com/office/officeart/2018/5/layout/IconLeafLabelList"/>
    <dgm:cxn modelId="{F1025440-F45A-49AD-8ACD-D6CBEFFD176A}" type="presParOf" srcId="{29BB62C3-8DAE-49E7-A154-FB8CDD20BD56}" destId="{852075D9-1865-4DCB-B7BC-419821E8D39E}" srcOrd="2" destOrd="0" presId="urn:microsoft.com/office/officeart/2018/5/layout/IconLeafLabelList"/>
    <dgm:cxn modelId="{4E0D6DED-5324-4EAB-A18D-B82CD8C0B661}" type="presParOf" srcId="{852075D9-1865-4DCB-B7BC-419821E8D39E}" destId="{F7FA26C2-9A7D-456E-A3F1-57C85E3B8944}" srcOrd="0" destOrd="0" presId="urn:microsoft.com/office/officeart/2018/5/layout/IconLeafLabelList"/>
    <dgm:cxn modelId="{C479A7F5-7C12-4315-B942-CBEA9BC48C5B}" type="presParOf" srcId="{852075D9-1865-4DCB-B7BC-419821E8D39E}" destId="{8D027E61-512C-4C5C-B861-C214EB2B7051}" srcOrd="1" destOrd="0" presId="urn:microsoft.com/office/officeart/2018/5/layout/IconLeafLabelList"/>
    <dgm:cxn modelId="{8A7B0371-E017-432F-84B1-A5868FC44181}" type="presParOf" srcId="{852075D9-1865-4DCB-B7BC-419821E8D39E}" destId="{80D50278-A184-474B-BE1F-D445925966D1}" srcOrd="2" destOrd="0" presId="urn:microsoft.com/office/officeart/2018/5/layout/IconLeafLabelList"/>
    <dgm:cxn modelId="{682FF9C3-C79A-4334-AAE6-6960E2F1CC3A}" type="presParOf" srcId="{852075D9-1865-4DCB-B7BC-419821E8D39E}" destId="{4A3CA5A9-4015-4F4C-A300-8CD9B37F28EC}" srcOrd="3" destOrd="0" presId="urn:microsoft.com/office/officeart/2018/5/layout/IconLeafLabelList"/>
    <dgm:cxn modelId="{D0FB4BF6-4142-4C49-9D81-EC1E04A003A7}" type="presParOf" srcId="{29BB62C3-8DAE-49E7-A154-FB8CDD20BD56}" destId="{1226883D-D094-4C40-8CCE-4CC35ABC012F}" srcOrd="3" destOrd="0" presId="urn:microsoft.com/office/officeart/2018/5/layout/IconLeafLabelList"/>
    <dgm:cxn modelId="{73C2163B-A42F-451B-A59A-AD037C1E51A0}" type="presParOf" srcId="{29BB62C3-8DAE-49E7-A154-FB8CDD20BD56}" destId="{AB01B044-5881-4A3A-96FC-B42D55A09448}" srcOrd="4" destOrd="0" presId="urn:microsoft.com/office/officeart/2018/5/layout/IconLeafLabelList"/>
    <dgm:cxn modelId="{1F109E53-B825-44B8-8CE6-F518A007B81B}" type="presParOf" srcId="{AB01B044-5881-4A3A-96FC-B42D55A09448}" destId="{6E502D37-0C18-4C1D-B5B6-1EE0F7480188}" srcOrd="0" destOrd="0" presId="urn:microsoft.com/office/officeart/2018/5/layout/IconLeafLabelList"/>
    <dgm:cxn modelId="{216E2022-AAA0-4710-9842-2FF0FCE38A9B}" type="presParOf" srcId="{AB01B044-5881-4A3A-96FC-B42D55A09448}" destId="{7291F4F3-1EE7-4DA5-9945-2BDB8BB6DF14}" srcOrd="1" destOrd="0" presId="urn:microsoft.com/office/officeart/2018/5/layout/IconLeafLabelList"/>
    <dgm:cxn modelId="{67F22EF7-F70F-4CD6-8168-8782AFA33100}" type="presParOf" srcId="{AB01B044-5881-4A3A-96FC-B42D55A09448}" destId="{D10C2546-83E9-4D63-9C0E-CEAB56718E16}" srcOrd="2" destOrd="0" presId="urn:microsoft.com/office/officeart/2018/5/layout/IconLeafLabelList"/>
    <dgm:cxn modelId="{C4F521B0-CF88-49A3-877D-1D085FB5FCB0}" type="presParOf" srcId="{AB01B044-5881-4A3A-96FC-B42D55A09448}" destId="{2D3AA4CD-88DE-4BAA-9BCF-1DE9D253FC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/>
        <a:lstStyle/>
        <a:p>
          <a:pPr rtl="0"/>
          <a:r>
            <a:rPr lang="de-DE" b="1" noProof="0">
              <a:solidFill>
                <a:schemeClr val="tx1"/>
              </a:solidFill>
            </a:rPr>
            <a:t>Analyse &amp; User Stories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b="1" noProof="0"/>
        </a:p>
      </dgm:t>
    </dgm:pt>
    <dgm:pt modelId="{808B76D0-8EC7-469A-93AC-7A6017188A9D}" type="sibTrans" cxnId="{C5E94186-9CB6-4C42-92B3-C546CC53A7B9}">
      <dgm:prSet/>
      <dgm:spPr/>
      <dgm:t>
        <a:bodyPr rtlCol="0"/>
        <a:lstStyle/>
        <a:p>
          <a:pPr rtl="0"/>
          <a:endParaRPr lang="de-DE" b="1" noProof="0"/>
        </a:p>
      </dgm:t>
    </dgm:pt>
    <dgm:pt modelId="{4E8D2E69-0173-4BD3-B96A-7A9C5DD12B47}">
      <dgm:prSet/>
      <dgm:spPr/>
      <dgm:t>
        <a:bodyPr rtlCol="0"/>
        <a:lstStyle/>
        <a:p>
          <a:pPr rtl="0"/>
          <a:r>
            <a:rPr lang="de-DE" b="1" noProof="0">
              <a:solidFill>
                <a:schemeClr val="tx1"/>
              </a:solidFill>
            </a:rPr>
            <a:t>Architektur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de-DE" b="1" noProof="0"/>
        </a:p>
      </dgm:t>
    </dgm:pt>
    <dgm:pt modelId="{FEF1E80E-8A9E-4B0A-817C-2A4CFDCF3FB2}" type="sibTrans" cxnId="{0F866C41-EB5F-47BD-A2CD-A58671F15B67}">
      <dgm:prSet/>
      <dgm:spPr/>
      <dgm:t>
        <a:bodyPr rtlCol="0"/>
        <a:lstStyle/>
        <a:p>
          <a:pPr rtl="0"/>
          <a:endParaRPr lang="de-DE" b="1" noProof="0"/>
        </a:p>
      </dgm:t>
    </dgm:pt>
    <dgm:pt modelId="{93A6A030-ABAB-4EFA-B539-0FDB3E07C1EF}">
      <dgm:prSet/>
      <dgm:spPr/>
      <dgm:t>
        <a:bodyPr rtlCol="0"/>
        <a:lstStyle/>
        <a:p>
          <a:pPr rtl="0"/>
          <a:r>
            <a:rPr lang="de-DE" b="1" noProof="0">
              <a:solidFill>
                <a:schemeClr val="tx1"/>
              </a:solidFill>
            </a:rPr>
            <a:t>Iterative</a:t>
          </a:r>
        </a:p>
        <a:p>
          <a:pPr rtl="0"/>
          <a:r>
            <a:rPr lang="de-DE" b="1" noProof="0">
              <a:solidFill>
                <a:schemeClr val="tx1"/>
              </a:solidFill>
            </a:rPr>
            <a:t>Entwicklung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b="1" noProof="0"/>
        </a:p>
      </dgm:t>
    </dgm:pt>
    <dgm:pt modelId="{BFE0749E-E343-4A6F-BD09-2810EE6B4BD7}" type="sibTrans" cxnId="{4B40C8DC-6B57-4F5B-8440-7241C649700B}">
      <dgm:prSet/>
      <dgm:spPr/>
      <dgm:t>
        <a:bodyPr rtlCol="0"/>
        <a:lstStyle/>
        <a:p>
          <a:pPr rtl="0"/>
          <a:endParaRPr lang="de-DE" b="1" noProof="0"/>
        </a:p>
      </dgm:t>
    </dgm:pt>
    <dgm:pt modelId="{76D56F19-2708-49DB-8F92-D8AC45F23A9A}">
      <dgm:prSet/>
      <dgm:spPr/>
      <dgm:t>
        <a:bodyPr rtlCol="0"/>
        <a:lstStyle/>
        <a:p>
          <a:pPr rtl="0"/>
          <a:r>
            <a:rPr lang="de-DE" b="1" noProof="0">
              <a:solidFill>
                <a:schemeClr val="tx1"/>
              </a:solidFill>
            </a:rPr>
            <a:t>Test &amp; </a:t>
          </a:r>
        </a:p>
        <a:p>
          <a:pPr rtl="0"/>
          <a:r>
            <a:rPr lang="de-DE" b="1" noProof="0">
              <a:solidFill>
                <a:schemeClr val="tx1"/>
              </a:solidFill>
            </a:rPr>
            <a:t>Traceability</a:t>
          </a:r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de-DE" b="1" noProof="0"/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de-DE" b="1" noProof="0"/>
        </a:p>
      </dgm:t>
    </dgm:pt>
    <dgm:pt modelId="{9E6D86A8-BFAB-FA44-A03E-F69FE56CDBFD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03A865EC-C336-D349-8099-B17636518C9B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DA20052C-C2DD-DA40-A804-2479862BD570}" type="pres">
      <dgm:prSet presAssocID="{AAC263CB-8256-4B03-92FE-1622698FB3E9}" presName="spNode" presStyleCnt="0"/>
      <dgm:spPr/>
    </dgm:pt>
    <dgm:pt modelId="{810E1C63-6412-444A-98D9-7300FBE662FC}" type="pres">
      <dgm:prSet presAssocID="{808B76D0-8EC7-469A-93AC-7A6017188A9D}" presName="sibTrans" presStyleLbl="sibTrans1D1" presStyleIdx="0" presStyleCnt="4"/>
      <dgm:spPr/>
    </dgm:pt>
    <dgm:pt modelId="{3B975A75-FD02-3945-B34B-FDBBB13534E9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E60AF617-297D-A24F-8D5C-FCDC33D5426F}" type="pres">
      <dgm:prSet presAssocID="{4E8D2E69-0173-4BD3-B96A-7A9C5DD12B47}" presName="spNode" presStyleCnt="0"/>
      <dgm:spPr/>
    </dgm:pt>
    <dgm:pt modelId="{148D6C42-267B-6949-9BB3-3A0E29B7A76F}" type="pres">
      <dgm:prSet presAssocID="{FEF1E80E-8A9E-4B0A-817C-2A4CFDCF3FB2}" presName="sibTrans" presStyleLbl="sibTrans1D1" presStyleIdx="1" presStyleCnt="4"/>
      <dgm:spPr/>
    </dgm:pt>
    <dgm:pt modelId="{F7C4A677-B8FF-774B-956C-F4455EFC2749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C232B16C-8996-8948-93D9-48CEDAF200D2}" type="pres">
      <dgm:prSet presAssocID="{93A6A030-ABAB-4EFA-B539-0FDB3E07C1EF}" presName="spNode" presStyleCnt="0"/>
      <dgm:spPr/>
    </dgm:pt>
    <dgm:pt modelId="{0D848810-A74B-0440-B471-6D6E05FE3AA7}" type="pres">
      <dgm:prSet presAssocID="{BFE0749E-E343-4A6F-BD09-2810EE6B4BD7}" presName="sibTrans" presStyleLbl="sibTrans1D1" presStyleIdx="2" presStyleCnt="4"/>
      <dgm:spPr/>
    </dgm:pt>
    <dgm:pt modelId="{208F9ABF-3AA4-E144-A211-BBB8F61794DC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45B47C41-1993-8045-9D9A-BF48BD3F01BB}" type="pres">
      <dgm:prSet presAssocID="{76D56F19-2708-49DB-8F92-D8AC45F23A9A}" presName="spNode" presStyleCnt="0"/>
      <dgm:spPr/>
    </dgm:pt>
    <dgm:pt modelId="{89C68E62-D1AE-6B4E-BD08-7A51B05E31B3}" type="pres">
      <dgm:prSet presAssocID="{EC8965A1-F755-4945-8AAC-DCF1F68F011E}" presName="sibTrans" presStyleLbl="sibTrans1D1" presStyleIdx="3" presStyleCnt="4"/>
      <dgm:spPr/>
    </dgm:pt>
  </dgm:ptLst>
  <dgm:cxnLst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20C97016-0F43-194D-9FF7-5FE14503FB3F}" type="presOf" srcId="{FEF1E80E-8A9E-4B0A-817C-2A4CFDCF3FB2}" destId="{148D6C42-267B-6949-9BB3-3A0E29B7A76F}" srcOrd="0" destOrd="0" presId="urn:microsoft.com/office/officeart/2005/8/layout/cycle6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1DCA6A49-652A-C54E-AD23-3DD9D0BF5819}" type="presOf" srcId="{808B76D0-8EC7-469A-93AC-7A6017188A9D}" destId="{810E1C63-6412-444A-98D9-7300FBE662FC}" srcOrd="0" destOrd="0" presId="urn:microsoft.com/office/officeart/2005/8/layout/cycle6"/>
    <dgm:cxn modelId="{1A7D844C-137A-524D-9B21-30DC0E889062}" type="presOf" srcId="{EC8965A1-F755-4945-8AAC-DCF1F68F011E}" destId="{89C68E62-D1AE-6B4E-BD08-7A51B05E31B3}" srcOrd="0" destOrd="0" presId="urn:microsoft.com/office/officeart/2005/8/layout/cycle6"/>
    <dgm:cxn modelId="{7E030457-F74E-E145-BBD1-E56BDA36C7FC}" type="presOf" srcId="{93A6A030-ABAB-4EFA-B539-0FDB3E07C1EF}" destId="{F7C4A677-B8FF-774B-956C-F4455EFC2749}" srcOrd="0" destOrd="0" presId="urn:microsoft.com/office/officeart/2005/8/layout/cycle6"/>
    <dgm:cxn modelId="{69F4785D-FDB7-7247-B393-97F9ED3AD754}" type="presOf" srcId="{AAC263CB-8256-4B03-92FE-1622698FB3E9}" destId="{03A865EC-C336-D349-8099-B17636518C9B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075767C3-0374-4144-B5D4-04AD8F65E8B8}" type="presOf" srcId="{4E8D2E69-0173-4BD3-B96A-7A9C5DD12B47}" destId="{3B975A75-FD02-3945-B34B-FDBBB13534E9}" srcOrd="0" destOrd="0" presId="urn:microsoft.com/office/officeart/2005/8/layout/cycle6"/>
    <dgm:cxn modelId="{3B4380C8-10EF-8A42-A22B-DC834EAC2C24}" type="presOf" srcId="{D4503D04-C97E-4622-AE07-D0307CB3B4CA}" destId="{9E6D86A8-BFAB-FA44-A03E-F69FE56CDBFD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D9EFBDF-BE65-824E-8888-FB43EE4AC6BE}" type="presOf" srcId="{76D56F19-2708-49DB-8F92-D8AC45F23A9A}" destId="{208F9ABF-3AA4-E144-A211-BBB8F61794DC}" srcOrd="0" destOrd="0" presId="urn:microsoft.com/office/officeart/2005/8/layout/cycle6"/>
    <dgm:cxn modelId="{08B18FE5-A328-8244-A4A7-792E820B8082}" type="presOf" srcId="{BFE0749E-E343-4A6F-BD09-2810EE6B4BD7}" destId="{0D848810-A74B-0440-B471-6D6E05FE3AA7}" srcOrd="0" destOrd="0" presId="urn:microsoft.com/office/officeart/2005/8/layout/cycle6"/>
    <dgm:cxn modelId="{CAFF7C8B-8558-A24E-9727-6FC2F8D955F7}" type="presParOf" srcId="{9E6D86A8-BFAB-FA44-A03E-F69FE56CDBFD}" destId="{03A865EC-C336-D349-8099-B17636518C9B}" srcOrd="0" destOrd="0" presId="urn:microsoft.com/office/officeart/2005/8/layout/cycle6"/>
    <dgm:cxn modelId="{0B584E9C-9583-C24C-A0D2-5B40D80BF326}" type="presParOf" srcId="{9E6D86A8-BFAB-FA44-A03E-F69FE56CDBFD}" destId="{DA20052C-C2DD-DA40-A804-2479862BD570}" srcOrd="1" destOrd="0" presId="urn:microsoft.com/office/officeart/2005/8/layout/cycle6"/>
    <dgm:cxn modelId="{7352E775-C5B0-A348-98BE-381D80696479}" type="presParOf" srcId="{9E6D86A8-BFAB-FA44-A03E-F69FE56CDBFD}" destId="{810E1C63-6412-444A-98D9-7300FBE662FC}" srcOrd="2" destOrd="0" presId="urn:microsoft.com/office/officeart/2005/8/layout/cycle6"/>
    <dgm:cxn modelId="{F4DD96B7-468B-514E-8C31-8746278D841D}" type="presParOf" srcId="{9E6D86A8-BFAB-FA44-A03E-F69FE56CDBFD}" destId="{3B975A75-FD02-3945-B34B-FDBBB13534E9}" srcOrd="3" destOrd="0" presId="urn:microsoft.com/office/officeart/2005/8/layout/cycle6"/>
    <dgm:cxn modelId="{93F23E67-B7B2-5F4A-84D7-E195D9616788}" type="presParOf" srcId="{9E6D86A8-BFAB-FA44-A03E-F69FE56CDBFD}" destId="{E60AF617-297D-A24F-8D5C-FCDC33D5426F}" srcOrd="4" destOrd="0" presId="urn:microsoft.com/office/officeart/2005/8/layout/cycle6"/>
    <dgm:cxn modelId="{3A612F71-98DF-9140-9C5E-8862DDA766DE}" type="presParOf" srcId="{9E6D86A8-BFAB-FA44-A03E-F69FE56CDBFD}" destId="{148D6C42-267B-6949-9BB3-3A0E29B7A76F}" srcOrd="5" destOrd="0" presId="urn:microsoft.com/office/officeart/2005/8/layout/cycle6"/>
    <dgm:cxn modelId="{D839C7B5-6654-D14B-9390-4FA8E6DA74A7}" type="presParOf" srcId="{9E6D86A8-BFAB-FA44-A03E-F69FE56CDBFD}" destId="{F7C4A677-B8FF-774B-956C-F4455EFC2749}" srcOrd="6" destOrd="0" presId="urn:microsoft.com/office/officeart/2005/8/layout/cycle6"/>
    <dgm:cxn modelId="{5C9B1975-438C-2541-A446-3BD5F25F892C}" type="presParOf" srcId="{9E6D86A8-BFAB-FA44-A03E-F69FE56CDBFD}" destId="{C232B16C-8996-8948-93D9-48CEDAF200D2}" srcOrd="7" destOrd="0" presId="urn:microsoft.com/office/officeart/2005/8/layout/cycle6"/>
    <dgm:cxn modelId="{1734C7E4-67FB-0D45-86D6-FC6B82285F79}" type="presParOf" srcId="{9E6D86A8-BFAB-FA44-A03E-F69FE56CDBFD}" destId="{0D848810-A74B-0440-B471-6D6E05FE3AA7}" srcOrd="8" destOrd="0" presId="urn:microsoft.com/office/officeart/2005/8/layout/cycle6"/>
    <dgm:cxn modelId="{13BA6F9A-3152-B64E-AD4D-F5F0097F224D}" type="presParOf" srcId="{9E6D86A8-BFAB-FA44-A03E-F69FE56CDBFD}" destId="{208F9ABF-3AA4-E144-A211-BBB8F61794DC}" srcOrd="9" destOrd="0" presId="urn:microsoft.com/office/officeart/2005/8/layout/cycle6"/>
    <dgm:cxn modelId="{002A67B1-9E8D-0946-8AD2-19007B53E7F0}" type="presParOf" srcId="{9E6D86A8-BFAB-FA44-A03E-F69FE56CDBFD}" destId="{45B47C41-1993-8045-9D9A-BF48BD3F01BB}" srcOrd="10" destOrd="0" presId="urn:microsoft.com/office/officeart/2005/8/layout/cycle6"/>
    <dgm:cxn modelId="{48AFFCBE-EC14-754A-B2D9-AB70D48789CB}" type="presParOf" srcId="{9E6D86A8-BFAB-FA44-A03E-F69FE56CDBFD}" destId="{89C68E62-D1AE-6B4E-BD08-7A51B05E31B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4E5A3-F3AE-4794-ABE8-672905731E8A}">
      <dsp:nvSpPr>
        <dsp:cNvPr id="0" name=""/>
        <dsp:cNvSpPr/>
      </dsp:nvSpPr>
      <dsp:spPr>
        <a:xfrm rot="16200000">
          <a:off x="616949" y="413460"/>
          <a:ext cx="1818562" cy="1818562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983A8-4726-42A4-977A-7FF40FC16E6F}">
      <dsp:nvSpPr>
        <dsp:cNvPr id="0" name=""/>
        <dsp:cNvSpPr/>
      </dsp:nvSpPr>
      <dsp:spPr>
        <a:xfrm>
          <a:off x="1004512" y="8010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4084F-AAF0-4394-A4B8-1C80AB3016EE}">
      <dsp:nvSpPr>
        <dsp:cNvPr id="0" name=""/>
        <dsp:cNvSpPr/>
      </dsp:nvSpPr>
      <dsp:spPr>
        <a:xfrm>
          <a:off x="35606" y="27984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b="1" u="none" kern="12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Stakeholder</a:t>
          </a:r>
        </a:p>
      </dsp:txBody>
      <dsp:txXfrm>
        <a:off x="35606" y="2798460"/>
        <a:ext cx="2981250" cy="720000"/>
      </dsp:txXfrm>
    </dsp:sp>
    <dsp:sp modelId="{F7FA26C2-9A7D-456E-A3F1-57C85E3B8944}">
      <dsp:nvSpPr>
        <dsp:cNvPr id="0" name=""/>
        <dsp:cNvSpPr/>
      </dsp:nvSpPr>
      <dsp:spPr>
        <a:xfrm rot="16200000">
          <a:off x="4119918" y="413460"/>
          <a:ext cx="1818562" cy="1818562"/>
        </a:xfrm>
        <a:prstGeom prst="teardrop">
          <a:avLst/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27E61-512C-4C5C-B861-C214EB2B7051}">
      <dsp:nvSpPr>
        <dsp:cNvPr id="0" name=""/>
        <dsp:cNvSpPr/>
      </dsp:nvSpPr>
      <dsp:spPr>
        <a:xfrm>
          <a:off x="4507481" y="8010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CA5A9-4015-4F4C-A300-8CD9B37F28EC}">
      <dsp:nvSpPr>
        <dsp:cNvPr id="0" name=""/>
        <dsp:cNvSpPr/>
      </dsp:nvSpPr>
      <dsp:spPr>
        <a:xfrm>
          <a:off x="3538574" y="27984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b="1" kern="1200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Funktionale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b="1" kern="1200" noProof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Anforderungen</a:t>
          </a:r>
        </a:p>
      </dsp:txBody>
      <dsp:txXfrm>
        <a:off x="3538574" y="2798460"/>
        <a:ext cx="2981250" cy="720000"/>
      </dsp:txXfrm>
    </dsp:sp>
    <dsp:sp modelId="{6E502D37-0C18-4C1D-B5B6-1EE0F7480188}">
      <dsp:nvSpPr>
        <dsp:cNvPr id="0" name=""/>
        <dsp:cNvSpPr/>
      </dsp:nvSpPr>
      <dsp:spPr>
        <a:xfrm rot="16200000">
          <a:off x="7622887" y="413460"/>
          <a:ext cx="1818562" cy="1818562"/>
        </a:xfrm>
        <a:prstGeom prst="teardrop">
          <a:avLst/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1F4F3-1EE7-4DA5-9945-2BDB8BB6DF14}">
      <dsp:nvSpPr>
        <dsp:cNvPr id="0" name=""/>
        <dsp:cNvSpPr/>
      </dsp:nvSpPr>
      <dsp:spPr>
        <a:xfrm>
          <a:off x="8010450" y="80102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A4CD-88DE-4BAA-9BCF-1DE9D253FCAA}">
      <dsp:nvSpPr>
        <dsp:cNvPr id="0" name=""/>
        <dsp:cNvSpPr/>
      </dsp:nvSpPr>
      <dsp:spPr>
        <a:xfrm>
          <a:off x="7041543" y="27984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b="1" kern="12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Nicht-funktionale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b="1" kern="12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Anforderungen</a:t>
          </a:r>
        </a:p>
      </dsp:txBody>
      <dsp:txXfrm>
        <a:off x="7041543" y="279846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65EC-C336-D349-8099-B17636518C9B}">
      <dsp:nvSpPr>
        <dsp:cNvPr id="0" name=""/>
        <dsp:cNvSpPr/>
      </dsp:nvSpPr>
      <dsp:spPr>
        <a:xfrm>
          <a:off x="2528593" y="2634"/>
          <a:ext cx="1690122" cy="1098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>
              <a:solidFill>
                <a:schemeClr val="tx1"/>
              </a:solidFill>
            </a:rPr>
            <a:t>Analyse &amp; User Stories</a:t>
          </a:r>
        </a:p>
      </dsp:txBody>
      <dsp:txXfrm>
        <a:off x="2582221" y="56262"/>
        <a:ext cx="1582866" cy="991323"/>
      </dsp:txXfrm>
    </dsp:sp>
    <dsp:sp modelId="{810E1C63-6412-444A-98D9-7300FBE662FC}">
      <dsp:nvSpPr>
        <dsp:cNvPr id="0" name=""/>
        <dsp:cNvSpPr/>
      </dsp:nvSpPr>
      <dsp:spPr>
        <a:xfrm>
          <a:off x="1558547" y="551924"/>
          <a:ext cx="3630215" cy="3630215"/>
        </a:xfrm>
        <a:custGeom>
          <a:avLst/>
          <a:gdLst/>
          <a:ahLst/>
          <a:cxnLst/>
          <a:rect l="0" t="0" r="0" b="0"/>
          <a:pathLst>
            <a:path>
              <a:moveTo>
                <a:pt x="2672345" y="215182"/>
              </a:moveTo>
              <a:arcTo wR="1815107" hR="1815107" stAng="17890940" swAng="262604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75A75-FD02-3945-B34B-FDBBB13534E9}">
      <dsp:nvSpPr>
        <dsp:cNvPr id="0" name=""/>
        <dsp:cNvSpPr/>
      </dsp:nvSpPr>
      <dsp:spPr>
        <a:xfrm>
          <a:off x="4343701" y="1817742"/>
          <a:ext cx="1690122" cy="10985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>
              <a:solidFill>
                <a:schemeClr val="tx1"/>
              </a:solidFill>
            </a:rPr>
            <a:t>Architektur</a:t>
          </a:r>
        </a:p>
      </dsp:txBody>
      <dsp:txXfrm>
        <a:off x="4397329" y="1871370"/>
        <a:ext cx="1582866" cy="991323"/>
      </dsp:txXfrm>
    </dsp:sp>
    <dsp:sp modelId="{148D6C42-267B-6949-9BB3-3A0E29B7A76F}">
      <dsp:nvSpPr>
        <dsp:cNvPr id="0" name=""/>
        <dsp:cNvSpPr/>
      </dsp:nvSpPr>
      <dsp:spPr>
        <a:xfrm>
          <a:off x="1558547" y="551924"/>
          <a:ext cx="3630215" cy="3630215"/>
        </a:xfrm>
        <a:custGeom>
          <a:avLst/>
          <a:gdLst/>
          <a:ahLst/>
          <a:cxnLst/>
          <a:rect l="0" t="0" r="0" b="0"/>
          <a:pathLst>
            <a:path>
              <a:moveTo>
                <a:pt x="3540884" y="2377521"/>
              </a:moveTo>
              <a:arcTo wR="1815107" hR="1815107" stAng="1083016" swAng="262604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4A677-B8FF-774B-956C-F4455EFC2749}">
      <dsp:nvSpPr>
        <dsp:cNvPr id="0" name=""/>
        <dsp:cNvSpPr/>
      </dsp:nvSpPr>
      <dsp:spPr>
        <a:xfrm>
          <a:off x="2528593" y="3632850"/>
          <a:ext cx="1690122" cy="10985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>
              <a:solidFill>
                <a:schemeClr val="tx1"/>
              </a:solidFill>
            </a:rPr>
            <a:t>Iterative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>
              <a:solidFill>
                <a:schemeClr val="tx1"/>
              </a:solidFill>
            </a:rPr>
            <a:t>Entwicklung</a:t>
          </a:r>
        </a:p>
      </dsp:txBody>
      <dsp:txXfrm>
        <a:off x="2582221" y="3686478"/>
        <a:ext cx="1582866" cy="991323"/>
      </dsp:txXfrm>
    </dsp:sp>
    <dsp:sp modelId="{0D848810-A74B-0440-B471-6D6E05FE3AA7}">
      <dsp:nvSpPr>
        <dsp:cNvPr id="0" name=""/>
        <dsp:cNvSpPr/>
      </dsp:nvSpPr>
      <dsp:spPr>
        <a:xfrm>
          <a:off x="1558547" y="551924"/>
          <a:ext cx="3630215" cy="3630215"/>
        </a:xfrm>
        <a:custGeom>
          <a:avLst/>
          <a:gdLst/>
          <a:ahLst/>
          <a:cxnLst/>
          <a:rect l="0" t="0" r="0" b="0"/>
          <a:pathLst>
            <a:path>
              <a:moveTo>
                <a:pt x="957870" y="3415032"/>
              </a:moveTo>
              <a:arcTo wR="1815107" hR="1815107" stAng="7090940" swAng="262604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F9ABF-3AA4-E144-A211-BBB8F61794DC}">
      <dsp:nvSpPr>
        <dsp:cNvPr id="0" name=""/>
        <dsp:cNvSpPr/>
      </dsp:nvSpPr>
      <dsp:spPr>
        <a:xfrm>
          <a:off x="713486" y="1817742"/>
          <a:ext cx="1690122" cy="1098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>
              <a:solidFill>
                <a:schemeClr val="tx1"/>
              </a:solidFill>
            </a:rPr>
            <a:t>Test &amp; 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>
              <a:solidFill>
                <a:schemeClr val="tx1"/>
              </a:solidFill>
            </a:rPr>
            <a:t>Traceability</a:t>
          </a:r>
        </a:p>
      </dsp:txBody>
      <dsp:txXfrm>
        <a:off x="767114" y="1871370"/>
        <a:ext cx="1582866" cy="991323"/>
      </dsp:txXfrm>
    </dsp:sp>
    <dsp:sp modelId="{89C68E62-D1AE-6B4E-BD08-7A51B05E31B3}">
      <dsp:nvSpPr>
        <dsp:cNvPr id="0" name=""/>
        <dsp:cNvSpPr/>
      </dsp:nvSpPr>
      <dsp:spPr>
        <a:xfrm>
          <a:off x="1558547" y="551924"/>
          <a:ext cx="3630215" cy="3630215"/>
        </a:xfrm>
        <a:custGeom>
          <a:avLst/>
          <a:gdLst/>
          <a:ahLst/>
          <a:cxnLst/>
          <a:rect l="0" t="0" r="0" b="0"/>
          <a:pathLst>
            <a:path>
              <a:moveTo>
                <a:pt x="89330" y="1252694"/>
              </a:moveTo>
              <a:arcTo wR="1815107" hR="1815107" stAng="11883016" swAng="2626044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F80BBB6-ECFA-4DF4-AF28-C9CF86D02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4D552-C6B7-405B-A7D6-0653E0E75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F2A-AEAA-4835-8644-F52899FC945B}" type="datetime1">
              <a:rPr lang="de-DE" smtClean="0"/>
              <a:t>18.06.25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5B1B5-9C17-4DA4-8C5B-9A5E61F52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01AB22-5FE6-4DBA-A1C4-2C0348DBC9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6C457-B0A6-44B9-9C17-C2B6ACA82F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23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DC94-6124-4DED-969A-7405771D9E90}" type="datetime1">
              <a:rPr lang="de-DE" smtClean="0"/>
              <a:pPr/>
              <a:t>18.06.25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39250-3A6C-4704-A8C5-4B0439445B9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0880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39250-3A6C-4704-A8C5-4B0439445B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12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39250-3A6C-4704-A8C5-4B0439445B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68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39250-3A6C-4704-A8C5-4B0439445B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16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pe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FCC016FB-74F7-42A6-B40A-5F3C187FC011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632D90A-F160-4E29-B917-0324056FE328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5057A16-B6BB-4CC1-89B0-3B8211FB229B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7C73DEF-F898-44C4-ABA4-525370633853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pe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Gerader Verbinde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F13078-3E15-44F9-B461-1CF22A9EC113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4E4A888-7D9D-4858-9DC9-D3AD6BB42A4F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89FCC69-BA64-417F-9B71-CAE62315778E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B6FEC1A-1C0F-4FE6-A4ED-702155C5DE72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1FE9054-C1A6-46E3-B042-191270EFEEF7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hteck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7607317-B0DB-42E0-89EB-3BDE5B3954D5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Rechteck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hteck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BB12D4F-548F-4C42-BFEE-EB4C0BC177B6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6DB8F1FD-50EA-40C6-BF88-303FB2DB4F91}" type="datetime1">
              <a:rPr lang="de-DE" noProof="0" smtClean="0"/>
              <a:t>18.06.25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5" name="Group 2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2227748" cy="731520"/>
            <a:chOff x="4828372" y="1267730"/>
            <a:chExt cx="2227748" cy="7315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7" name="Group 3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Bild 18" descr="Kak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79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1263"/>
            <a:ext cx="12192000" cy="2590800"/>
          </a:xfrm>
          <a:solidFill>
            <a:schemeClr val="bg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de-DE" sz="7200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Studienarbeit – Mähroboter </a:t>
            </a:r>
            <a:r>
              <a:rPr lang="de-DE" sz="7200" cap="all" spc="-100" dirty="0" err="1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wegsteuerung</a:t>
            </a:r>
            <a:endParaRPr lang="en-US" sz="7200" cap="all" spc="-100" dirty="0">
              <a:solidFill>
                <a:schemeClr val="bg1"/>
              </a:solidFill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577554-36D9-4AB4-9D46-76AC4A790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55E26-3E89-4C31-ADE5-C94730585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5E873-2EC1-4744-A510-C9CED8A5E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EB23F-DC25-4957-A6C5-2D060645B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439589-68CE-4F2E-8851-4A2A43EC2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0AFDAA-823E-410E-AA59-59B163EC3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4F9F62-BFA0-4A06-9FEB-B0C393C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D850-0871-4F29-8821-5B688719F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E69027-F63B-B487-41E9-E076CE32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7" y="1174676"/>
            <a:ext cx="9673306" cy="4965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Zielsetzung </a:t>
            </a:r>
            <a:b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Requirements</a:t>
            </a:r>
            <a:b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Vorgehensweise</a:t>
            </a:r>
            <a:b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Architektur &amp; Projektstruktur</a:t>
            </a:r>
            <a:b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Iterationen</a:t>
            </a:r>
            <a:b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Traceability &amp; Tests</a:t>
            </a:r>
            <a:b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kern="1200" cap="all" spc="-100" baseline="0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Fazit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F170F45-155B-0CDB-BB84-D74D8A101246}"/>
              </a:ext>
            </a:extLst>
          </p:cNvPr>
          <p:cNvSpPr txBox="1"/>
          <p:nvPr/>
        </p:nvSpPr>
        <p:spPr>
          <a:xfrm>
            <a:off x="372419" y="620587"/>
            <a:ext cx="11447162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E8766-CCBB-D370-56B0-2833809E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3" y="357726"/>
            <a:ext cx="11469474" cy="1170644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Zielsetzung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CE9D956-1DC6-F246-BE43-E2A40638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206" y="2430573"/>
            <a:ext cx="3326714" cy="3755556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100" b="1" dirty="0">
                <a:solidFill>
                  <a:schemeClr val="bg1"/>
                </a:solidFill>
              </a:rPr>
              <a:t>1.</a:t>
            </a:r>
          </a:p>
          <a:p>
            <a:pPr marL="0" indent="0" algn="ctr">
              <a:buNone/>
            </a:pPr>
            <a:r>
              <a:rPr lang="de-DE" sz="2100" b="1" dirty="0">
                <a:solidFill>
                  <a:schemeClr val="bg1"/>
                </a:solidFill>
              </a:rPr>
              <a:t>Entwicklung einer Wegsteuerung für simulierte Mähroboter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0E806DAA-48C2-7E81-4829-7F8580C15B04}"/>
              </a:ext>
            </a:extLst>
          </p:cNvPr>
          <p:cNvSpPr txBox="1">
            <a:spLocks/>
          </p:cNvSpPr>
          <p:nvPr/>
        </p:nvSpPr>
        <p:spPr>
          <a:xfrm>
            <a:off x="4426637" y="2430573"/>
            <a:ext cx="3326714" cy="37555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 sz="2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100" b="1" dirty="0">
                <a:solidFill>
                  <a:schemeClr val="bg1"/>
                </a:solidFill>
              </a:rPr>
              <a:t>2.</a:t>
            </a:r>
          </a:p>
          <a:p>
            <a:pPr marL="0" indent="0" algn="ctr">
              <a:buNone/>
            </a:pPr>
            <a:r>
              <a:rPr lang="de-DE" sz="2100" b="1" dirty="0">
                <a:solidFill>
                  <a:schemeClr val="bg1"/>
                </a:solidFill>
              </a:rPr>
              <a:t>Komplett softwarebasierte Umsetzung (Java)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949BC1F0-AC64-DA4F-5A46-318ABD7923C9}"/>
              </a:ext>
            </a:extLst>
          </p:cNvPr>
          <p:cNvSpPr txBox="1">
            <a:spLocks/>
          </p:cNvSpPr>
          <p:nvPr/>
        </p:nvSpPr>
        <p:spPr>
          <a:xfrm>
            <a:off x="8073082" y="2430573"/>
            <a:ext cx="3326714" cy="37555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 sz="2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e-DE" sz="2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e-DE" sz="2100" b="1" dirty="0">
                <a:solidFill>
                  <a:schemeClr val="bg1"/>
                </a:solidFill>
              </a:rPr>
              <a:t>3.</a:t>
            </a:r>
          </a:p>
          <a:p>
            <a:pPr marL="0" indent="0" algn="ctr">
              <a:buNone/>
            </a:pPr>
            <a:r>
              <a:rPr lang="de-DE" sz="2100" b="1" dirty="0">
                <a:solidFill>
                  <a:schemeClr val="bg1"/>
                </a:solidFill>
              </a:rPr>
              <a:t> Modulare, testbare, nachvollziehbare Architektur</a:t>
            </a:r>
          </a:p>
        </p:txBody>
      </p:sp>
    </p:spTree>
    <p:extLst>
      <p:ext uri="{BB962C8B-B14F-4D97-AF65-F5344CB8AC3E}">
        <p14:creationId xmlns:p14="http://schemas.microsoft.com/office/powerpoint/2010/main" val="42833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2" descr="Nahaufnahme von Blättern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>
              <a:tabLst>
                <a:tab pos="4119563" algn="l"/>
              </a:tabLst>
            </a:pPr>
            <a:r>
              <a:rPr lang="de-DE" b="1" dirty="0" err="1"/>
              <a:t>Requirements</a:t>
            </a:r>
            <a:r>
              <a:rPr lang="de-DE" b="1" dirty="0"/>
              <a:t> Engineering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9" name="Inhaltsplatzhalter 8" descr="SmartArt-Symbole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345921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miley 2">
            <a:extLst>
              <a:ext uri="{FF2B5EF4-FFF2-40B4-BE49-F238E27FC236}">
                <a16:creationId xmlns:a16="http://schemas.microsoft.com/office/drawing/2014/main" id="{76D9B842-C235-925B-1D1E-D56675ACCDD8}"/>
              </a:ext>
            </a:extLst>
          </p:cNvPr>
          <p:cNvSpPr/>
          <p:nvPr/>
        </p:nvSpPr>
        <p:spPr>
          <a:xfrm>
            <a:off x="1975554" y="2858911"/>
            <a:ext cx="1208505" cy="1140178"/>
          </a:xfrm>
          <a:prstGeom prst="smileyFac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52E9F5-7254-39CC-2398-5657CEFC6B41}"/>
              </a:ext>
            </a:extLst>
          </p:cNvPr>
          <p:cNvSpPr txBox="1"/>
          <p:nvPr/>
        </p:nvSpPr>
        <p:spPr>
          <a:xfrm>
            <a:off x="5179372" y="25168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4868D074-282D-076F-82A8-D6819063E5F9}"/>
              </a:ext>
            </a:extLst>
          </p:cNvPr>
          <p:cNvSpPr/>
          <p:nvPr/>
        </p:nvSpPr>
        <p:spPr>
          <a:xfrm>
            <a:off x="8878717" y="2867266"/>
            <a:ext cx="1337729" cy="1131823"/>
          </a:xfrm>
          <a:prstGeom prst="wedgeRoundRectCallou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8261" y="2770316"/>
            <a:ext cx="5376466" cy="1317368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4000" b="1">
                <a:latin typeface="Arial" panose="020B0604020202020204" pitchFamily="34" charset="0"/>
                <a:cs typeface="Arial" panose="020B0604020202020204" pitchFamily="34" charset="0"/>
              </a:rPr>
              <a:t>Vorgehensweise</a:t>
            </a:r>
          </a:p>
        </p:txBody>
      </p:sp>
      <p:graphicFrame>
        <p:nvGraphicFramePr>
          <p:cNvPr id="10" name="Inhaltsplatzhalter 2" descr="Smart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295051"/>
              </p:ext>
            </p:extLst>
          </p:nvPr>
        </p:nvGraphicFramePr>
        <p:xfrm>
          <a:off x="4713526" y="1061968"/>
          <a:ext cx="6747310" cy="4734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Breitbild</PresentationFormat>
  <Paragraphs>18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Savon</vt:lpstr>
      <vt:lpstr>Studienarbeit – Mähroboter wegsteuerung</vt:lpstr>
      <vt:lpstr>1. Zielsetzung  2. Requirements 3. Vorgehensweise 4. Architektur &amp; Projektstruktur 5. Iterationen 6. Traceability &amp; Tests 7. Fazit</vt:lpstr>
      <vt:lpstr>Zielsetzung</vt:lpstr>
      <vt:lpstr>Requirements Engineering</vt:lpstr>
      <vt:lpstr>Vorgehensweise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Studienarbeit – Mähroboter wegsteuerung</dc:title>
  <dc:creator>Samira Aulinger</dc:creator>
  <cp:lastModifiedBy>Samira Aulinger</cp:lastModifiedBy>
  <cp:revision>1</cp:revision>
  <dcterms:created xsi:type="dcterms:W3CDTF">2025-06-18T19:25:44Z</dcterms:created>
  <dcterms:modified xsi:type="dcterms:W3CDTF">2025-06-18T20:23:18Z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