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60" r:id="rId3"/>
    <p:sldId id="261" r:id="rId4"/>
    <p:sldId id="259" r:id="rId5"/>
    <p:sldId id="262" r:id="rId6"/>
    <p:sldId id="256" r:id="rId7"/>
    <p:sldId id="257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12897"/>
            <a:ext cx="8534400" cy="1507067"/>
          </a:xfrm>
        </p:spPr>
        <p:txBody>
          <a:bodyPr/>
          <a:lstStyle/>
          <a:p>
            <a:r>
              <a:rPr lang="en-US" dirty="0" err="1"/>
              <a:t>Kelompok</a:t>
            </a:r>
            <a:r>
              <a:rPr lang="en-US" dirty="0"/>
              <a:t> 1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643" y="1719470"/>
            <a:ext cx="9510160" cy="3615267"/>
          </a:xfrm>
        </p:spPr>
        <p:txBody>
          <a:bodyPr/>
          <a:lstStyle/>
          <a:p>
            <a:pPr algn="r"/>
            <a:r>
              <a:rPr lang="en-US" sz="2800" dirty="0">
                <a:solidFill>
                  <a:schemeClr val="tx1"/>
                </a:solidFill>
              </a:rPr>
              <a:t>1. Muhammad </a:t>
            </a:r>
            <a:r>
              <a:rPr lang="en-US" sz="2800" dirty="0" err="1">
                <a:solidFill>
                  <a:schemeClr val="tx1"/>
                </a:solidFill>
              </a:rPr>
              <a:t>Sholeh</a:t>
            </a:r>
            <a:r>
              <a:rPr lang="en-US" sz="2800" dirty="0">
                <a:solidFill>
                  <a:schemeClr val="tx1"/>
                </a:solidFill>
              </a:rPr>
              <a:t> Al-Habib 14115005</a:t>
            </a:r>
          </a:p>
          <a:p>
            <a:pPr algn="r"/>
            <a:r>
              <a:rPr lang="en-US" sz="2800" dirty="0">
                <a:solidFill>
                  <a:schemeClr val="tx1"/>
                </a:solidFill>
              </a:rPr>
              <a:t>2. Tobi </a:t>
            </a:r>
            <a:r>
              <a:rPr lang="en-US" sz="2800" dirty="0" err="1">
                <a:solidFill>
                  <a:schemeClr val="tx1"/>
                </a:solidFill>
              </a:rPr>
              <a:t>Santoso</a:t>
            </a:r>
            <a:r>
              <a:rPr lang="en-US" sz="2800" dirty="0">
                <a:solidFill>
                  <a:schemeClr val="tx1"/>
                </a:solidFill>
              </a:rPr>
              <a:t> 14115029</a:t>
            </a:r>
          </a:p>
          <a:p>
            <a:pPr algn="r"/>
            <a:r>
              <a:rPr lang="en-US" sz="2800" dirty="0">
                <a:solidFill>
                  <a:schemeClr val="tx1"/>
                </a:solidFill>
              </a:rPr>
              <a:t>3. Sulaiman Osman 14115053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75806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Applikasi</a:t>
            </a:r>
            <a:r>
              <a:rPr lang="en-US" dirty="0"/>
              <a:t> </a:t>
            </a:r>
            <a:r>
              <a:rPr lang="en-US" dirty="0" err="1"/>
              <a:t>penentu</a:t>
            </a:r>
            <a:r>
              <a:rPr lang="en-US" dirty="0"/>
              <a:t> </a:t>
            </a:r>
            <a:r>
              <a:rPr lang="en-US" dirty="0" err="1"/>
              <a:t>ukt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57197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3200" dirty="0">
                <a:solidFill>
                  <a:schemeClr val="tx1"/>
                </a:solidFill>
              </a:rPr>
              <a:t>Aplikasi ini ditujukan bagi Mahasiswa ITERA untuk saat ini, yang dimana Aplikasi ini dibuat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id-ID" sz="3200" dirty="0">
                <a:solidFill>
                  <a:schemeClr val="tx1"/>
                </a:solidFill>
              </a:rPr>
              <a:t>dengan tujuan untuk memudahkan </a:t>
            </a:r>
            <a:r>
              <a:rPr lang="en-US" sz="3200" dirty="0" err="1">
                <a:solidFill>
                  <a:schemeClr val="tx1"/>
                </a:solidFill>
              </a:rPr>
              <a:t>Penentuan</a:t>
            </a:r>
            <a:r>
              <a:rPr lang="en-US" sz="3200" dirty="0">
                <a:solidFill>
                  <a:schemeClr val="tx1"/>
                </a:solidFill>
              </a:rPr>
              <a:t> UKT.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11729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Fitur</a:t>
            </a:r>
            <a:r>
              <a:rPr lang="en-US" dirty="0"/>
              <a:t> -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07861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6577" y="526774"/>
            <a:ext cx="8534400" cy="361526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1. Login</a:t>
            </a:r>
          </a:p>
          <a:p>
            <a:r>
              <a:rPr lang="en-US" dirty="0">
                <a:solidFill>
                  <a:schemeClr val="tx1"/>
                </a:solidFill>
              </a:rPr>
              <a:t>2. Input data</a:t>
            </a:r>
          </a:p>
          <a:p>
            <a:r>
              <a:rPr lang="en-US" dirty="0">
                <a:solidFill>
                  <a:schemeClr val="tx1"/>
                </a:solidFill>
              </a:rPr>
              <a:t>3. CRUD data.</a:t>
            </a:r>
          </a:p>
          <a:p>
            <a:r>
              <a:rPr lang="en-US" dirty="0">
                <a:solidFill>
                  <a:schemeClr val="tx1"/>
                </a:solidFill>
              </a:rPr>
              <a:t>4. </a:t>
            </a:r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414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Parameter </a:t>
            </a:r>
            <a:r>
              <a:rPr lang="en-US" dirty="0" err="1"/>
              <a:t>Penentu</a:t>
            </a:r>
            <a:r>
              <a:rPr lang="en-US" dirty="0"/>
              <a:t> </a:t>
            </a:r>
            <a:r>
              <a:rPr lang="en-US" dirty="0" err="1"/>
              <a:t>Ukt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6471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638" y="299645"/>
            <a:ext cx="11812588" cy="6260181"/>
          </a:xfrm>
        </p:spPr>
        <p:txBody>
          <a:bodyPr>
            <a:normAutofit/>
          </a:bodyPr>
          <a:lstStyle/>
          <a:p>
            <a:r>
              <a:rPr lang="en-US" sz="3200" dirty="0"/>
              <a:t>1. </a:t>
            </a:r>
            <a:r>
              <a:rPr lang="en-US" sz="3200" dirty="0" err="1"/>
              <a:t>Penghasilan</a:t>
            </a:r>
            <a:r>
              <a:rPr lang="en-US" sz="3200" dirty="0"/>
              <a:t> Orang </a:t>
            </a:r>
            <a:r>
              <a:rPr lang="en-US" sz="3200" dirty="0" err="1"/>
              <a:t>tua</a:t>
            </a:r>
            <a:r>
              <a:rPr lang="en-US" sz="3200" dirty="0"/>
              <a:t>.</a:t>
            </a:r>
            <a:br>
              <a:rPr lang="en-US" sz="3200" dirty="0"/>
            </a:br>
            <a:r>
              <a:rPr lang="en-US" sz="3200" dirty="0"/>
              <a:t>2. </a:t>
            </a:r>
            <a:r>
              <a:rPr lang="en-US" sz="3200" dirty="0" err="1"/>
              <a:t>Penghasilan</a:t>
            </a:r>
            <a:r>
              <a:rPr lang="en-US" sz="3200" dirty="0"/>
              <a:t> </a:t>
            </a:r>
            <a:r>
              <a:rPr lang="en-US" sz="3200" dirty="0" err="1"/>
              <a:t>Tambahan</a:t>
            </a:r>
            <a:r>
              <a:rPr lang="en-US" sz="3200" dirty="0"/>
              <a:t> </a:t>
            </a:r>
            <a:r>
              <a:rPr lang="en-US" sz="3200" dirty="0" err="1"/>
              <a:t>Ortu</a:t>
            </a:r>
            <a:r>
              <a:rPr lang="en-US" sz="3200" dirty="0"/>
              <a:t>(</a:t>
            </a:r>
            <a:r>
              <a:rPr lang="en-US" sz="3200" dirty="0" err="1"/>
              <a:t>bila</a:t>
            </a:r>
            <a:r>
              <a:rPr lang="en-US" sz="3200" dirty="0"/>
              <a:t> Ada)</a:t>
            </a:r>
            <a:br>
              <a:rPr lang="en-US" sz="3200" dirty="0"/>
            </a:br>
            <a:r>
              <a:rPr lang="en-US" sz="3200" dirty="0"/>
              <a:t>3. </a:t>
            </a:r>
            <a:r>
              <a:rPr lang="en-US" sz="3200" dirty="0" err="1"/>
              <a:t>Anak</a:t>
            </a:r>
            <a:r>
              <a:rPr lang="en-US" sz="3200" dirty="0"/>
              <a:t> </a:t>
            </a:r>
            <a:r>
              <a:rPr lang="en-US" sz="3200" dirty="0" err="1"/>
              <a:t>Ke</a:t>
            </a:r>
            <a:r>
              <a:rPr lang="en-US" sz="3200" dirty="0"/>
              <a:t> ?? Dari </a:t>
            </a:r>
            <a:r>
              <a:rPr lang="en-US" sz="3200" dirty="0" err="1"/>
              <a:t>Berapa</a:t>
            </a:r>
            <a:r>
              <a:rPr lang="en-US" sz="3200" dirty="0"/>
              <a:t> </a:t>
            </a:r>
            <a:r>
              <a:rPr lang="en-US" sz="3200" dirty="0" err="1"/>
              <a:t>Bersaudara</a:t>
            </a:r>
            <a:r>
              <a:rPr lang="en-US" sz="3200" dirty="0"/>
              <a:t> ??(</a:t>
            </a:r>
            <a:r>
              <a:rPr lang="en-US" sz="3200" dirty="0" err="1"/>
              <a:t>Tanggungan</a:t>
            </a:r>
            <a:r>
              <a:rPr lang="en-US" sz="3200" dirty="0"/>
              <a:t>)</a:t>
            </a:r>
            <a:br>
              <a:rPr lang="en-US" sz="3200" dirty="0"/>
            </a:br>
            <a:r>
              <a:rPr lang="en-US" sz="3200" dirty="0"/>
              <a:t>4. </a:t>
            </a:r>
            <a:r>
              <a:rPr lang="en-US" sz="3200" dirty="0" err="1"/>
              <a:t>Pangkat</a:t>
            </a:r>
            <a:r>
              <a:rPr lang="en-US" sz="3200" dirty="0"/>
              <a:t>/</a:t>
            </a:r>
            <a:r>
              <a:rPr lang="en-US" sz="3200" dirty="0" err="1"/>
              <a:t>Golongan</a:t>
            </a:r>
            <a:br>
              <a:rPr lang="en-US" sz="3200" dirty="0"/>
            </a:br>
            <a:r>
              <a:rPr lang="en-US" sz="3200" dirty="0"/>
              <a:t>5. </a:t>
            </a:r>
            <a:r>
              <a:rPr lang="en-US" sz="3200" dirty="0" err="1"/>
              <a:t>Tagihan</a:t>
            </a:r>
            <a:r>
              <a:rPr lang="en-US" sz="3200" dirty="0"/>
              <a:t> </a:t>
            </a:r>
            <a:r>
              <a:rPr lang="en-US" sz="3200" dirty="0" err="1"/>
              <a:t>Listrik</a:t>
            </a:r>
            <a:br>
              <a:rPr lang="en-US" sz="3200" dirty="0"/>
            </a:br>
            <a:r>
              <a:rPr lang="en-US" sz="3200" dirty="0"/>
              <a:t>6. </a:t>
            </a:r>
            <a:r>
              <a:rPr lang="en-US" sz="3200" dirty="0" err="1"/>
              <a:t>tagihan</a:t>
            </a:r>
            <a:r>
              <a:rPr lang="en-US" sz="3200" dirty="0"/>
              <a:t> PDAM(</a:t>
            </a:r>
            <a:r>
              <a:rPr lang="en-US" sz="3200" dirty="0" err="1"/>
              <a:t>Bila</a:t>
            </a:r>
            <a:r>
              <a:rPr lang="en-US" sz="3200" dirty="0"/>
              <a:t> Ada)</a:t>
            </a:r>
            <a:br>
              <a:rPr lang="en-US" sz="3200" dirty="0"/>
            </a:br>
            <a:r>
              <a:rPr lang="en-US" sz="3200" dirty="0"/>
              <a:t>7. </a:t>
            </a:r>
            <a:r>
              <a:rPr lang="en-US" sz="3200" dirty="0" err="1"/>
              <a:t>Tagihan</a:t>
            </a:r>
            <a:r>
              <a:rPr lang="en-US" sz="3200" dirty="0"/>
              <a:t> </a:t>
            </a:r>
            <a:r>
              <a:rPr lang="en-US" sz="3200" dirty="0" err="1"/>
              <a:t>Tlp</a:t>
            </a:r>
            <a:r>
              <a:rPr lang="en-US" sz="3200" dirty="0"/>
              <a:t>(</a:t>
            </a:r>
            <a:r>
              <a:rPr lang="en-US" sz="3200" dirty="0" err="1"/>
              <a:t>Bila</a:t>
            </a:r>
            <a:r>
              <a:rPr lang="en-US" sz="3200" dirty="0"/>
              <a:t> </a:t>
            </a:r>
            <a:r>
              <a:rPr lang="en-US" sz="3200" dirty="0" err="1"/>
              <a:t>ada</a:t>
            </a:r>
            <a:r>
              <a:rPr lang="en-US" sz="3200" dirty="0"/>
              <a:t>)</a:t>
            </a:r>
            <a:br>
              <a:rPr lang="en-US" sz="3200" dirty="0"/>
            </a:br>
            <a:r>
              <a:rPr lang="en-US" sz="3200" dirty="0"/>
              <a:t>8. </a:t>
            </a:r>
            <a:r>
              <a:rPr lang="en-US" sz="3200" dirty="0" err="1"/>
              <a:t>Pajak</a:t>
            </a:r>
            <a:r>
              <a:rPr lang="en-US" sz="3200" dirty="0"/>
              <a:t> </a:t>
            </a:r>
            <a:r>
              <a:rPr lang="en-US" sz="3200" dirty="0" err="1"/>
              <a:t>Bumi</a:t>
            </a:r>
            <a:r>
              <a:rPr lang="en-US" sz="3200" dirty="0"/>
              <a:t> </a:t>
            </a:r>
            <a:r>
              <a:rPr lang="en-US" sz="3200" dirty="0" err="1"/>
              <a:t>Bangunan</a:t>
            </a:r>
            <a:br>
              <a:rPr lang="en-US" sz="3200" dirty="0"/>
            </a:br>
            <a:r>
              <a:rPr lang="en-US" sz="3200" dirty="0"/>
              <a:t>9. </a:t>
            </a:r>
            <a:r>
              <a:rPr lang="en-US" sz="3200" dirty="0" err="1"/>
              <a:t>Hutang</a:t>
            </a:r>
            <a:r>
              <a:rPr lang="en-US" sz="3200" dirty="0"/>
              <a:t>/</a:t>
            </a:r>
            <a:r>
              <a:rPr lang="en-US" sz="3200" dirty="0" err="1"/>
              <a:t>Kredit</a:t>
            </a:r>
            <a:r>
              <a:rPr lang="en-US" sz="3200" dirty="0"/>
              <a:t> orang </a:t>
            </a:r>
            <a:r>
              <a:rPr lang="en-US" sz="3200" dirty="0" err="1"/>
              <a:t>tua</a:t>
            </a:r>
            <a:r>
              <a:rPr lang="en-US" sz="3200" dirty="0"/>
              <a:t>.</a:t>
            </a:r>
            <a:br>
              <a:rPr lang="en-US" sz="3200" dirty="0"/>
            </a:br>
            <a:r>
              <a:rPr lang="en-US" sz="3200" dirty="0"/>
              <a:t>10. asset/STNK </a:t>
            </a:r>
            <a:r>
              <a:rPr lang="en-US" sz="3200" dirty="0" err="1"/>
              <a:t>kenderaan</a:t>
            </a:r>
            <a:r>
              <a:rPr lang="en-US" sz="3200" dirty="0"/>
              <a:t>(</a:t>
            </a:r>
            <a:r>
              <a:rPr lang="en-US" sz="3200" dirty="0" err="1"/>
              <a:t>bila</a:t>
            </a:r>
            <a:r>
              <a:rPr lang="en-US" sz="3200" dirty="0"/>
              <a:t> </a:t>
            </a:r>
            <a:r>
              <a:rPr lang="en-US" sz="3200" dirty="0" err="1"/>
              <a:t>ada</a:t>
            </a:r>
            <a:r>
              <a:rPr lang="en-US" sz="3200" dirty="0"/>
              <a:t>)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4174118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 err="1"/>
              <a:t>ASSet</a:t>
            </a:r>
            <a:r>
              <a:rPr lang="en-US" dirty="0"/>
              <a:t>/</a:t>
            </a:r>
            <a:r>
              <a:rPr lang="en-US" dirty="0" err="1"/>
              <a:t>STnk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986" y="2607365"/>
            <a:ext cx="8534400" cy="3615267"/>
          </a:xfrm>
        </p:spPr>
        <p:txBody>
          <a:bodyPr/>
          <a:lstStyle/>
          <a:p>
            <a:r>
              <a:rPr lang="en-US" sz="2400" dirty="0" err="1">
                <a:solidFill>
                  <a:schemeClr val="tx1"/>
                </a:solidFill>
              </a:rPr>
              <a:t>Mengambil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nomor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mesin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dengan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jumlah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pajak</a:t>
            </a:r>
            <a:r>
              <a:rPr lang="en-US" sz="2400" dirty="0">
                <a:solidFill>
                  <a:schemeClr val="tx1"/>
                </a:solidFill>
              </a:rPr>
              <a:t> yang </a:t>
            </a:r>
            <a:r>
              <a:rPr lang="en-US" sz="2400" dirty="0" err="1">
                <a:solidFill>
                  <a:schemeClr val="tx1"/>
                </a:solidFill>
              </a:rPr>
              <a:t>harus</a:t>
            </a:r>
            <a:r>
              <a:rPr lang="en-US" sz="2400" dirty="0">
                <a:solidFill>
                  <a:schemeClr val="tx1"/>
                </a:solidFill>
              </a:rPr>
              <a:t> di </a:t>
            </a:r>
            <a:r>
              <a:rPr lang="en-US" sz="2400" dirty="0" err="1">
                <a:solidFill>
                  <a:schemeClr val="tx1"/>
                </a:solidFill>
              </a:rPr>
              <a:t>bayar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pokok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dengan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sanksi</a:t>
            </a:r>
            <a:r>
              <a:rPr lang="en-US" sz="2400" dirty="0">
                <a:solidFill>
                  <a:schemeClr val="tx1"/>
                </a:solidFill>
              </a:rPr>
              <a:t> admin).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32123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>
                <a:solidFill>
                  <a:schemeClr val="tx1"/>
                </a:solidFill>
              </a:rPr>
              <a:t>https://github.com/TobiSantoso14115029/AplikasiUKT</a:t>
            </a:r>
          </a:p>
        </p:txBody>
      </p:sp>
    </p:spTree>
    <p:extLst>
      <p:ext uri="{BB962C8B-B14F-4D97-AF65-F5344CB8AC3E}">
        <p14:creationId xmlns:p14="http://schemas.microsoft.com/office/powerpoint/2010/main" val="347905762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112</TotalTime>
  <Words>99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Slice</vt:lpstr>
      <vt:lpstr>Kelompok 1</vt:lpstr>
      <vt:lpstr>Applikasi penentu ukt</vt:lpstr>
      <vt:lpstr>PowerPoint Presentation</vt:lpstr>
      <vt:lpstr>Fitur - fitur Aplikasi</vt:lpstr>
      <vt:lpstr>PowerPoint Presentation</vt:lpstr>
      <vt:lpstr>Parameter Penentu Ukt</vt:lpstr>
      <vt:lpstr>1. Penghasilan Orang tua. 2. Penghasilan Tambahan Ortu(bila Ada) 3. Anak Ke ?? Dari Berapa Bersaudara ??(Tanggungan) 4. Pangkat/Golongan 5. Tagihan Listrik 6. tagihan PDAM(Bila Ada) 7. Tagihan Tlp(Bila ada) 8. Pajak Bumi Bangunan 9. Hutang/Kredit orang tua. 10. asset/STNK kenderaan(bila ada)</vt:lpstr>
      <vt:lpstr>ASSet/STnk</vt:lpstr>
      <vt:lpstr>URL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Parameter Penentu Ukt</dc:title>
  <dc:creator>Sulaiman Osman</dc:creator>
  <cp:lastModifiedBy>Sulaiman Osman</cp:lastModifiedBy>
  <cp:revision>9</cp:revision>
  <dcterms:created xsi:type="dcterms:W3CDTF">2017-03-21T12:01:17Z</dcterms:created>
  <dcterms:modified xsi:type="dcterms:W3CDTF">2017-03-22T05:38:07Z</dcterms:modified>
</cp:coreProperties>
</file>