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5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2C67-98CA-2AF5-B1B9-5DE6C90D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CD11-4E51-6A10-66E6-D0BAE027E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5C28-B88D-07A6-B528-90EF4E70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997-7401-D20E-4EEF-9019D0BB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047-281A-A932-C758-43853A31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1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CFEA-332C-DF94-709E-1AE66C54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DCA7C-D6DD-8BBC-EBEC-B5D320A3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ACD1-44A1-9CB2-5793-2E0B44FD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E1D7-5010-FDC6-70E9-06760BF3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D62D-36A7-A9A5-542A-3B8F1835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BC328-458E-B993-E407-2E1571CB3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F1C78-A9FC-FF89-F543-5A4B6632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9234-20FA-6E48-8342-FDC551EB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89A5-2772-FD20-29B1-F54E8577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1A56-5CA4-46E2-1B5F-4E1B1E5D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0755-8538-FC2A-C81C-1AF6AA53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35F-2181-4689-898C-30C94E67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3DCE-5D84-3199-3B92-844E3DCE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D719-C675-80DB-1152-52F66C25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D1D9-94DA-5DBF-E499-8F364379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C1BD-0C58-03AD-2233-7602F5EF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CD82-C010-ACD0-4279-1463267D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AA32-A5AD-6D6E-F525-DC61E07F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138C-BB2C-956A-6027-5E7F17DA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5286-A3F6-DEED-B0C0-5577DAD1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3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7554-0C68-4A89-3FEB-1975E040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90C2-4926-5FD3-FEC0-E42331FF8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0FF3-68D9-3C2C-62B6-D25B4D16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A509-F130-4ED9-73DB-2B7001B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C022-44B6-F1F9-8D52-19A4851F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01BD-DFCC-38B8-1AA7-842D10C4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1C9-3032-3D13-CB83-945F3968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65D5-3AB0-5411-E997-4BBBD7F3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6F256-3FC9-CC16-E74F-155C7A9E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9F9BE-98DD-FDA5-914B-66E2067D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C6EC8-89F3-8500-CAB1-D9DA44580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A9932-236F-2019-DD61-D6659D3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0E0C4-52B4-A383-DFC2-2398C090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2DBD2-C641-E437-478F-05C49361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20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06C-B607-77ED-3441-F4F22A3A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2BCBE-2AD0-85B2-A037-C69584C8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1C7B5-DC3E-C41F-89EF-12903EAF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B77C8-A046-A4DD-B926-4248A5D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8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0BFA6-9EF2-4D4B-639F-66CC287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3BECB-7CB0-C42D-B94F-58CBD68B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1EA0F-51E1-F2CA-84D0-846B6086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9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FF64-3B0B-E06A-F727-DCC3C78C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1EF6-F275-D18E-22A5-44CF368A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6B7B-2C7D-D47B-0F1D-78E364CD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D6F6-7610-0146-8072-86669C13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931E8-6E4E-7379-4DDD-1B01B14D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66A1-42D0-C2AD-C0AE-79E20468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5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70D4-7F24-799C-EED3-05DBF9DD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3DA25-D20F-9A30-A3AC-A096C6C15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6C05-BA6B-7AD9-63EF-06CE9EB6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4C0AA-23D0-1EE3-AA54-3FFEC210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5E97-0E51-543A-9579-651F9B02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41EF1-E0DB-2B65-D01D-54D478F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08C22-90CE-B8FB-E6F8-81FC3A49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2DA93-8C8E-714F-E033-18950B40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73FE-9351-1061-E88E-23FDD1425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02A4D-A22F-4FEC-8D4B-D8EEC2FF6220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7AF4-35C7-C3DB-8876-1614670AD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D996-DC39-2F94-F89E-B2089DC98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68A07-49AA-4B16-A64B-ECA4AA0067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9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3125-858F-70BE-652F-8D2448F9C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KNN Übung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CEC67-CE6E-10CA-28F1-B95E011EB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Walter</a:t>
            </a:r>
          </a:p>
        </p:txBody>
      </p:sp>
    </p:spTree>
    <p:extLst>
      <p:ext uri="{BB962C8B-B14F-4D97-AF65-F5344CB8AC3E}">
        <p14:creationId xmlns:p14="http://schemas.microsoft.com/office/powerpoint/2010/main" val="413370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3EF-34B6-4785-FB29-57147FE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1 (Auswirkung der Loss-Funktion auf 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158-1863-2E5D-9B6C-F08A2E0D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Loss-Funktionen:</a:t>
            </a:r>
            <a:endParaRPr lang="de-DE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Binary Cross </a:t>
            </a: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Entropy</a:t>
            </a: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(BCE):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Geeignet für binäre Klassifikationsaufgaben. Berechnet die Wahrscheinlichkeit für die Zugehörigkeit zu einer Klasse. Erfordert Stabilisierungsmaßnahmen wie das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Clippen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von extremen Werten, um numerische Instabilitäten zu vermeiden.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Negative Log </a:t>
            </a: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Likelihood</a:t>
            </a: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(NLL):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Verwendet in Verbindung mit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für Mehrklassen-Klassifikation. Kann ohne passende Aktivierungsfunktion wie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numerisch instabil sein.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 </a:t>
            </a: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Squared</a:t>
            </a: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Error (MSE):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Verbreitet in Regressionsproblemen, wo kontinuierliche Werte vorhergesagt werden.</a:t>
            </a:r>
          </a:p>
        </p:txBody>
      </p:sp>
    </p:spTree>
    <p:extLst>
      <p:ext uri="{BB962C8B-B14F-4D97-AF65-F5344CB8AC3E}">
        <p14:creationId xmlns:p14="http://schemas.microsoft.com/office/powerpoint/2010/main" val="206509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3EF-34B6-4785-FB29-57147FE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1 (Auswirkung der Loss-Funktion auf 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158-1863-2E5D-9B6C-F08A2E0D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Stabilität und Anpassungen:</a:t>
            </a:r>
            <a:endParaRPr lang="de-DE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Numerische Stabilität: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Sowohl BCE als auch NLL sind anfällig für numerische Probleme bei sehr kleinen oder großen Input-Werten. Abhilfen inkludieren: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-Aktivierung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bei NLL, um die Ausgabewerte der Neuronen auf eine Wahrscheinlichkeitsverteilung zu normalisieren.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Clippen</a:t>
            </a: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von Werten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bei BCE, um extreme Gradienten während des Trainings zu vermeiden.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Gewichtsinitialisierung: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Eine angemessene Initialisierung der Gewichte, um eine stabile Varianz über die Layer hinweg zu gewährleisten und den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Vanishing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 oder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Exploding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-Gradient-Problem entgegenzuwirken.</a:t>
            </a:r>
          </a:p>
        </p:txBody>
      </p:sp>
    </p:spTree>
    <p:extLst>
      <p:ext uri="{BB962C8B-B14F-4D97-AF65-F5344CB8AC3E}">
        <p14:creationId xmlns:p14="http://schemas.microsoft.com/office/powerpoint/2010/main" val="28654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018-2FBB-1A9E-2D68-79BEBCB9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2 (Der MNIST-Datensatz)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4166B7-B5ED-B36B-DF99-CA47BA022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7639" y="1825625"/>
            <a:ext cx="4830722" cy="435133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8DD9B02-4A57-92B6-340F-6755796ECF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0391" y="1825625"/>
            <a:ext cx="51172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4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E6C-6129-36D5-6EC5-0AEBF72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3 (MNIST-Klassifizierung) – Neuronales Netz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97C23-38C9-9B18-A0C5-94603B1ABF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2232"/>
            <a:ext cx="5181600" cy="28581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E72C13-E543-A611-40CA-A79C01A0B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7352" y="2069456"/>
            <a:ext cx="3871295" cy="3863675"/>
          </a:xfrm>
        </p:spPr>
      </p:pic>
    </p:spTree>
    <p:extLst>
      <p:ext uri="{BB962C8B-B14F-4D97-AF65-F5344CB8AC3E}">
        <p14:creationId xmlns:p14="http://schemas.microsoft.com/office/powerpoint/2010/main" val="4872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E6C-6129-36D5-6EC5-0AEBF72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3 (MNIST-Klassifizierung) - Training</a:t>
            </a:r>
          </a:p>
        </p:txBody>
      </p:sp>
      <p:pic>
        <p:nvPicPr>
          <p:cNvPr id="25" name="Content Placeholder 8">
            <a:extLst>
              <a:ext uri="{FF2B5EF4-FFF2-40B4-BE49-F238E27FC236}">
                <a16:creationId xmlns:a16="http://schemas.microsoft.com/office/drawing/2014/main" id="{E5C2999A-B48F-A2E1-2FD0-15B526594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158" y="1825625"/>
            <a:ext cx="5109684" cy="4351338"/>
          </a:xfrm>
          <a:prstGeom prst="rect">
            <a:avLst/>
          </a:prstGeom>
        </p:spPr>
      </p:pic>
      <p:pic>
        <p:nvPicPr>
          <p:cNvPr id="27" name="Content Placeholder 18">
            <a:extLst>
              <a:ext uri="{FF2B5EF4-FFF2-40B4-BE49-F238E27FC236}">
                <a16:creationId xmlns:a16="http://schemas.microsoft.com/office/drawing/2014/main" id="{F8771A5A-198E-FF8F-7192-DF0CB3455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54590"/>
            <a:ext cx="5181600" cy="22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0C4D-00FF-308B-D4F9-2991FB90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3 - 1. Welche </a:t>
            </a:r>
            <a:r>
              <a:rPr lang="de-DE" sz="2800" dirty="0" err="1"/>
              <a:t>Accuracy</a:t>
            </a:r>
            <a:r>
              <a:rPr lang="de-DE" sz="2800" dirty="0"/>
              <a:t> kann mit 784 - 256 - 256 - 10 erreicht werden?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B8F5E-B95D-A597-BCDE-0FADB3FCD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6557" y="2777029"/>
            <a:ext cx="2772885" cy="244852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31F7CF-CAC8-32C6-B1B2-AFC906DB56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01904" y="3048711"/>
            <a:ext cx="4054191" cy="1905165"/>
          </a:xfrm>
        </p:spPr>
      </p:pic>
    </p:spTree>
    <p:extLst>
      <p:ext uri="{BB962C8B-B14F-4D97-AF65-F5344CB8AC3E}">
        <p14:creationId xmlns:p14="http://schemas.microsoft.com/office/powerpoint/2010/main" val="35183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0C4D-00FF-308B-D4F9-2991FB90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3 – Welche Auswirkung hat eine Vergrößerung des Netzes?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4E0207-7ABC-7AA0-229B-71D437088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7594" y="2907729"/>
            <a:ext cx="4282811" cy="2187130"/>
          </a:xfrm>
        </p:spPr>
      </p:pic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9619732B-D336-523F-299C-23A3662A4A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12" y="2801093"/>
            <a:ext cx="2897575" cy="2400401"/>
          </a:xfrm>
        </p:spPr>
      </p:pic>
    </p:spTree>
    <p:extLst>
      <p:ext uri="{BB962C8B-B14F-4D97-AF65-F5344CB8AC3E}">
        <p14:creationId xmlns:p14="http://schemas.microsoft.com/office/powerpoint/2010/main" val="160783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0C4D-00FF-308B-D4F9-2991FB90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 3 – Was ist das kleinste Netz was noch funktioniert?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C4AC56-A562-26AE-FBB3-D9A144F05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9474" y="3174452"/>
            <a:ext cx="4519052" cy="1653683"/>
          </a:xfr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308779B-FD18-D125-A4EC-3B08B38EB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57" y="2777029"/>
            <a:ext cx="2772885" cy="2448529"/>
          </a:xfrm>
        </p:spPr>
      </p:pic>
    </p:spTree>
    <p:extLst>
      <p:ext uri="{BB962C8B-B14F-4D97-AF65-F5344CB8AC3E}">
        <p14:creationId xmlns:p14="http://schemas.microsoft.com/office/powerpoint/2010/main" val="102227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Söhne</vt:lpstr>
      <vt:lpstr>Office Theme</vt:lpstr>
      <vt:lpstr>KNN Übung 3</vt:lpstr>
      <vt:lpstr>Aufgabe 1 (Auswirkung der Loss-Funktion auf Backpropagation)</vt:lpstr>
      <vt:lpstr>Aufgabe 1 (Auswirkung der Loss-Funktion auf Backpropagation)</vt:lpstr>
      <vt:lpstr>Aufgabe 2 (Der MNIST-Datensatz)</vt:lpstr>
      <vt:lpstr>Aufgabe 3 (MNIST-Klassifizierung) – Neuronales Netz</vt:lpstr>
      <vt:lpstr>Aufgabe 3 (MNIST-Klassifizierung) - Training</vt:lpstr>
      <vt:lpstr>Aufgabe 3 - 1. Welche Accuracy kann mit 784 - 256 - 256 - 10 erreicht werden?</vt:lpstr>
      <vt:lpstr>Aufgabe 3 – Welche Auswirkung hat eine Vergrößerung des Netzes?</vt:lpstr>
      <vt:lpstr>Aufgabe 3 – Was ist das kleinste Netz was noch funktioniert?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Übung 3</dc:title>
  <dc:creator>Tobias</dc:creator>
  <cp:lastModifiedBy>Tobias</cp:lastModifiedBy>
  <cp:revision>4</cp:revision>
  <dcterms:created xsi:type="dcterms:W3CDTF">2024-05-21T12:15:44Z</dcterms:created>
  <dcterms:modified xsi:type="dcterms:W3CDTF">2024-05-22T20:10:23Z</dcterms:modified>
</cp:coreProperties>
</file>