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037B-6FF1-EDF7-C624-4527DA824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67F7A-3722-5B42-0FE0-FE0353E2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0670-E1C3-403F-A64A-92B0F175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B647-D5BA-0247-E83B-F810A30F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C0FB-F377-A925-ADC6-5C10D7CD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58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9BC1-383E-E068-1D13-AB91C7B3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AA65B-0CE7-6439-65ED-F14A3BDF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D52E-5B38-6449-4BE9-7A4FB9EA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45866-ED36-31CF-692B-8AC0955C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69B2D-06D9-C870-B279-6B43D7A0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87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54376-6315-A300-422A-968B187A6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8FAD-AAB5-074D-AE87-9B54F25F5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73730-FDDE-0066-0FCF-D38C1EC7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1DE2-3D36-4445-4074-B6B353E1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11E8-7682-DAC0-C60B-88FF7144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2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32F2-12DC-0937-B177-45FEE6C1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2431-A99D-A08A-9BA1-A61B4F50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0FB3-84D1-46E5-CD0E-2783569D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7687-129A-74E4-7632-848658AD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55FDF-BBE1-1DFE-1405-00F6EBBA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0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AA54-B218-A5CB-3F25-45F7EA47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6D038-AA3C-3C57-91E1-650AB40AA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0AEB-3DB2-FCF6-8432-D739E02F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1F5D-4816-1E7E-1BB9-551A4C98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0370-AF6B-B733-32A9-C6981B3F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09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00F5-773C-E35D-082E-4E8B99D6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54BC-9BAC-AB55-F119-F90FE33D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BE13C-0FA1-17C8-F811-4A6287A1B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80493-93BF-CE98-3A33-F08E9947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945D1-0FFB-84A5-B67A-36AD68A0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EEFD3-F44E-9197-0279-8AE9CAE7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423F-907F-954B-B4AD-C879AEE2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CAF4B-C9B5-C328-83F2-C6B3CC17F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B299-2D3B-2FF3-1AF5-D054E88CB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3E304-CC48-F782-0AED-63CC19D49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D5D95-DC76-EE8B-D275-A7034995B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1F7A7-B9F4-3610-B9A9-F20F7651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9A104-3F18-1875-B4AA-F14B5AD6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3EFFE-09FD-9435-07D3-4670ADC9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59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C8CE-9CFF-7D52-4677-72246C87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137BC-D36B-561D-ADD1-05474DC9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B4E-7506-F4A3-7DAD-2A631DFD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F7FD0-6A5D-5A03-A001-1D4790A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0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BD935-BBED-4709-59F2-BF68389B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EEC2B-AD75-FB0F-0188-7A0DBC1E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EB8-7DFD-3101-DDAC-9826D95A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60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73A0-D897-BE59-4880-276444B3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379B-63E6-5E89-FDE7-413331617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F5904-F98A-1C75-BAE1-4570962DA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F21C7-3CCF-0B52-5027-E66D63BC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83635-925B-6471-B52A-6F66FC2E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B4DF-171E-E914-107D-5D62F957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98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910B-471A-DBC8-8A32-30394301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05F75-D04E-D845-0F4B-4B725CADC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93227-9226-6D6C-ED30-050C5714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B7D45-93CE-7193-53EB-03F7F554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5D2D4-9EA1-84B0-96E5-8CDA39DF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E8E4-91FC-449F-85B7-A70591F8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62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28082-E78E-9D7A-BCC7-8927BAE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447AB-873D-80FE-8221-461300C82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C664-2FD2-0849-700A-B34AA56D7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87E00-E047-4C3C-B22A-9917A33607DA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9050-6096-267C-3949-8A9760723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F01B-514A-8D22-32EA-0204AF9D8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83613-FD45-4B0D-9F20-7B160DFFDD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24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7F4A-8953-C214-3005-4B32D95A1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KNN – Übung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735B-23F1-B44D-7850-B459C167C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Tobias Walter</a:t>
            </a:r>
          </a:p>
        </p:txBody>
      </p:sp>
    </p:spTree>
    <p:extLst>
      <p:ext uri="{BB962C8B-B14F-4D97-AF65-F5344CB8AC3E}">
        <p14:creationId xmlns:p14="http://schemas.microsoft.com/office/powerpoint/2010/main" val="247532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D79F-B22B-2349-509D-0C8BFEF3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1(Datensatz)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C829E5-A34A-0ACE-C1F6-024DD2973D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7230" y="2355231"/>
            <a:ext cx="3223539" cy="329212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C88ADC-8186-5FFF-1855-5FBE5C9076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61833"/>
            <a:ext cx="5181600" cy="2078921"/>
          </a:xfrm>
        </p:spPr>
      </p:pic>
    </p:spTree>
    <p:extLst>
      <p:ext uri="{BB962C8B-B14F-4D97-AF65-F5344CB8AC3E}">
        <p14:creationId xmlns:p14="http://schemas.microsoft.com/office/powerpoint/2010/main" val="404936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7740-C2B8-B5C6-DAEB-31B15728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 (Vorverarbeitung &amp; Analyse)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A5C2B-8E63-D025-7BDB-5E7A3B2C8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2714" y="1825625"/>
            <a:ext cx="7066572" cy="4351338"/>
          </a:xfrm>
        </p:spPr>
      </p:pic>
    </p:spTree>
    <p:extLst>
      <p:ext uri="{BB962C8B-B14F-4D97-AF65-F5344CB8AC3E}">
        <p14:creationId xmlns:p14="http://schemas.microsoft.com/office/powerpoint/2010/main" val="27217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5B32-8E29-8C6C-6B81-A17DB01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616E-88CE-9994-CE59-F83F2E83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gut kann Ihr neuronales Netzwerk die Qualität von Weißweinen bestimmen?</a:t>
            </a:r>
          </a:p>
          <a:p>
            <a:endParaRPr lang="de-DE" dirty="0"/>
          </a:p>
          <a:p>
            <a:r>
              <a:rPr lang="de-DE" dirty="0"/>
              <a:t>Kann Ihr neuronales Netzwerk ohne weiteres Training auch die Qualität von Rotweinen bestimmen?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217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5B32-8E29-8C6C-6B81-A17DB01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 (Regression – Wein ist fein)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7221E7-D3E3-8CA0-88D1-14DB735E06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184" y="2120511"/>
            <a:ext cx="4663844" cy="175275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6160FF-D218-CC74-F304-6EE3813972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2635" y="2124304"/>
            <a:ext cx="4055418" cy="2616978"/>
          </a:xfrm>
        </p:spPr>
      </p:pic>
    </p:spTree>
    <p:extLst>
      <p:ext uri="{BB962C8B-B14F-4D97-AF65-F5344CB8AC3E}">
        <p14:creationId xmlns:p14="http://schemas.microsoft.com/office/powerpoint/2010/main" val="260593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5B32-8E29-8C6C-6B81-A17DB01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616E-88CE-9994-CE59-F83F2E83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viele Trainingsschritte sind notwendig, um Rotweine ebenso gut erkennen zu können wie Weißweine?</a:t>
            </a:r>
          </a:p>
          <a:p>
            <a:endParaRPr lang="de-DE" dirty="0"/>
          </a:p>
          <a:p>
            <a:r>
              <a:rPr lang="de-DE" dirty="0"/>
              <a:t>Kann es hilfreich sein, dem MLP für Weißweine einige Rotweinbeispiele zu zeigen (Training), um eine gute Leistung für Rotweine zu erzielen? </a:t>
            </a:r>
          </a:p>
        </p:txBody>
      </p:sp>
    </p:spTree>
    <p:extLst>
      <p:ext uri="{BB962C8B-B14F-4D97-AF65-F5344CB8AC3E}">
        <p14:creationId xmlns:p14="http://schemas.microsoft.com/office/powerpoint/2010/main" val="209098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5262-BCB0-A153-4F1B-1955A51B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4D848D-F43A-8C23-575C-0434D96E07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3630" y="2692805"/>
            <a:ext cx="3312145" cy="261697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81DD52-5D19-DEF3-25CF-2854667BDE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3253" y="3571147"/>
            <a:ext cx="4391532" cy="58022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5875F6-3849-2BC4-778A-92BE88A88D15}"/>
              </a:ext>
            </a:extLst>
          </p:cNvPr>
          <p:cNvSpPr txBox="1"/>
          <p:nvPr/>
        </p:nvSpPr>
        <p:spPr>
          <a:xfrm>
            <a:off x="6453253" y="295351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 Epochen</a:t>
            </a:r>
          </a:p>
        </p:txBody>
      </p:sp>
    </p:spTree>
    <p:extLst>
      <p:ext uri="{BB962C8B-B14F-4D97-AF65-F5344CB8AC3E}">
        <p14:creationId xmlns:p14="http://schemas.microsoft.com/office/powerpoint/2010/main" val="34097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KNN – Übung 4</vt:lpstr>
      <vt:lpstr>Aufgabe 1(Datensatz)</vt:lpstr>
      <vt:lpstr>Aufgabe 2 (Vorverarbeitung &amp; Analyse)</vt:lpstr>
      <vt:lpstr>Aufgabe 3</vt:lpstr>
      <vt:lpstr>Aufgabe 3 (Regression – Wein ist fein)</vt:lpstr>
      <vt:lpstr>Aufgabe 3</vt:lpstr>
      <vt:lpstr>Aufgabe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– Übung 4</dc:title>
  <dc:creator>Tobias</dc:creator>
  <cp:lastModifiedBy>Tobias</cp:lastModifiedBy>
  <cp:revision>5</cp:revision>
  <dcterms:created xsi:type="dcterms:W3CDTF">2024-05-21T12:44:12Z</dcterms:created>
  <dcterms:modified xsi:type="dcterms:W3CDTF">2024-06-06T11:03:54Z</dcterms:modified>
</cp:coreProperties>
</file>