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037B-6FF1-EDF7-C624-4527DA824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7F7A-3722-5B42-0FE0-FE0353E2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0670-E1C3-403F-A64A-92B0F175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B647-D5BA-0247-E83B-F810A30F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C0FB-F377-A925-ADC6-5C10D7CD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58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9BC1-383E-E068-1D13-AB91C7B3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A65B-0CE7-6439-65ED-F14A3BDF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D52E-5B38-6449-4BE9-7A4FB9EA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5866-ED36-31CF-692B-8AC0955C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9B2D-06D9-C870-B279-6B43D7A0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87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4376-6315-A300-422A-968B187A6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8FAD-AAB5-074D-AE87-9B54F25F5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3730-FDDE-0066-0FCF-D38C1EC7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1DE2-3D36-4445-4074-B6B353E1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11E8-7682-DAC0-C60B-88FF7144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2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32F2-12DC-0937-B177-45FEE6C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2431-A99D-A08A-9BA1-A61B4F50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0FB3-84D1-46E5-CD0E-2783569D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7687-129A-74E4-7632-848658AD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5FDF-BBE1-1DFE-1405-00F6EBBA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0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AA54-B218-A5CB-3F25-45F7EA47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D038-AA3C-3C57-91E1-650AB40A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0AEB-3DB2-FCF6-8432-D739E02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1F5D-4816-1E7E-1BB9-551A4C98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0370-AF6B-B733-32A9-C6981B3F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9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00F5-773C-E35D-082E-4E8B99D6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54BC-9BAC-AB55-F119-F90FE33D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BE13C-0FA1-17C8-F811-4A6287A1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0493-93BF-CE98-3A33-F08E9947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945D1-0FFB-84A5-B67A-36AD68A0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EEFD3-F44E-9197-0279-8AE9CAE7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423F-907F-954B-B4AD-C879AEE2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CAF4B-C9B5-C328-83F2-C6B3CC17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B299-2D3B-2FF3-1AF5-D054E88C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3E304-CC48-F782-0AED-63CC19D49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D5D95-DC76-EE8B-D275-A7034995B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1F7A7-B9F4-3610-B9A9-F20F7651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9A104-3F18-1875-B4AA-F14B5AD6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3EFFE-09FD-9435-07D3-4670ADC9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9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C8CE-9CFF-7D52-4677-72246C87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137BC-D36B-561D-ADD1-05474DC9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B4E-7506-F4A3-7DAD-2A631DFD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F7FD0-6A5D-5A03-A001-1D4790A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0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BD935-BBED-4709-59F2-BF68389B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EEC2B-AD75-FB0F-0188-7A0DBC1E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EB8-7DFD-3101-DDAC-9826D95A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60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73A0-D897-BE59-4880-276444B3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379B-63E6-5E89-FDE7-41333161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F5904-F98A-1C75-BAE1-4570962D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21C7-3CCF-0B52-5027-E66D63BC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3635-925B-6471-B52A-6F66FC2E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B4DF-171E-E914-107D-5D62F957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9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910B-471A-DBC8-8A32-30394301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05F75-D04E-D845-0F4B-4B725CADC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93227-9226-6D6C-ED30-050C5714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B7D45-93CE-7193-53EB-03F7F554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D2D4-9EA1-84B0-96E5-8CDA39DF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E8E4-91FC-449F-85B7-A70591F8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6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28082-E78E-9D7A-BCC7-8927BAE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47AB-873D-80FE-8221-461300C8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C664-2FD2-0849-700A-B34AA56D7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9050-6096-267C-3949-8A9760723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F01B-514A-8D22-32EA-0204AF9D8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7F4A-8953-C214-3005-4B32D95A1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KNN – </a:t>
            </a:r>
            <a:r>
              <a:rPr lang="de-DE"/>
              <a:t>Übung 5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735B-23F1-B44D-7850-B459C167C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Walter</a:t>
            </a:r>
          </a:p>
        </p:txBody>
      </p:sp>
    </p:spTree>
    <p:extLst>
      <p:ext uri="{BB962C8B-B14F-4D97-AF65-F5344CB8AC3E}">
        <p14:creationId xmlns:p14="http://schemas.microsoft.com/office/powerpoint/2010/main" val="247532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D79F-B22B-2349-509D-0C8BFEF3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+ 2(Datensatz)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4C41B7-11FB-568D-6C62-4CB4A099F7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1594" y="1936095"/>
            <a:ext cx="4282811" cy="413039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3897AE-9EC8-1793-5F9B-56881E080A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85333" y="1825625"/>
            <a:ext cx="4087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D79F-B22B-2349-509D-0C8BFEF3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+ 2 (Datensatz)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1C620E-785A-A6BA-AD71-A4BDB26B33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9811" y="1825625"/>
            <a:ext cx="4366377" cy="435133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72752E-12A6-1499-0F5F-228419E61E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25931"/>
            <a:ext cx="5181600" cy="2750725"/>
          </a:xfrm>
        </p:spPr>
      </p:pic>
    </p:spTree>
    <p:extLst>
      <p:ext uri="{BB962C8B-B14F-4D97-AF65-F5344CB8AC3E}">
        <p14:creationId xmlns:p14="http://schemas.microsoft.com/office/powerpoint/2010/main" val="291853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D79F-B22B-2349-509D-0C8BFEF3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1+2 (Datensatz)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F6877C-655E-DC52-6ACE-2D8987B070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2030"/>
            <a:ext cx="5181600" cy="353852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21D822-6670-058E-98C1-8C1378456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08855"/>
            <a:ext cx="5181600" cy="2784878"/>
          </a:xfrm>
        </p:spPr>
      </p:pic>
    </p:spTree>
    <p:extLst>
      <p:ext uri="{BB962C8B-B14F-4D97-AF65-F5344CB8AC3E}">
        <p14:creationId xmlns:p14="http://schemas.microsoft.com/office/powerpoint/2010/main" val="233579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5B32-8E29-8C6C-6B81-A17DB01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 (MLP Modell)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9BBB4A-C7FF-C3AF-E69B-C21CA0AEFB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9440" y="2164715"/>
            <a:ext cx="4839119" cy="367315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943B325-702C-FB7B-FA83-B40E5B749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1738" y="2164715"/>
            <a:ext cx="3261792" cy="3540237"/>
          </a:xfrm>
        </p:spPr>
      </p:pic>
    </p:spTree>
    <p:extLst>
      <p:ext uri="{BB962C8B-B14F-4D97-AF65-F5344CB8AC3E}">
        <p14:creationId xmlns:p14="http://schemas.microsoft.com/office/powerpoint/2010/main" val="22321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5262-BCB0-A153-4F1B-1955A51B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56137-63F5-1E10-4BCA-B3E5BB4E0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HE-</a:t>
            </a:r>
            <a:r>
              <a:rPr lang="de-DE" dirty="0" err="1"/>
              <a:t>Initialiiserung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AFC921-7A7B-1FB9-0AB3-EE4DCDE5E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Xavier-Initialisierung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9BFF8FE-0F0A-A9BE-3D3A-CDCED76284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0826" y="2675951"/>
            <a:ext cx="1984442" cy="2140245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E02F3CF9-DC6F-55E5-D098-E2D493BB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26" y="5218078"/>
            <a:ext cx="5181600" cy="996871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F368DD21-DB0D-5514-6E65-FBB9ACE710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735756"/>
            <a:ext cx="1905165" cy="208044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2D9580-9D5F-2C59-F451-C8DE4A1CB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71" y="5218078"/>
            <a:ext cx="534970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KNN – Übung 5</vt:lpstr>
      <vt:lpstr>Aufgabe 1 + 2(Datensatz)</vt:lpstr>
      <vt:lpstr>Aufgabe 1 + 2 (Datensatz)</vt:lpstr>
      <vt:lpstr>Aufgabe 1+2 (Datensatz)</vt:lpstr>
      <vt:lpstr>Aufgabe 3 (MLP Modell)</vt:lpstr>
      <vt:lpstr>Aufgabe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– Übung 4</dc:title>
  <dc:creator>Tobias</dc:creator>
  <cp:lastModifiedBy>Tobias</cp:lastModifiedBy>
  <cp:revision>7</cp:revision>
  <dcterms:created xsi:type="dcterms:W3CDTF">2024-05-21T12:44:12Z</dcterms:created>
  <dcterms:modified xsi:type="dcterms:W3CDTF">2024-06-06T11:09:06Z</dcterms:modified>
</cp:coreProperties>
</file>