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82" r:id="rId3"/>
    <p:sldId id="269" r:id="rId4"/>
    <p:sldId id="270" r:id="rId5"/>
    <p:sldId id="271" r:id="rId6"/>
    <p:sldId id="272" r:id="rId7"/>
    <p:sldId id="277" r:id="rId8"/>
    <p:sldId id="278" r:id="rId9"/>
    <p:sldId id="279" r:id="rId10"/>
    <p:sldId id="280" r:id="rId11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8" userDrawn="1">
          <p15:clr>
            <a:srgbClr val="A4A3A4"/>
          </p15:clr>
        </p15:guide>
        <p15:guide id="2" pos="3294" userDrawn="1">
          <p15:clr>
            <a:srgbClr val="A4A3A4"/>
          </p15:clr>
        </p15:guide>
        <p15:guide id="3" pos="1820" userDrawn="1">
          <p15:clr>
            <a:srgbClr val="A4A3A4"/>
          </p15:clr>
        </p15:guide>
        <p15:guide id="4" orient="horz" pos="1895" userDrawn="1">
          <p15:clr>
            <a:srgbClr val="A4A3A4"/>
          </p15:clr>
        </p15:guide>
        <p15:guide id="5" pos="2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7" autoAdjust="0"/>
    <p:restoredTop sz="94731" autoAdjust="0"/>
  </p:normalViewPr>
  <p:slideViewPr>
    <p:cSldViewPr snapToGrid="0" showGuides="1">
      <p:cViewPr>
        <p:scale>
          <a:sx n="66" d="100"/>
          <a:sy n="66" d="100"/>
        </p:scale>
        <p:origin x="2532" y="354"/>
      </p:cViewPr>
      <p:guideLst>
        <p:guide orient="horz" pos="3438"/>
        <p:guide pos="3294"/>
        <p:guide pos="1820"/>
        <p:guide orient="horz" pos="1895"/>
        <p:guide pos="2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EAB82EB2-14C3-4F70-B1D4-0EB06C93B5C2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39963" y="1241425"/>
            <a:ext cx="23177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32" tIns="45716" rIns="91432" bIns="45716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4" y="9428585"/>
            <a:ext cx="2945659" cy="498055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90809A3D-FBDC-43FF-ADCC-147EB7BC9B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305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09A3D-FBDC-43FF-ADCC-147EB7BC9B3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272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4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2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10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681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615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59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984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6248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746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752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283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DE406A-B2A7-4131-A79B-3421066A2A2D}" type="datetimeFigureOut">
              <a:rPr lang="de-DE" smtClean="0"/>
              <a:t>17.12.2024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E20D9-52AB-4A42-A40B-9314468DFA2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79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2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Grafik 433">
            <a:extLst>
              <a:ext uri="{FF2B5EF4-FFF2-40B4-BE49-F238E27FC236}">
                <a16:creationId xmlns:a16="http://schemas.microsoft.com/office/drawing/2014/main" id="{B3016A72-BA77-D73C-A997-84F157F8B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7000"/>
                    </a14:imgEffect>
                  </a14:imgLayer>
                </a14:imgProps>
              </a:ext>
            </a:extLst>
          </a:blip>
          <a:srcRect l="57864"/>
          <a:stretch/>
        </p:blipFill>
        <p:spPr>
          <a:xfrm rot="10800000">
            <a:off x="5000440" y="449718"/>
            <a:ext cx="302729" cy="901343"/>
          </a:xfrm>
          <a:prstGeom prst="rect">
            <a:avLst/>
          </a:prstGeom>
        </p:spPr>
      </p:pic>
      <p:pic>
        <p:nvPicPr>
          <p:cNvPr id="435" name="Grafik 434">
            <a:extLst>
              <a:ext uri="{FF2B5EF4-FFF2-40B4-BE49-F238E27FC236}">
                <a16:creationId xmlns:a16="http://schemas.microsoft.com/office/drawing/2014/main" id="{55D4AE1A-E63B-7A29-CC40-4A9ACB67F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7000"/>
                    </a14:imgEffect>
                  </a14:imgLayer>
                </a14:imgProps>
              </a:ext>
            </a:extLst>
          </a:blip>
          <a:srcRect l="1446" r="50395"/>
          <a:stretch/>
        </p:blipFill>
        <p:spPr>
          <a:xfrm rot="10800000">
            <a:off x="4303072" y="484069"/>
            <a:ext cx="346006" cy="901343"/>
          </a:xfrm>
          <a:prstGeom prst="rect">
            <a:avLst/>
          </a:prstGeom>
        </p:spPr>
      </p:pic>
      <p:pic>
        <p:nvPicPr>
          <p:cNvPr id="431" name="Grafik 430">
            <a:extLst>
              <a:ext uri="{FF2B5EF4-FFF2-40B4-BE49-F238E27FC236}">
                <a16:creationId xmlns:a16="http://schemas.microsoft.com/office/drawing/2014/main" id="{CC4EA785-1AEE-77A2-89E5-DD811D09B8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1000"/>
                    </a14:imgEffect>
                  </a14:imgLayer>
                </a14:imgProps>
              </a:ext>
            </a:extLst>
          </a:blip>
          <a:srcRect r="714"/>
          <a:stretch>
            <a:fillRect/>
          </a:stretch>
        </p:blipFill>
        <p:spPr>
          <a:xfrm rot="14068364">
            <a:off x="3419713" y="1598748"/>
            <a:ext cx="1080747" cy="1140478"/>
          </a:xfrm>
          <a:custGeom>
            <a:avLst/>
            <a:gdLst>
              <a:gd name="connsiteX0" fmla="*/ 1028767 w 1080747"/>
              <a:gd name="connsiteY0" fmla="*/ 1015505 h 1140478"/>
              <a:gd name="connsiteX1" fmla="*/ 799329 w 1080747"/>
              <a:gd name="connsiteY1" fmla="*/ 1140478 h 1140478"/>
              <a:gd name="connsiteX2" fmla="*/ 459950 w 1080747"/>
              <a:gd name="connsiteY2" fmla="*/ 1140478 h 1140478"/>
              <a:gd name="connsiteX3" fmla="*/ 0 w 1080747"/>
              <a:gd name="connsiteY3" fmla="*/ 812069 h 1140478"/>
              <a:gd name="connsiteX4" fmla="*/ 0 w 1080747"/>
              <a:gd name="connsiteY4" fmla="*/ 0 h 1140478"/>
              <a:gd name="connsiteX5" fmla="*/ 252675 w 1080747"/>
              <a:gd name="connsiteY5" fmla="*/ 0 h 1140478"/>
              <a:gd name="connsiteX6" fmla="*/ 1080747 w 1080747"/>
              <a:gd name="connsiteY6" fmla="*/ 591253 h 114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747" h="1140478">
                <a:moveTo>
                  <a:pt x="1028767" y="1015505"/>
                </a:moveTo>
                <a:lnTo>
                  <a:pt x="799329" y="1140478"/>
                </a:lnTo>
                <a:lnTo>
                  <a:pt x="459950" y="1140478"/>
                </a:lnTo>
                <a:lnTo>
                  <a:pt x="0" y="812069"/>
                </a:lnTo>
                <a:lnTo>
                  <a:pt x="0" y="0"/>
                </a:lnTo>
                <a:lnTo>
                  <a:pt x="252675" y="0"/>
                </a:lnTo>
                <a:lnTo>
                  <a:pt x="1080747" y="591253"/>
                </a:lnTo>
                <a:close/>
              </a:path>
            </a:pathLst>
          </a:custGeom>
        </p:spPr>
      </p:pic>
      <p:pic>
        <p:nvPicPr>
          <p:cNvPr id="5" name="Grafik 4" descr="Ein Bild, das Rechteck, Screenshot, Im Haus, Design enthält.&#10;&#10;Automatisch generierte Beschreibung">
            <a:extLst>
              <a:ext uri="{FF2B5EF4-FFF2-40B4-BE49-F238E27FC236}">
                <a16:creationId xmlns:a16="http://schemas.microsoft.com/office/drawing/2014/main" id="{F327370C-0234-4B2C-D908-AEB555AF7E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19" t="9259" r="15740" b="10494"/>
          <a:stretch/>
        </p:blipFill>
        <p:spPr>
          <a:xfrm>
            <a:off x="292100" y="165100"/>
            <a:ext cx="2743200" cy="2333874"/>
          </a:xfrm>
          <a:prstGeom prst="rect">
            <a:avLst/>
          </a:prstGeom>
          <a:effectLst>
            <a:softEdge rad="76200"/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05710C5-F712-39E1-9AFC-183A3576B558}"/>
              </a:ext>
            </a:extLst>
          </p:cNvPr>
          <p:cNvSpPr txBox="1"/>
          <p:nvPr/>
        </p:nvSpPr>
        <p:spPr>
          <a:xfrm>
            <a:off x="803144" y="0"/>
            <a:ext cx="1721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Temple </a:t>
            </a:r>
            <a:r>
              <a:rPr lang="de-DE" dirty="0" err="1">
                <a:solidFill>
                  <a:schemeClr val="bg1">
                    <a:lumMod val="9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 Time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04262F-A9BF-4F31-876D-E97BAEFAE148}"/>
              </a:ext>
            </a:extLst>
          </p:cNvPr>
          <p:cNvSpPr txBox="1"/>
          <p:nvPr/>
        </p:nvSpPr>
        <p:spPr>
          <a:xfrm>
            <a:off x="2279650" y="2082800"/>
            <a:ext cx="6367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708145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08D05C3C-2B3D-C810-8F7C-6559FD7FDC3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AAAAFF"/>
              </a:clrFrom>
              <a:clrTo>
                <a:srgbClr val="AAAAFF">
                  <a:alpha val="0"/>
                </a:srgbClr>
              </a:clrTo>
            </a:clrChange>
          </a:blip>
          <a:srcRect l="42130" t="15473" r="23750" b="36913"/>
          <a:stretch/>
        </p:blipFill>
        <p:spPr>
          <a:xfrm>
            <a:off x="493712" y="2498974"/>
            <a:ext cx="2339975" cy="1836737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CB66251-FC46-F609-0EBC-31C834DFA00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AAAAFF"/>
              </a:clrFrom>
              <a:clrTo>
                <a:srgbClr val="AAAAFF">
                  <a:alpha val="0"/>
                </a:srgbClr>
              </a:clrTo>
            </a:clrChange>
          </a:blip>
          <a:srcRect l="42130" t="15473" r="23750" b="36913"/>
          <a:stretch/>
        </p:blipFill>
        <p:spPr>
          <a:xfrm>
            <a:off x="493712" y="4232832"/>
            <a:ext cx="2339975" cy="183673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C46BCFC3-8ACE-73EE-B945-F5A5444F0EC2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AAAAFF"/>
              </a:clrFrom>
              <a:clrTo>
                <a:srgbClr val="AAAAFF">
                  <a:alpha val="0"/>
                </a:srgbClr>
              </a:clrTo>
            </a:clrChange>
          </a:blip>
          <a:srcRect l="42130" t="15473" r="23750" b="36913"/>
          <a:stretch/>
        </p:blipFill>
        <p:spPr>
          <a:xfrm>
            <a:off x="576388" y="6069569"/>
            <a:ext cx="2339975" cy="18367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9C31724-CAFA-29E8-2EE4-261737C2708E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AAAAFF"/>
              </a:clrFrom>
              <a:clrTo>
                <a:srgbClr val="AAAAFF">
                  <a:alpha val="0"/>
                </a:srgbClr>
              </a:clrTo>
            </a:clrChange>
          </a:blip>
          <a:srcRect l="42130" t="15473" r="23750" b="36913"/>
          <a:stretch/>
        </p:blipFill>
        <p:spPr>
          <a:xfrm>
            <a:off x="576388" y="7948138"/>
            <a:ext cx="2339975" cy="1836737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5140A33-1F16-4E8F-84CF-C1602686ECCA}"/>
              </a:ext>
            </a:extLst>
          </p:cNvPr>
          <p:cNvCxnSpPr/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Grafik 29">
            <a:extLst>
              <a:ext uri="{FF2B5EF4-FFF2-40B4-BE49-F238E27FC236}">
                <a16:creationId xmlns:a16="http://schemas.microsoft.com/office/drawing/2014/main" id="{A43CD4EF-0F87-57BA-CDCE-BA403EA19CFF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100000" t="-13545" r="-33791" b="82821"/>
          <a:stretch>
            <a:fillRect/>
          </a:stretch>
        </p:blipFill>
        <p:spPr>
          <a:xfrm rot="18227854">
            <a:off x="4995220" y="1628206"/>
            <a:ext cx="1220026" cy="854654"/>
          </a:xfrm>
          <a:custGeom>
            <a:avLst/>
            <a:gdLst>
              <a:gd name="connsiteX0" fmla="*/ 1194594 w 1220026"/>
              <a:gd name="connsiteY0" fmla="*/ 0 h 854654"/>
              <a:gd name="connsiteX1" fmla="*/ 1220026 w 1220026"/>
              <a:gd name="connsiteY1" fmla="*/ 37993 h 854654"/>
              <a:gd name="connsiteX2" fmla="*/ 0 w 1220026"/>
              <a:gd name="connsiteY2" fmla="*/ 854654 h 854654"/>
              <a:gd name="connsiteX3" fmla="*/ 0 w 1220026"/>
              <a:gd name="connsiteY3" fmla="*/ 799637 h 854654"/>
              <a:gd name="connsiteX4" fmla="*/ 1194594 w 1220026"/>
              <a:gd name="connsiteY4" fmla="*/ 0 h 85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26" h="854654">
                <a:moveTo>
                  <a:pt x="1194594" y="0"/>
                </a:moveTo>
                <a:lnTo>
                  <a:pt x="1220026" y="37993"/>
                </a:lnTo>
                <a:lnTo>
                  <a:pt x="0" y="854654"/>
                </a:lnTo>
                <a:lnTo>
                  <a:pt x="0" y="799637"/>
                </a:lnTo>
                <a:lnTo>
                  <a:pt x="1194594" y="0"/>
                </a:lnTo>
                <a:close/>
              </a:path>
            </a:pathLst>
          </a:cu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FC3523B-B5FB-E030-C453-8823F1E52FBC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AAAAFF"/>
              </a:clrFrom>
              <a:clrTo>
                <a:srgbClr val="AAAAFF">
                  <a:alpha val="0"/>
                </a:srgbClr>
              </a:clrTo>
            </a:clrChange>
          </a:blip>
          <a:srcRect l="42130" t="15473" r="23750" b="36913"/>
          <a:stretch/>
        </p:blipFill>
        <p:spPr>
          <a:xfrm>
            <a:off x="4607502" y="1742270"/>
            <a:ext cx="1766155" cy="1386323"/>
          </a:xfrm>
          <a:prstGeom prst="rect">
            <a:avLst/>
          </a:prstGeom>
        </p:spPr>
      </p:pic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E6480141-5244-AC69-4C82-35B76EE9B9EF}"/>
              </a:ext>
            </a:extLst>
          </p:cNvPr>
          <p:cNvCxnSpPr>
            <a:cxnSpLocks/>
            <a:stCxn id="36" idx="2"/>
            <a:endCxn id="35" idx="0"/>
          </p:cNvCxnSpPr>
          <p:nvPr/>
        </p:nvCxnSpPr>
        <p:spPr>
          <a:xfrm rot="5400000">
            <a:off x="4041051" y="1286927"/>
            <a:ext cx="345058" cy="476766"/>
          </a:xfrm>
          <a:prstGeom prst="curvedConnector3">
            <a:avLst/>
          </a:prstGeom>
          <a:ln>
            <a:solidFill>
              <a:srgbClr val="CC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4A391D93-554B-A49B-4208-7396F63C0E8C}"/>
              </a:ext>
            </a:extLst>
          </p:cNvPr>
          <p:cNvSpPr/>
          <p:nvPr/>
        </p:nvSpPr>
        <p:spPr>
          <a:xfrm>
            <a:off x="3879947" y="1697839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F55084D-BA00-517F-3CA9-B0CBD4A3DD49}"/>
              </a:ext>
            </a:extLst>
          </p:cNvPr>
          <p:cNvSpPr/>
          <p:nvPr/>
        </p:nvSpPr>
        <p:spPr>
          <a:xfrm>
            <a:off x="4356713" y="1237642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7245CFD-D342-E404-0DC8-D0BB565DF5B0}"/>
              </a:ext>
            </a:extLst>
          </p:cNvPr>
          <p:cNvSpPr/>
          <p:nvPr/>
        </p:nvSpPr>
        <p:spPr>
          <a:xfrm>
            <a:off x="5038725" y="1099486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0BD85147-FC2D-2712-DDF1-7AAC57A93023}"/>
              </a:ext>
            </a:extLst>
          </p:cNvPr>
          <p:cNvSpPr/>
          <p:nvPr/>
        </p:nvSpPr>
        <p:spPr>
          <a:xfrm>
            <a:off x="4795102" y="2625409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Verbinder: gekrümmt 40">
            <a:extLst>
              <a:ext uri="{FF2B5EF4-FFF2-40B4-BE49-F238E27FC236}">
                <a16:creationId xmlns:a16="http://schemas.microsoft.com/office/drawing/2014/main" id="{196368F2-402F-082F-58A7-C748E64B99B8}"/>
              </a:ext>
            </a:extLst>
          </p:cNvPr>
          <p:cNvCxnSpPr>
            <a:cxnSpLocks/>
            <a:stCxn id="37" idx="2"/>
            <a:endCxn id="38" idx="1"/>
          </p:cNvCxnSpPr>
          <p:nvPr/>
        </p:nvCxnSpPr>
        <p:spPr>
          <a:xfrm rot="5400000">
            <a:off x="4230362" y="1779366"/>
            <a:ext cx="1468354" cy="338873"/>
          </a:xfrm>
          <a:prstGeom prst="curvedConnector4">
            <a:avLst>
              <a:gd name="adj1" fmla="val 48040"/>
              <a:gd name="adj2" fmla="val 167459"/>
            </a:avLst>
          </a:prstGeom>
          <a:ln>
            <a:solidFill>
              <a:srgbClr val="CC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fik 44">
            <a:extLst>
              <a:ext uri="{FF2B5EF4-FFF2-40B4-BE49-F238E27FC236}">
                <a16:creationId xmlns:a16="http://schemas.microsoft.com/office/drawing/2014/main" id="{E0E2625A-C578-A6F5-CEA8-DBF475147E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87910" y="3390176"/>
            <a:ext cx="653937" cy="624061"/>
          </a:xfrm>
          <a:prstGeom prst="rect">
            <a:avLst/>
          </a:prstGeom>
        </p:spPr>
      </p:pic>
      <p:sp>
        <p:nvSpPr>
          <p:cNvPr id="46" name="Textfeld 45">
            <a:extLst>
              <a:ext uri="{FF2B5EF4-FFF2-40B4-BE49-F238E27FC236}">
                <a16:creationId xmlns:a16="http://schemas.microsoft.com/office/drawing/2014/main" id="{B57C23BB-FA80-F7A6-ACD8-DA8CB5A5D51B}"/>
              </a:ext>
            </a:extLst>
          </p:cNvPr>
          <p:cNvSpPr txBox="1"/>
          <p:nvPr/>
        </p:nvSpPr>
        <p:spPr>
          <a:xfrm>
            <a:off x="3652138" y="325870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XX_BinClock</a:t>
            </a:r>
            <a:endParaRPr lang="de-DE" sz="1400" dirty="0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1226D25-5FDA-AE63-DBAE-304F2A98FE5B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8086" y="3866343"/>
            <a:ext cx="1766155" cy="2392338"/>
          </a:xfrm>
          <a:prstGeom prst="rect">
            <a:avLst/>
          </a:prstGeom>
        </p:spPr>
      </p:pic>
      <p:grpSp>
        <p:nvGrpSpPr>
          <p:cNvPr id="124" name="Gruppieren 123">
            <a:extLst>
              <a:ext uri="{FF2B5EF4-FFF2-40B4-BE49-F238E27FC236}">
                <a16:creationId xmlns:a16="http://schemas.microsoft.com/office/drawing/2014/main" id="{7EF29855-90F0-CCD6-C965-D55912448B20}"/>
              </a:ext>
            </a:extLst>
          </p:cNvPr>
          <p:cNvGrpSpPr/>
          <p:nvPr/>
        </p:nvGrpSpPr>
        <p:grpSpPr>
          <a:xfrm>
            <a:off x="4950514" y="5575120"/>
            <a:ext cx="1338828" cy="2039547"/>
            <a:chOff x="5124015" y="6808558"/>
            <a:chExt cx="1338828" cy="2039547"/>
          </a:xfrm>
        </p:grpSpPr>
        <p:sp>
          <p:nvSpPr>
            <p:cNvPr id="121" name="Rechteck: abgerundete Ecken 120">
              <a:extLst>
                <a:ext uri="{FF2B5EF4-FFF2-40B4-BE49-F238E27FC236}">
                  <a16:creationId xmlns:a16="http://schemas.microsoft.com/office/drawing/2014/main" id="{ACCABBC9-4A47-AF3B-13FB-ADF12A3F6CFC}"/>
                </a:ext>
              </a:extLst>
            </p:cNvPr>
            <p:cNvSpPr/>
            <p:nvPr/>
          </p:nvSpPr>
          <p:spPr>
            <a:xfrm>
              <a:off x="5124015" y="6808558"/>
              <a:ext cx="1338828" cy="20395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20" name="Grafik 119">
              <a:extLst>
                <a:ext uri="{FF2B5EF4-FFF2-40B4-BE49-F238E27FC236}">
                  <a16:creationId xmlns:a16="http://schemas.microsoft.com/office/drawing/2014/main" id="{D85A9F3C-6E1B-2EE6-0A6E-B7971D4CC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198044" y="7200000"/>
              <a:ext cx="1223775" cy="1496275"/>
            </a:xfrm>
            <a:prstGeom prst="rect">
              <a:avLst/>
            </a:prstGeom>
          </p:spPr>
        </p:pic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3B8DA9D9-AA15-03F0-CD0B-EFB8FEBF3AB4}"/>
                </a:ext>
              </a:extLst>
            </p:cNvPr>
            <p:cNvSpPr/>
            <p:nvPr/>
          </p:nvSpPr>
          <p:spPr>
            <a:xfrm>
              <a:off x="5205267" y="6998905"/>
              <a:ext cx="1209330" cy="201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http://192.168.1.4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25" name="Rechteck: abgerundete Ecken 124">
            <a:extLst>
              <a:ext uri="{FF2B5EF4-FFF2-40B4-BE49-F238E27FC236}">
                <a16:creationId xmlns:a16="http://schemas.microsoft.com/office/drawing/2014/main" id="{1BF69205-A4CF-9BE7-5862-AB1092E96B54}"/>
              </a:ext>
            </a:extLst>
          </p:cNvPr>
          <p:cNvSpPr/>
          <p:nvPr/>
        </p:nvSpPr>
        <p:spPr>
          <a:xfrm>
            <a:off x="4689075" y="1393086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7" name="Rechteck: abgerundete Ecken 126">
            <a:extLst>
              <a:ext uri="{FF2B5EF4-FFF2-40B4-BE49-F238E27FC236}">
                <a16:creationId xmlns:a16="http://schemas.microsoft.com/office/drawing/2014/main" id="{D5E22F31-B49E-0C5A-F287-AD37C38C4C9F}"/>
              </a:ext>
            </a:extLst>
          </p:cNvPr>
          <p:cNvSpPr/>
          <p:nvPr/>
        </p:nvSpPr>
        <p:spPr>
          <a:xfrm>
            <a:off x="3620757" y="3802690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8EE00555-5590-E49C-B4E9-4B95226DC244}"/>
              </a:ext>
            </a:extLst>
          </p:cNvPr>
          <p:cNvSpPr/>
          <p:nvPr/>
        </p:nvSpPr>
        <p:spPr>
          <a:xfrm>
            <a:off x="6363371" y="6470730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34" name="Explosion: 14 Zacken 133">
            <a:extLst>
              <a:ext uri="{FF2B5EF4-FFF2-40B4-BE49-F238E27FC236}">
                <a16:creationId xmlns:a16="http://schemas.microsoft.com/office/drawing/2014/main" id="{688AB13F-1822-A96E-2B07-F4B399029885}"/>
              </a:ext>
            </a:extLst>
          </p:cNvPr>
          <p:cNvSpPr/>
          <p:nvPr/>
        </p:nvSpPr>
        <p:spPr>
          <a:xfrm>
            <a:off x="5798510" y="6658046"/>
            <a:ext cx="99647" cy="87203"/>
          </a:xfrm>
          <a:prstGeom prst="irregularSeal2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hteck: abgerundete Ecken 216">
            <a:extLst>
              <a:ext uri="{FF2B5EF4-FFF2-40B4-BE49-F238E27FC236}">
                <a16:creationId xmlns:a16="http://schemas.microsoft.com/office/drawing/2014/main" id="{1B5635DA-BDDB-EE41-78A7-372995AB0B5E}"/>
              </a:ext>
            </a:extLst>
          </p:cNvPr>
          <p:cNvSpPr/>
          <p:nvPr/>
        </p:nvSpPr>
        <p:spPr>
          <a:xfrm>
            <a:off x="4036151" y="8109030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A3EFC8F5-7D6A-01DE-AE28-C1FA8023005F}"/>
              </a:ext>
            </a:extLst>
          </p:cNvPr>
          <p:cNvGrpSpPr/>
          <p:nvPr/>
        </p:nvGrpSpPr>
        <p:grpSpPr>
          <a:xfrm>
            <a:off x="4946572" y="3849346"/>
            <a:ext cx="544384" cy="922261"/>
            <a:chOff x="6863899" y="2922485"/>
            <a:chExt cx="1493943" cy="2530946"/>
          </a:xfrm>
        </p:grpSpPr>
        <p:sp>
          <p:nvSpPr>
            <p:cNvPr id="295" name="Rechteck 294">
              <a:extLst>
                <a:ext uri="{FF2B5EF4-FFF2-40B4-BE49-F238E27FC236}">
                  <a16:creationId xmlns:a16="http://schemas.microsoft.com/office/drawing/2014/main" id="{606E1E3B-F5F8-C60F-8E23-D72E680E82AE}"/>
                </a:ext>
              </a:extLst>
            </p:cNvPr>
            <p:cNvSpPr/>
            <p:nvPr/>
          </p:nvSpPr>
          <p:spPr>
            <a:xfrm>
              <a:off x="7513840" y="4395125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6" name="Rechteck 295">
              <a:extLst>
                <a:ext uri="{FF2B5EF4-FFF2-40B4-BE49-F238E27FC236}">
                  <a16:creationId xmlns:a16="http://schemas.microsoft.com/office/drawing/2014/main" id="{2D262902-85D2-C792-A49E-E762213B95B0}"/>
                </a:ext>
              </a:extLst>
            </p:cNvPr>
            <p:cNvSpPr/>
            <p:nvPr/>
          </p:nvSpPr>
          <p:spPr>
            <a:xfrm>
              <a:off x="7513840" y="397733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7" name="Rechteck 296">
              <a:extLst>
                <a:ext uri="{FF2B5EF4-FFF2-40B4-BE49-F238E27FC236}">
                  <a16:creationId xmlns:a16="http://schemas.microsoft.com/office/drawing/2014/main" id="{C1FB6D51-F7FD-A65A-74AE-106D7E9B463D}"/>
                </a:ext>
              </a:extLst>
            </p:cNvPr>
            <p:cNvSpPr/>
            <p:nvPr/>
          </p:nvSpPr>
          <p:spPr>
            <a:xfrm>
              <a:off x="7513840" y="355954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8" name="Gruppieren 297">
              <a:extLst>
                <a:ext uri="{FF2B5EF4-FFF2-40B4-BE49-F238E27FC236}">
                  <a16:creationId xmlns:a16="http://schemas.microsoft.com/office/drawing/2014/main" id="{C8B444DA-3051-3C2B-F90E-AA8E70AA2519}"/>
                </a:ext>
              </a:extLst>
            </p:cNvPr>
            <p:cNvGrpSpPr/>
            <p:nvPr/>
          </p:nvGrpSpPr>
          <p:grpSpPr>
            <a:xfrm rot="10800000">
              <a:off x="6863899" y="4610660"/>
              <a:ext cx="636178" cy="842771"/>
              <a:chOff x="2783490" y="2587538"/>
              <a:chExt cx="625179" cy="842771"/>
            </a:xfrm>
          </p:grpSpPr>
          <p:sp>
            <p:nvSpPr>
              <p:cNvPr id="316" name="Rechteck 315">
                <a:extLst>
                  <a:ext uri="{FF2B5EF4-FFF2-40B4-BE49-F238E27FC236}">
                    <a16:creationId xmlns:a16="http://schemas.microsoft.com/office/drawing/2014/main" id="{A908EF10-FEAC-4DD9-7493-8E87413D89BF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7" name="Ellipse 316">
                <a:extLst>
                  <a:ext uri="{FF2B5EF4-FFF2-40B4-BE49-F238E27FC236}">
                    <a16:creationId xmlns:a16="http://schemas.microsoft.com/office/drawing/2014/main" id="{C26B6B05-F4DD-AAA7-3E4D-6646D65D15A8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8" name="Ellipse 317">
                <a:extLst>
                  <a:ext uri="{FF2B5EF4-FFF2-40B4-BE49-F238E27FC236}">
                    <a16:creationId xmlns:a16="http://schemas.microsoft.com/office/drawing/2014/main" id="{AA4F25FB-EC75-40DA-F9CF-E5779580EAD4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99" name="Gruppieren 298">
              <a:extLst>
                <a:ext uri="{FF2B5EF4-FFF2-40B4-BE49-F238E27FC236}">
                  <a16:creationId xmlns:a16="http://schemas.microsoft.com/office/drawing/2014/main" id="{267B5A81-40D5-F48B-733B-B52B7D3F76EA}"/>
                </a:ext>
              </a:extLst>
            </p:cNvPr>
            <p:cNvGrpSpPr/>
            <p:nvPr/>
          </p:nvGrpSpPr>
          <p:grpSpPr>
            <a:xfrm>
              <a:off x="6868327" y="2922485"/>
              <a:ext cx="636177" cy="842771"/>
              <a:chOff x="2783490" y="2587538"/>
              <a:chExt cx="625179" cy="842771"/>
            </a:xfrm>
          </p:grpSpPr>
          <p:sp>
            <p:nvSpPr>
              <p:cNvPr id="313" name="Rechteck 312">
                <a:extLst>
                  <a:ext uri="{FF2B5EF4-FFF2-40B4-BE49-F238E27FC236}">
                    <a16:creationId xmlns:a16="http://schemas.microsoft.com/office/drawing/2014/main" id="{2740074E-3A61-0D0A-8B9D-A4D9D74577DE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4" name="Ellipse 313">
                <a:extLst>
                  <a:ext uri="{FF2B5EF4-FFF2-40B4-BE49-F238E27FC236}">
                    <a16:creationId xmlns:a16="http://schemas.microsoft.com/office/drawing/2014/main" id="{239040DB-D333-4A68-79B8-1F967C126A8D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5" name="Ellipse 314">
                <a:extLst>
                  <a:ext uri="{FF2B5EF4-FFF2-40B4-BE49-F238E27FC236}">
                    <a16:creationId xmlns:a16="http://schemas.microsoft.com/office/drawing/2014/main" id="{7B8B110F-9F81-4D69-BE8C-8B65CD439735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00" name="Rechteck 299">
              <a:extLst>
                <a:ext uri="{FF2B5EF4-FFF2-40B4-BE49-F238E27FC236}">
                  <a16:creationId xmlns:a16="http://schemas.microsoft.com/office/drawing/2014/main" id="{D35E69C7-CB02-779F-F39A-3EEE1911DCE4}"/>
                </a:ext>
              </a:extLst>
            </p:cNvPr>
            <p:cNvSpPr/>
            <p:nvPr/>
          </p:nvSpPr>
          <p:spPr>
            <a:xfrm>
              <a:off x="7503904" y="5242894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1" name="Rechteck 300">
              <a:extLst>
                <a:ext uri="{FF2B5EF4-FFF2-40B4-BE49-F238E27FC236}">
                  <a16:creationId xmlns:a16="http://schemas.microsoft.com/office/drawing/2014/main" id="{41680A83-FF0F-A396-3924-CC4C47FCAC22}"/>
                </a:ext>
              </a:extLst>
            </p:cNvPr>
            <p:cNvSpPr/>
            <p:nvPr/>
          </p:nvSpPr>
          <p:spPr>
            <a:xfrm>
              <a:off x="7503904" y="4821966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2" name="Rechteck 301">
              <a:extLst>
                <a:ext uri="{FF2B5EF4-FFF2-40B4-BE49-F238E27FC236}">
                  <a16:creationId xmlns:a16="http://schemas.microsoft.com/office/drawing/2014/main" id="{B0BC1627-CC38-9164-4BCF-E3F87402E8E1}"/>
                </a:ext>
              </a:extLst>
            </p:cNvPr>
            <p:cNvSpPr/>
            <p:nvPr/>
          </p:nvSpPr>
          <p:spPr>
            <a:xfrm>
              <a:off x="7522197" y="3349685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3" name="Rechteck 302">
              <a:extLst>
                <a:ext uri="{FF2B5EF4-FFF2-40B4-BE49-F238E27FC236}">
                  <a16:creationId xmlns:a16="http://schemas.microsoft.com/office/drawing/2014/main" id="{334B4138-34BE-CD28-C35C-5EDC72D3FE87}"/>
                </a:ext>
              </a:extLst>
            </p:cNvPr>
            <p:cNvSpPr/>
            <p:nvPr/>
          </p:nvSpPr>
          <p:spPr>
            <a:xfrm>
              <a:off x="7517629" y="481584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4" name="Rechteck 303">
              <a:extLst>
                <a:ext uri="{FF2B5EF4-FFF2-40B4-BE49-F238E27FC236}">
                  <a16:creationId xmlns:a16="http://schemas.microsoft.com/office/drawing/2014/main" id="{1DD3D7D7-90C0-DDE0-B5BB-6E0A217E17AF}"/>
                </a:ext>
              </a:extLst>
            </p:cNvPr>
            <p:cNvSpPr/>
            <p:nvPr/>
          </p:nvSpPr>
          <p:spPr>
            <a:xfrm>
              <a:off x="7503903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5" name="Rechteck 304">
              <a:extLst>
                <a:ext uri="{FF2B5EF4-FFF2-40B4-BE49-F238E27FC236}">
                  <a16:creationId xmlns:a16="http://schemas.microsoft.com/office/drawing/2014/main" id="{7B8B56C1-B421-4D00-A526-F75E459C8F67}"/>
                </a:ext>
              </a:extLst>
            </p:cNvPr>
            <p:cNvSpPr/>
            <p:nvPr/>
          </p:nvSpPr>
          <p:spPr>
            <a:xfrm>
              <a:off x="7103185" y="3134995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6" name="Rechteck 305">
              <a:extLst>
                <a:ext uri="{FF2B5EF4-FFF2-40B4-BE49-F238E27FC236}">
                  <a16:creationId xmlns:a16="http://schemas.microsoft.com/office/drawing/2014/main" id="{FE7E8497-9D9A-A338-0015-9AEB26220D7D}"/>
                </a:ext>
              </a:extLst>
            </p:cNvPr>
            <p:cNvSpPr/>
            <p:nvPr/>
          </p:nvSpPr>
          <p:spPr>
            <a:xfrm>
              <a:off x="7522197" y="2923096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7" name="Rechteck 306">
              <a:extLst>
                <a:ext uri="{FF2B5EF4-FFF2-40B4-BE49-F238E27FC236}">
                  <a16:creationId xmlns:a16="http://schemas.microsoft.com/office/drawing/2014/main" id="{B7EB220E-B9D9-67FB-94C7-E9B0BF3D12FB}"/>
                </a:ext>
              </a:extLst>
            </p:cNvPr>
            <p:cNvSpPr/>
            <p:nvPr/>
          </p:nvSpPr>
          <p:spPr>
            <a:xfrm>
              <a:off x="7522197" y="481294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8" name="Rechteck 307">
              <a:extLst>
                <a:ext uri="{FF2B5EF4-FFF2-40B4-BE49-F238E27FC236}">
                  <a16:creationId xmlns:a16="http://schemas.microsoft.com/office/drawing/2014/main" id="{9CD7A708-B91F-A45C-7AF7-2F82B4739407}"/>
                </a:ext>
              </a:extLst>
            </p:cNvPr>
            <p:cNvSpPr/>
            <p:nvPr/>
          </p:nvSpPr>
          <p:spPr>
            <a:xfrm>
              <a:off x="7522197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9" name="Rechteck 308">
              <a:extLst>
                <a:ext uri="{FF2B5EF4-FFF2-40B4-BE49-F238E27FC236}">
                  <a16:creationId xmlns:a16="http://schemas.microsoft.com/office/drawing/2014/main" id="{781361A7-CCE0-5779-14F2-9B0E29407CE9}"/>
                </a:ext>
              </a:extLst>
            </p:cNvPr>
            <p:cNvSpPr/>
            <p:nvPr/>
          </p:nvSpPr>
          <p:spPr>
            <a:xfrm rot="5400000">
              <a:off x="6977862" y="4081311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0" name="Rechteck 309">
              <a:extLst>
                <a:ext uri="{FF2B5EF4-FFF2-40B4-BE49-F238E27FC236}">
                  <a16:creationId xmlns:a16="http://schemas.microsoft.com/office/drawing/2014/main" id="{E21E1EB8-B455-83EA-836A-41E85CB8E9CF}"/>
                </a:ext>
              </a:extLst>
            </p:cNvPr>
            <p:cNvSpPr/>
            <p:nvPr/>
          </p:nvSpPr>
          <p:spPr>
            <a:xfrm rot="5400000">
              <a:off x="6555545" y="408131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1" name="Rechteck 310">
              <a:extLst>
                <a:ext uri="{FF2B5EF4-FFF2-40B4-BE49-F238E27FC236}">
                  <a16:creationId xmlns:a16="http://schemas.microsoft.com/office/drawing/2014/main" id="{5972C2CD-67A0-A65D-CB9C-523B5114A921}"/>
                </a:ext>
              </a:extLst>
            </p:cNvPr>
            <p:cNvSpPr/>
            <p:nvPr/>
          </p:nvSpPr>
          <p:spPr>
            <a:xfrm rot="5400000">
              <a:off x="6558926" y="4082963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2" name="Rechteck 311">
              <a:extLst>
                <a:ext uri="{FF2B5EF4-FFF2-40B4-BE49-F238E27FC236}">
                  <a16:creationId xmlns:a16="http://schemas.microsoft.com/office/drawing/2014/main" id="{5C29D03A-E11C-AE85-6367-B6D14F8F91D5}"/>
                </a:ext>
              </a:extLst>
            </p:cNvPr>
            <p:cNvSpPr/>
            <p:nvPr/>
          </p:nvSpPr>
          <p:spPr>
            <a:xfrm>
              <a:off x="7103185" y="5024481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26186ABA-8996-B63A-AA09-B85649145F76}"/>
              </a:ext>
            </a:extLst>
          </p:cNvPr>
          <p:cNvGrpSpPr/>
          <p:nvPr/>
        </p:nvGrpSpPr>
        <p:grpSpPr>
          <a:xfrm>
            <a:off x="6102396" y="3852515"/>
            <a:ext cx="544384" cy="922261"/>
            <a:chOff x="6863899" y="2922485"/>
            <a:chExt cx="1493943" cy="2530946"/>
          </a:xfrm>
        </p:grpSpPr>
        <p:sp>
          <p:nvSpPr>
            <p:cNvPr id="271" name="Rechteck 270">
              <a:extLst>
                <a:ext uri="{FF2B5EF4-FFF2-40B4-BE49-F238E27FC236}">
                  <a16:creationId xmlns:a16="http://schemas.microsoft.com/office/drawing/2014/main" id="{050B432D-3C39-0523-DF29-D83906EA34A0}"/>
                </a:ext>
              </a:extLst>
            </p:cNvPr>
            <p:cNvSpPr/>
            <p:nvPr/>
          </p:nvSpPr>
          <p:spPr>
            <a:xfrm>
              <a:off x="7513840" y="4395125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Rechteck 271">
              <a:extLst>
                <a:ext uri="{FF2B5EF4-FFF2-40B4-BE49-F238E27FC236}">
                  <a16:creationId xmlns:a16="http://schemas.microsoft.com/office/drawing/2014/main" id="{265980E9-3FCC-4EBB-25E8-776C78A48110}"/>
                </a:ext>
              </a:extLst>
            </p:cNvPr>
            <p:cNvSpPr/>
            <p:nvPr/>
          </p:nvSpPr>
          <p:spPr>
            <a:xfrm>
              <a:off x="7513840" y="397733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Rechteck 272">
              <a:extLst>
                <a:ext uri="{FF2B5EF4-FFF2-40B4-BE49-F238E27FC236}">
                  <a16:creationId xmlns:a16="http://schemas.microsoft.com/office/drawing/2014/main" id="{581E1A67-82D2-5618-0784-E6FD1988B030}"/>
                </a:ext>
              </a:extLst>
            </p:cNvPr>
            <p:cNvSpPr/>
            <p:nvPr/>
          </p:nvSpPr>
          <p:spPr>
            <a:xfrm>
              <a:off x="7513840" y="355954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74" name="Gruppieren 273">
              <a:extLst>
                <a:ext uri="{FF2B5EF4-FFF2-40B4-BE49-F238E27FC236}">
                  <a16:creationId xmlns:a16="http://schemas.microsoft.com/office/drawing/2014/main" id="{B3ACAEDD-6EDD-B6CE-47C5-66137CC3BD29}"/>
                </a:ext>
              </a:extLst>
            </p:cNvPr>
            <p:cNvGrpSpPr/>
            <p:nvPr/>
          </p:nvGrpSpPr>
          <p:grpSpPr>
            <a:xfrm rot="10800000">
              <a:off x="6863899" y="4610660"/>
              <a:ext cx="636178" cy="842771"/>
              <a:chOff x="2783490" y="2587538"/>
              <a:chExt cx="625179" cy="842771"/>
            </a:xfrm>
          </p:grpSpPr>
          <p:sp>
            <p:nvSpPr>
              <p:cNvPr id="292" name="Rechteck 291">
                <a:extLst>
                  <a:ext uri="{FF2B5EF4-FFF2-40B4-BE49-F238E27FC236}">
                    <a16:creationId xmlns:a16="http://schemas.microsoft.com/office/drawing/2014/main" id="{2304F6F5-95A4-7DD1-556A-99F171E0D797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3" name="Ellipse 292">
                <a:extLst>
                  <a:ext uri="{FF2B5EF4-FFF2-40B4-BE49-F238E27FC236}">
                    <a16:creationId xmlns:a16="http://schemas.microsoft.com/office/drawing/2014/main" id="{8534F919-1221-469B-9A05-1965E995C925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4" name="Ellipse 293">
                <a:extLst>
                  <a:ext uri="{FF2B5EF4-FFF2-40B4-BE49-F238E27FC236}">
                    <a16:creationId xmlns:a16="http://schemas.microsoft.com/office/drawing/2014/main" id="{296B7D05-49E2-CD74-90BA-27EBE88CC70E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75" name="Gruppieren 274">
              <a:extLst>
                <a:ext uri="{FF2B5EF4-FFF2-40B4-BE49-F238E27FC236}">
                  <a16:creationId xmlns:a16="http://schemas.microsoft.com/office/drawing/2014/main" id="{14D69F75-43AB-80FA-9CCD-5A80ECBB641B}"/>
                </a:ext>
              </a:extLst>
            </p:cNvPr>
            <p:cNvGrpSpPr/>
            <p:nvPr/>
          </p:nvGrpSpPr>
          <p:grpSpPr>
            <a:xfrm>
              <a:off x="6868327" y="2922485"/>
              <a:ext cx="636177" cy="842771"/>
              <a:chOff x="2783490" y="2587538"/>
              <a:chExt cx="625179" cy="842771"/>
            </a:xfrm>
          </p:grpSpPr>
          <p:sp>
            <p:nvSpPr>
              <p:cNvPr id="289" name="Rechteck 288">
                <a:extLst>
                  <a:ext uri="{FF2B5EF4-FFF2-40B4-BE49-F238E27FC236}">
                    <a16:creationId xmlns:a16="http://schemas.microsoft.com/office/drawing/2014/main" id="{EB70826B-378C-10A8-21D4-1FB99FF2F366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0" name="Ellipse 289">
                <a:extLst>
                  <a:ext uri="{FF2B5EF4-FFF2-40B4-BE49-F238E27FC236}">
                    <a16:creationId xmlns:a16="http://schemas.microsoft.com/office/drawing/2014/main" id="{CE6D83CE-BC5D-4BCE-A6AC-66F479595BD1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1" name="Ellipse 290">
                <a:extLst>
                  <a:ext uri="{FF2B5EF4-FFF2-40B4-BE49-F238E27FC236}">
                    <a16:creationId xmlns:a16="http://schemas.microsoft.com/office/drawing/2014/main" id="{290B3AA6-1E94-30C0-FAB8-943D5DA40C2A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6" name="Rechteck 275">
              <a:extLst>
                <a:ext uri="{FF2B5EF4-FFF2-40B4-BE49-F238E27FC236}">
                  <a16:creationId xmlns:a16="http://schemas.microsoft.com/office/drawing/2014/main" id="{E9CF4F21-FCBF-90F5-3FD4-5D5A7462678F}"/>
                </a:ext>
              </a:extLst>
            </p:cNvPr>
            <p:cNvSpPr/>
            <p:nvPr/>
          </p:nvSpPr>
          <p:spPr>
            <a:xfrm>
              <a:off x="7503904" y="5242894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7" name="Rechteck 276">
              <a:extLst>
                <a:ext uri="{FF2B5EF4-FFF2-40B4-BE49-F238E27FC236}">
                  <a16:creationId xmlns:a16="http://schemas.microsoft.com/office/drawing/2014/main" id="{66EF722B-F5F6-E17A-4D42-95A733800B2E}"/>
                </a:ext>
              </a:extLst>
            </p:cNvPr>
            <p:cNvSpPr/>
            <p:nvPr/>
          </p:nvSpPr>
          <p:spPr>
            <a:xfrm>
              <a:off x="7503904" y="4821966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8" name="Rechteck 277">
              <a:extLst>
                <a:ext uri="{FF2B5EF4-FFF2-40B4-BE49-F238E27FC236}">
                  <a16:creationId xmlns:a16="http://schemas.microsoft.com/office/drawing/2014/main" id="{DC8D1056-6A5E-71D7-3BDA-F1BBF1EDD7C1}"/>
                </a:ext>
              </a:extLst>
            </p:cNvPr>
            <p:cNvSpPr/>
            <p:nvPr/>
          </p:nvSpPr>
          <p:spPr>
            <a:xfrm>
              <a:off x="7522197" y="3349685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9" name="Rechteck 278">
              <a:extLst>
                <a:ext uri="{FF2B5EF4-FFF2-40B4-BE49-F238E27FC236}">
                  <a16:creationId xmlns:a16="http://schemas.microsoft.com/office/drawing/2014/main" id="{3613C449-9AA5-6799-CB77-F8D3829EDE1A}"/>
                </a:ext>
              </a:extLst>
            </p:cNvPr>
            <p:cNvSpPr/>
            <p:nvPr/>
          </p:nvSpPr>
          <p:spPr>
            <a:xfrm>
              <a:off x="7517629" y="481584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0" name="Rechteck 279">
              <a:extLst>
                <a:ext uri="{FF2B5EF4-FFF2-40B4-BE49-F238E27FC236}">
                  <a16:creationId xmlns:a16="http://schemas.microsoft.com/office/drawing/2014/main" id="{5E149388-4FBB-A984-E47F-5B5019C547B2}"/>
                </a:ext>
              </a:extLst>
            </p:cNvPr>
            <p:cNvSpPr/>
            <p:nvPr/>
          </p:nvSpPr>
          <p:spPr>
            <a:xfrm>
              <a:off x="7503903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1" name="Rechteck 280">
              <a:extLst>
                <a:ext uri="{FF2B5EF4-FFF2-40B4-BE49-F238E27FC236}">
                  <a16:creationId xmlns:a16="http://schemas.microsoft.com/office/drawing/2014/main" id="{2E8EB590-D517-7F65-5ABC-FC67264B0F82}"/>
                </a:ext>
              </a:extLst>
            </p:cNvPr>
            <p:cNvSpPr/>
            <p:nvPr/>
          </p:nvSpPr>
          <p:spPr>
            <a:xfrm>
              <a:off x="7103185" y="3134995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2" name="Rechteck 281">
              <a:extLst>
                <a:ext uri="{FF2B5EF4-FFF2-40B4-BE49-F238E27FC236}">
                  <a16:creationId xmlns:a16="http://schemas.microsoft.com/office/drawing/2014/main" id="{FDDFA521-6A0C-3421-2E27-07DC60AC9D65}"/>
                </a:ext>
              </a:extLst>
            </p:cNvPr>
            <p:cNvSpPr/>
            <p:nvPr/>
          </p:nvSpPr>
          <p:spPr>
            <a:xfrm>
              <a:off x="7522197" y="2923096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3" name="Rechteck 282">
              <a:extLst>
                <a:ext uri="{FF2B5EF4-FFF2-40B4-BE49-F238E27FC236}">
                  <a16:creationId xmlns:a16="http://schemas.microsoft.com/office/drawing/2014/main" id="{F42E4992-872D-E22F-9463-41070EAD649E}"/>
                </a:ext>
              </a:extLst>
            </p:cNvPr>
            <p:cNvSpPr/>
            <p:nvPr/>
          </p:nvSpPr>
          <p:spPr>
            <a:xfrm>
              <a:off x="7522197" y="481294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4" name="Rechteck 283">
              <a:extLst>
                <a:ext uri="{FF2B5EF4-FFF2-40B4-BE49-F238E27FC236}">
                  <a16:creationId xmlns:a16="http://schemas.microsoft.com/office/drawing/2014/main" id="{28E09B70-0C12-1D03-102C-67CAFC8D35C6}"/>
                </a:ext>
              </a:extLst>
            </p:cNvPr>
            <p:cNvSpPr/>
            <p:nvPr/>
          </p:nvSpPr>
          <p:spPr>
            <a:xfrm>
              <a:off x="7522197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5" name="Rechteck 284">
              <a:extLst>
                <a:ext uri="{FF2B5EF4-FFF2-40B4-BE49-F238E27FC236}">
                  <a16:creationId xmlns:a16="http://schemas.microsoft.com/office/drawing/2014/main" id="{7E4EA52C-5E89-18A8-1F99-80779AED1971}"/>
                </a:ext>
              </a:extLst>
            </p:cNvPr>
            <p:cNvSpPr/>
            <p:nvPr/>
          </p:nvSpPr>
          <p:spPr>
            <a:xfrm rot="5400000">
              <a:off x="6977862" y="4081311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6" name="Rechteck 285">
              <a:extLst>
                <a:ext uri="{FF2B5EF4-FFF2-40B4-BE49-F238E27FC236}">
                  <a16:creationId xmlns:a16="http://schemas.microsoft.com/office/drawing/2014/main" id="{971CFD6A-52EB-153B-5320-F4130F3AF1A2}"/>
                </a:ext>
              </a:extLst>
            </p:cNvPr>
            <p:cNvSpPr/>
            <p:nvPr/>
          </p:nvSpPr>
          <p:spPr>
            <a:xfrm rot="5400000">
              <a:off x="6555545" y="408131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7" name="Rechteck 286">
              <a:extLst>
                <a:ext uri="{FF2B5EF4-FFF2-40B4-BE49-F238E27FC236}">
                  <a16:creationId xmlns:a16="http://schemas.microsoft.com/office/drawing/2014/main" id="{60D0703F-4F87-5038-F482-A23A26ACCE8E}"/>
                </a:ext>
              </a:extLst>
            </p:cNvPr>
            <p:cNvSpPr/>
            <p:nvPr/>
          </p:nvSpPr>
          <p:spPr>
            <a:xfrm rot="5400000">
              <a:off x="6558926" y="4082963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8" name="Rechteck 287">
              <a:extLst>
                <a:ext uri="{FF2B5EF4-FFF2-40B4-BE49-F238E27FC236}">
                  <a16:creationId xmlns:a16="http://schemas.microsoft.com/office/drawing/2014/main" id="{0D7C6FE3-5F77-50EA-D6ED-6B17BD4A1C79}"/>
                </a:ext>
              </a:extLst>
            </p:cNvPr>
            <p:cNvSpPr/>
            <p:nvPr/>
          </p:nvSpPr>
          <p:spPr>
            <a:xfrm>
              <a:off x="7103185" y="5024481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85D8BACA-D4C8-2C08-4068-57EEA7917ADB}"/>
              </a:ext>
            </a:extLst>
          </p:cNvPr>
          <p:cNvGrpSpPr/>
          <p:nvPr/>
        </p:nvGrpSpPr>
        <p:grpSpPr>
          <a:xfrm>
            <a:off x="5531635" y="3852515"/>
            <a:ext cx="544384" cy="922261"/>
            <a:chOff x="6863899" y="2922485"/>
            <a:chExt cx="1493943" cy="2530946"/>
          </a:xfrm>
        </p:grpSpPr>
        <p:sp>
          <p:nvSpPr>
            <p:cNvPr id="247" name="Rechteck 246">
              <a:extLst>
                <a:ext uri="{FF2B5EF4-FFF2-40B4-BE49-F238E27FC236}">
                  <a16:creationId xmlns:a16="http://schemas.microsoft.com/office/drawing/2014/main" id="{ACAC9402-185C-77B9-2262-6B20FF725AE9}"/>
                </a:ext>
              </a:extLst>
            </p:cNvPr>
            <p:cNvSpPr/>
            <p:nvPr/>
          </p:nvSpPr>
          <p:spPr>
            <a:xfrm>
              <a:off x="7513840" y="4395125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Rechteck 247">
              <a:extLst>
                <a:ext uri="{FF2B5EF4-FFF2-40B4-BE49-F238E27FC236}">
                  <a16:creationId xmlns:a16="http://schemas.microsoft.com/office/drawing/2014/main" id="{DE2B9B9A-FDDB-C677-60CA-1B0141DAD15F}"/>
                </a:ext>
              </a:extLst>
            </p:cNvPr>
            <p:cNvSpPr/>
            <p:nvPr/>
          </p:nvSpPr>
          <p:spPr>
            <a:xfrm>
              <a:off x="7513840" y="397733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Rechteck 248">
              <a:extLst>
                <a:ext uri="{FF2B5EF4-FFF2-40B4-BE49-F238E27FC236}">
                  <a16:creationId xmlns:a16="http://schemas.microsoft.com/office/drawing/2014/main" id="{4A3A9C41-00D7-82FF-6F54-65452B7B9B61}"/>
                </a:ext>
              </a:extLst>
            </p:cNvPr>
            <p:cNvSpPr/>
            <p:nvPr/>
          </p:nvSpPr>
          <p:spPr>
            <a:xfrm>
              <a:off x="7513840" y="355954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0" name="Gruppieren 249">
              <a:extLst>
                <a:ext uri="{FF2B5EF4-FFF2-40B4-BE49-F238E27FC236}">
                  <a16:creationId xmlns:a16="http://schemas.microsoft.com/office/drawing/2014/main" id="{7B25ABDD-FC90-FF71-440E-87AF68DE832E}"/>
                </a:ext>
              </a:extLst>
            </p:cNvPr>
            <p:cNvGrpSpPr/>
            <p:nvPr/>
          </p:nvGrpSpPr>
          <p:grpSpPr>
            <a:xfrm rot="10800000">
              <a:off x="6863899" y="4610660"/>
              <a:ext cx="636178" cy="842771"/>
              <a:chOff x="2783490" y="2587538"/>
              <a:chExt cx="625179" cy="842771"/>
            </a:xfrm>
          </p:grpSpPr>
          <p:sp>
            <p:nvSpPr>
              <p:cNvPr id="268" name="Rechteck 267">
                <a:extLst>
                  <a:ext uri="{FF2B5EF4-FFF2-40B4-BE49-F238E27FC236}">
                    <a16:creationId xmlns:a16="http://schemas.microsoft.com/office/drawing/2014/main" id="{0E2F2E7E-92AA-726D-1C2A-2CCA1B25909D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9" name="Ellipse 268">
                <a:extLst>
                  <a:ext uri="{FF2B5EF4-FFF2-40B4-BE49-F238E27FC236}">
                    <a16:creationId xmlns:a16="http://schemas.microsoft.com/office/drawing/2014/main" id="{44878D1B-BBFE-0E4C-DA29-DA3F8823EC11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0" name="Ellipse 269">
                <a:extLst>
                  <a:ext uri="{FF2B5EF4-FFF2-40B4-BE49-F238E27FC236}">
                    <a16:creationId xmlns:a16="http://schemas.microsoft.com/office/drawing/2014/main" id="{B26EAEB4-19E7-89ED-BB47-80950A46603C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51" name="Gruppieren 250">
              <a:extLst>
                <a:ext uri="{FF2B5EF4-FFF2-40B4-BE49-F238E27FC236}">
                  <a16:creationId xmlns:a16="http://schemas.microsoft.com/office/drawing/2014/main" id="{924C688A-BE8A-841B-D7CE-C58E9ED360A8}"/>
                </a:ext>
              </a:extLst>
            </p:cNvPr>
            <p:cNvGrpSpPr/>
            <p:nvPr/>
          </p:nvGrpSpPr>
          <p:grpSpPr>
            <a:xfrm>
              <a:off x="6868327" y="2922485"/>
              <a:ext cx="636177" cy="842771"/>
              <a:chOff x="2783490" y="2587538"/>
              <a:chExt cx="625179" cy="842771"/>
            </a:xfrm>
          </p:grpSpPr>
          <p:sp>
            <p:nvSpPr>
              <p:cNvPr id="265" name="Rechteck 264">
                <a:extLst>
                  <a:ext uri="{FF2B5EF4-FFF2-40B4-BE49-F238E27FC236}">
                    <a16:creationId xmlns:a16="http://schemas.microsoft.com/office/drawing/2014/main" id="{508B099A-6AC9-939A-6C30-0371CDD5C261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6" name="Ellipse 265">
                <a:extLst>
                  <a:ext uri="{FF2B5EF4-FFF2-40B4-BE49-F238E27FC236}">
                    <a16:creationId xmlns:a16="http://schemas.microsoft.com/office/drawing/2014/main" id="{DEA72B81-EC2F-4A30-FDF8-AD5DA0F31CA8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Ellipse 266">
                <a:extLst>
                  <a:ext uri="{FF2B5EF4-FFF2-40B4-BE49-F238E27FC236}">
                    <a16:creationId xmlns:a16="http://schemas.microsoft.com/office/drawing/2014/main" id="{C76D8CB7-9060-72E3-D240-FCA26E868C36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2" name="Rechteck 251">
              <a:extLst>
                <a:ext uri="{FF2B5EF4-FFF2-40B4-BE49-F238E27FC236}">
                  <a16:creationId xmlns:a16="http://schemas.microsoft.com/office/drawing/2014/main" id="{FA390E15-4FEC-285B-6B16-D32AFE9D5D0A}"/>
                </a:ext>
              </a:extLst>
            </p:cNvPr>
            <p:cNvSpPr/>
            <p:nvPr/>
          </p:nvSpPr>
          <p:spPr>
            <a:xfrm>
              <a:off x="7503904" y="5242894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Rechteck 252">
              <a:extLst>
                <a:ext uri="{FF2B5EF4-FFF2-40B4-BE49-F238E27FC236}">
                  <a16:creationId xmlns:a16="http://schemas.microsoft.com/office/drawing/2014/main" id="{3CC55046-6DF6-B68C-9F99-135FBB50F06A}"/>
                </a:ext>
              </a:extLst>
            </p:cNvPr>
            <p:cNvSpPr/>
            <p:nvPr/>
          </p:nvSpPr>
          <p:spPr>
            <a:xfrm>
              <a:off x="7503904" y="4821966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4" name="Rechteck 253">
              <a:extLst>
                <a:ext uri="{FF2B5EF4-FFF2-40B4-BE49-F238E27FC236}">
                  <a16:creationId xmlns:a16="http://schemas.microsoft.com/office/drawing/2014/main" id="{838E2C17-FC0E-3DE8-A874-7BE8BD7E02E6}"/>
                </a:ext>
              </a:extLst>
            </p:cNvPr>
            <p:cNvSpPr/>
            <p:nvPr/>
          </p:nvSpPr>
          <p:spPr>
            <a:xfrm>
              <a:off x="7522197" y="3349685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5" name="Rechteck 254">
              <a:extLst>
                <a:ext uri="{FF2B5EF4-FFF2-40B4-BE49-F238E27FC236}">
                  <a16:creationId xmlns:a16="http://schemas.microsoft.com/office/drawing/2014/main" id="{44F77103-9FB5-6F7B-C625-75055333D2CF}"/>
                </a:ext>
              </a:extLst>
            </p:cNvPr>
            <p:cNvSpPr/>
            <p:nvPr/>
          </p:nvSpPr>
          <p:spPr>
            <a:xfrm>
              <a:off x="7517629" y="481584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Rechteck 255">
              <a:extLst>
                <a:ext uri="{FF2B5EF4-FFF2-40B4-BE49-F238E27FC236}">
                  <a16:creationId xmlns:a16="http://schemas.microsoft.com/office/drawing/2014/main" id="{21BCD32D-7162-52BD-CE9F-FC7A9BE1B27D}"/>
                </a:ext>
              </a:extLst>
            </p:cNvPr>
            <p:cNvSpPr/>
            <p:nvPr/>
          </p:nvSpPr>
          <p:spPr>
            <a:xfrm>
              <a:off x="7503903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Rechteck 256">
              <a:extLst>
                <a:ext uri="{FF2B5EF4-FFF2-40B4-BE49-F238E27FC236}">
                  <a16:creationId xmlns:a16="http://schemas.microsoft.com/office/drawing/2014/main" id="{95714ABF-DB0E-F71C-7228-9D767B0E0244}"/>
                </a:ext>
              </a:extLst>
            </p:cNvPr>
            <p:cNvSpPr/>
            <p:nvPr/>
          </p:nvSpPr>
          <p:spPr>
            <a:xfrm>
              <a:off x="7103185" y="3134995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Rechteck 257">
              <a:extLst>
                <a:ext uri="{FF2B5EF4-FFF2-40B4-BE49-F238E27FC236}">
                  <a16:creationId xmlns:a16="http://schemas.microsoft.com/office/drawing/2014/main" id="{D9453891-CF24-A2FD-F838-FC0A94A4BD1E}"/>
                </a:ext>
              </a:extLst>
            </p:cNvPr>
            <p:cNvSpPr/>
            <p:nvPr/>
          </p:nvSpPr>
          <p:spPr>
            <a:xfrm>
              <a:off x="7522197" y="2923096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Rechteck 258">
              <a:extLst>
                <a:ext uri="{FF2B5EF4-FFF2-40B4-BE49-F238E27FC236}">
                  <a16:creationId xmlns:a16="http://schemas.microsoft.com/office/drawing/2014/main" id="{25A6ADC7-9AD9-3931-29A9-D0A9994C1725}"/>
                </a:ext>
              </a:extLst>
            </p:cNvPr>
            <p:cNvSpPr/>
            <p:nvPr/>
          </p:nvSpPr>
          <p:spPr>
            <a:xfrm>
              <a:off x="7522197" y="481294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Rechteck 259">
              <a:extLst>
                <a:ext uri="{FF2B5EF4-FFF2-40B4-BE49-F238E27FC236}">
                  <a16:creationId xmlns:a16="http://schemas.microsoft.com/office/drawing/2014/main" id="{42E4EE34-CC2C-74C4-DFCD-942451134CB7}"/>
                </a:ext>
              </a:extLst>
            </p:cNvPr>
            <p:cNvSpPr/>
            <p:nvPr/>
          </p:nvSpPr>
          <p:spPr>
            <a:xfrm>
              <a:off x="7522197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Rechteck 260">
              <a:extLst>
                <a:ext uri="{FF2B5EF4-FFF2-40B4-BE49-F238E27FC236}">
                  <a16:creationId xmlns:a16="http://schemas.microsoft.com/office/drawing/2014/main" id="{8F3BF3E8-824C-7D7D-4534-5E5F5A4ECE78}"/>
                </a:ext>
              </a:extLst>
            </p:cNvPr>
            <p:cNvSpPr/>
            <p:nvPr/>
          </p:nvSpPr>
          <p:spPr>
            <a:xfrm rot="5400000">
              <a:off x="6977862" y="4081311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CC979E18-6D89-201E-2EEE-820D50F5C359}"/>
                </a:ext>
              </a:extLst>
            </p:cNvPr>
            <p:cNvSpPr/>
            <p:nvPr/>
          </p:nvSpPr>
          <p:spPr>
            <a:xfrm rot="5400000">
              <a:off x="6555545" y="408131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3" name="Rechteck 262">
              <a:extLst>
                <a:ext uri="{FF2B5EF4-FFF2-40B4-BE49-F238E27FC236}">
                  <a16:creationId xmlns:a16="http://schemas.microsoft.com/office/drawing/2014/main" id="{4BB7A497-6A06-AFFC-2CFA-BDAADA8E7207}"/>
                </a:ext>
              </a:extLst>
            </p:cNvPr>
            <p:cNvSpPr/>
            <p:nvPr/>
          </p:nvSpPr>
          <p:spPr>
            <a:xfrm rot="5400000">
              <a:off x="6558926" y="4082963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4" name="Rechteck 263">
              <a:extLst>
                <a:ext uri="{FF2B5EF4-FFF2-40B4-BE49-F238E27FC236}">
                  <a16:creationId xmlns:a16="http://schemas.microsoft.com/office/drawing/2014/main" id="{E70CEEBD-6787-0BDE-79BD-C1DC846C2676}"/>
                </a:ext>
              </a:extLst>
            </p:cNvPr>
            <p:cNvSpPr/>
            <p:nvPr/>
          </p:nvSpPr>
          <p:spPr>
            <a:xfrm>
              <a:off x="7103185" y="5024481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4" name="Ellipse 223">
            <a:extLst>
              <a:ext uri="{FF2B5EF4-FFF2-40B4-BE49-F238E27FC236}">
                <a16:creationId xmlns:a16="http://schemas.microsoft.com/office/drawing/2014/main" id="{AD6BBAF2-A92B-5411-A63E-F91C72AB1E33}"/>
              </a:ext>
            </a:extLst>
          </p:cNvPr>
          <p:cNvSpPr/>
          <p:nvPr/>
        </p:nvSpPr>
        <p:spPr>
          <a:xfrm>
            <a:off x="5276688" y="4096848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Ellipse 224">
            <a:extLst>
              <a:ext uri="{FF2B5EF4-FFF2-40B4-BE49-F238E27FC236}">
                <a16:creationId xmlns:a16="http://schemas.microsoft.com/office/drawing/2014/main" id="{C71BBDD9-8301-EACF-64B9-5A68802AB07D}"/>
              </a:ext>
            </a:extLst>
          </p:cNvPr>
          <p:cNvSpPr/>
          <p:nvPr/>
        </p:nvSpPr>
        <p:spPr>
          <a:xfrm>
            <a:off x="5352881" y="4097905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Ellipse 225">
            <a:extLst>
              <a:ext uri="{FF2B5EF4-FFF2-40B4-BE49-F238E27FC236}">
                <a16:creationId xmlns:a16="http://schemas.microsoft.com/office/drawing/2014/main" id="{F9DD2693-6C1A-B82E-FD78-82D852BF2EBA}"/>
              </a:ext>
            </a:extLst>
          </p:cNvPr>
          <p:cNvSpPr/>
          <p:nvPr/>
        </p:nvSpPr>
        <p:spPr>
          <a:xfrm>
            <a:off x="5200495" y="4096848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FF85BA43-1005-E577-C14E-B013A7BCD9AC}"/>
              </a:ext>
            </a:extLst>
          </p:cNvPr>
          <p:cNvSpPr/>
          <p:nvPr/>
        </p:nvSpPr>
        <p:spPr>
          <a:xfrm>
            <a:off x="5276688" y="4172085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7DEB9440-010F-B4C6-56FB-F8795AAD969A}"/>
              </a:ext>
            </a:extLst>
          </p:cNvPr>
          <p:cNvSpPr/>
          <p:nvPr/>
        </p:nvSpPr>
        <p:spPr>
          <a:xfrm>
            <a:off x="5276688" y="4400072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8B8D1E79-D296-AAC2-5AED-E27790A20A43}"/>
              </a:ext>
            </a:extLst>
          </p:cNvPr>
          <p:cNvSpPr/>
          <p:nvPr/>
        </p:nvSpPr>
        <p:spPr>
          <a:xfrm>
            <a:off x="5352881" y="4401128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0" name="Ellipse 229">
            <a:extLst>
              <a:ext uri="{FF2B5EF4-FFF2-40B4-BE49-F238E27FC236}">
                <a16:creationId xmlns:a16="http://schemas.microsoft.com/office/drawing/2014/main" id="{A3367C31-13AC-0AC6-5B77-EF03B142E28C}"/>
              </a:ext>
            </a:extLst>
          </p:cNvPr>
          <p:cNvSpPr/>
          <p:nvPr/>
        </p:nvSpPr>
        <p:spPr>
          <a:xfrm>
            <a:off x="5200495" y="4400072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1" name="Ellipse 230">
            <a:extLst>
              <a:ext uri="{FF2B5EF4-FFF2-40B4-BE49-F238E27FC236}">
                <a16:creationId xmlns:a16="http://schemas.microsoft.com/office/drawing/2014/main" id="{2A17650C-BB1A-1B2D-D35F-57C02312D620}"/>
              </a:ext>
            </a:extLst>
          </p:cNvPr>
          <p:cNvSpPr/>
          <p:nvPr/>
        </p:nvSpPr>
        <p:spPr>
          <a:xfrm>
            <a:off x="5276688" y="4247460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Ellipse 231">
            <a:extLst>
              <a:ext uri="{FF2B5EF4-FFF2-40B4-BE49-F238E27FC236}">
                <a16:creationId xmlns:a16="http://schemas.microsoft.com/office/drawing/2014/main" id="{6AE0FA7D-B72E-4498-AF80-D5015C4EA8B7}"/>
              </a:ext>
            </a:extLst>
          </p:cNvPr>
          <p:cNvSpPr/>
          <p:nvPr/>
        </p:nvSpPr>
        <p:spPr>
          <a:xfrm>
            <a:off x="5276688" y="4328152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Ellipse 232">
            <a:extLst>
              <a:ext uri="{FF2B5EF4-FFF2-40B4-BE49-F238E27FC236}">
                <a16:creationId xmlns:a16="http://schemas.microsoft.com/office/drawing/2014/main" id="{2407D32D-973A-A831-541B-A639DF2B43E5}"/>
              </a:ext>
            </a:extLst>
          </p:cNvPr>
          <p:cNvSpPr/>
          <p:nvPr/>
        </p:nvSpPr>
        <p:spPr>
          <a:xfrm>
            <a:off x="5779854" y="4100524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Ellipse 233">
            <a:extLst>
              <a:ext uri="{FF2B5EF4-FFF2-40B4-BE49-F238E27FC236}">
                <a16:creationId xmlns:a16="http://schemas.microsoft.com/office/drawing/2014/main" id="{5E021023-0903-D3DC-35EF-C922EEB640FD}"/>
              </a:ext>
            </a:extLst>
          </p:cNvPr>
          <p:cNvSpPr/>
          <p:nvPr/>
        </p:nvSpPr>
        <p:spPr>
          <a:xfrm>
            <a:off x="5856047" y="4101581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Ellipse 234">
            <a:extLst>
              <a:ext uri="{FF2B5EF4-FFF2-40B4-BE49-F238E27FC236}">
                <a16:creationId xmlns:a16="http://schemas.microsoft.com/office/drawing/2014/main" id="{944F4B6C-720D-6C52-44BA-02D66FB8B927}"/>
              </a:ext>
            </a:extLst>
          </p:cNvPr>
          <p:cNvSpPr/>
          <p:nvPr/>
        </p:nvSpPr>
        <p:spPr>
          <a:xfrm>
            <a:off x="5779854" y="4175760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Ellipse 235">
            <a:extLst>
              <a:ext uri="{FF2B5EF4-FFF2-40B4-BE49-F238E27FC236}">
                <a16:creationId xmlns:a16="http://schemas.microsoft.com/office/drawing/2014/main" id="{967EBB5A-03AC-1719-EA20-CAC086644973}"/>
              </a:ext>
            </a:extLst>
          </p:cNvPr>
          <p:cNvSpPr/>
          <p:nvPr/>
        </p:nvSpPr>
        <p:spPr>
          <a:xfrm>
            <a:off x="5779854" y="4403747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C6B9E627-80CD-208F-8849-52B1CCEA25F4}"/>
              </a:ext>
            </a:extLst>
          </p:cNvPr>
          <p:cNvSpPr/>
          <p:nvPr/>
        </p:nvSpPr>
        <p:spPr>
          <a:xfrm>
            <a:off x="5779854" y="4251135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Ellipse 237">
            <a:extLst>
              <a:ext uri="{FF2B5EF4-FFF2-40B4-BE49-F238E27FC236}">
                <a16:creationId xmlns:a16="http://schemas.microsoft.com/office/drawing/2014/main" id="{892FB5CF-9D69-8394-D0F5-59F13977CF68}"/>
              </a:ext>
            </a:extLst>
          </p:cNvPr>
          <p:cNvSpPr/>
          <p:nvPr/>
        </p:nvSpPr>
        <p:spPr>
          <a:xfrm>
            <a:off x="5779854" y="4327598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>
            <a:extLst>
              <a:ext uri="{FF2B5EF4-FFF2-40B4-BE49-F238E27FC236}">
                <a16:creationId xmlns:a16="http://schemas.microsoft.com/office/drawing/2014/main" id="{41ABA1BE-C10A-4B6D-46BB-399BBCB5B3D5}"/>
              </a:ext>
            </a:extLst>
          </p:cNvPr>
          <p:cNvSpPr/>
          <p:nvPr/>
        </p:nvSpPr>
        <p:spPr>
          <a:xfrm>
            <a:off x="5932240" y="4249010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>
            <a:extLst>
              <a:ext uri="{FF2B5EF4-FFF2-40B4-BE49-F238E27FC236}">
                <a16:creationId xmlns:a16="http://schemas.microsoft.com/office/drawing/2014/main" id="{1A671295-C7C7-250F-3B89-3FFFD3226E24}"/>
              </a:ext>
            </a:extLst>
          </p:cNvPr>
          <p:cNvSpPr/>
          <p:nvPr/>
        </p:nvSpPr>
        <p:spPr>
          <a:xfrm>
            <a:off x="5856047" y="4249010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B8E081CE-0E0D-0849-78C0-4569669EDD52}"/>
              </a:ext>
            </a:extLst>
          </p:cNvPr>
          <p:cNvSpPr/>
          <p:nvPr/>
        </p:nvSpPr>
        <p:spPr>
          <a:xfrm>
            <a:off x="5932240" y="4177090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>
            <a:extLst>
              <a:ext uri="{FF2B5EF4-FFF2-40B4-BE49-F238E27FC236}">
                <a16:creationId xmlns:a16="http://schemas.microsoft.com/office/drawing/2014/main" id="{B6078B46-278D-DFA1-F522-0F43E213FC73}"/>
              </a:ext>
            </a:extLst>
          </p:cNvPr>
          <p:cNvSpPr/>
          <p:nvPr/>
        </p:nvSpPr>
        <p:spPr>
          <a:xfrm>
            <a:off x="5929521" y="4095885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E049DD2-F37E-B94E-08C0-674F610E8366}"/>
              </a:ext>
            </a:extLst>
          </p:cNvPr>
          <p:cNvSpPr/>
          <p:nvPr/>
        </p:nvSpPr>
        <p:spPr>
          <a:xfrm>
            <a:off x="6425336" y="4176639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>
            <a:extLst>
              <a:ext uri="{FF2B5EF4-FFF2-40B4-BE49-F238E27FC236}">
                <a16:creationId xmlns:a16="http://schemas.microsoft.com/office/drawing/2014/main" id="{597F8EE4-88A0-72BC-390A-CA2BC3129230}"/>
              </a:ext>
            </a:extLst>
          </p:cNvPr>
          <p:cNvSpPr/>
          <p:nvPr/>
        </p:nvSpPr>
        <p:spPr>
          <a:xfrm>
            <a:off x="6425336" y="4324067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Textfeld 244">
            <a:extLst>
              <a:ext uri="{FF2B5EF4-FFF2-40B4-BE49-F238E27FC236}">
                <a16:creationId xmlns:a16="http://schemas.microsoft.com/office/drawing/2014/main" id="{B0B38D6B-29E5-0AAF-066C-68B212CD2CFE}"/>
              </a:ext>
            </a:extLst>
          </p:cNvPr>
          <p:cNvSpPr txBox="1"/>
          <p:nvPr/>
        </p:nvSpPr>
        <p:spPr>
          <a:xfrm>
            <a:off x="5144055" y="4848501"/>
            <a:ext cx="1710135" cy="314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Lucida Console" panose="020B0609040504020204" pitchFamily="49" charset="0"/>
              </a:rPr>
              <a:t>IP: 192.168.1.4</a:t>
            </a:r>
          </a:p>
        </p:txBody>
      </p:sp>
      <p:sp>
        <p:nvSpPr>
          <p:cNvPr id="246" name="Rechteck: abgerundete Ecken 245">
            <a:extLst>
              <a:ext uri="{FF2B5EF4-FFF2-40B4-BE49-F238E27FC236}">
                <a16:creationId xmlns:a16="http://schemas.microsoft.com/office/drawing/2014/main" id="{51A76BF2-350D-BEC6-276B-60ADBA181DC4}"/>
              </a:ext>
            </a:extLst>
          </p:cNvPr>
          <p:cNvSpPr/>
          <p:nvPr/>
        </p:nvSpPr>
        <p:spPr>
          <a:xfrm>
            <a:off x="5921392" y="3364669"/>
            <a:ext cx="362009" cy="4053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2b</a:t>
            </a:r>
          </a:p>
        </p:txBody>
      </p:sp>
      <p:grpSp>
        <p:nvGrpSpPr>
          <p:cNvPr id="319" name="Gruppieren 318">
            <a:extLst>
              <a:ext uri="{FF2B5EF4-FFF2-40B4-BE49-F238E27FC236}">
                <a16:creationId xmlns:a16="http://schemas.microsoft.com/office/drawing/2014/main" id="{46B1CD59-5631-175B-C6C9-9C91146BC809}"/>
              </a:ext>
            </a:extLst>
          </p:cNvPr>
          <p:cNvGrpSpPr/>
          <p:nvPr/>
        </p:nvGrpSpPr>
        <p:grpSpPr>
          <a:xfrm>
            <a:off x="3741168" y="7880934"/>
            <a:ext cx="2805774" cy="1851159"/>
            <a:chOff x="2535846" y="2786459"/>
            <a:chExt cx="2805774" cy="1851159"/>
          </a:xfrm>
        </p:grpSpPr>
        <p:grpSp>
          <p:nvGrpSpPr>
            <p:cNvPr id="320" name="Gruppieren 319">
              <a:extLst>
                <a:ext uri="{FF2B5EF4-FFF2-40B4-BE49-F238E27FC236}">
                  <a16:creationId xmlns:a16="http://schemas.microsoft.com/office/drawing/2014/main" id="{9B1C3748-049D-C43A-73E1-45927E27DDF8}"/>
                </a:ext>
              </a:extLst>
            </p:cNvPr>
            <p:cNvGrpSpPr/>
            <p:nvPr/>
          </p:nvGrpSpPr>
          <p:grpSpPr>
            <a:xfrm rot="5400000">
              <a:off x="4260342" y="3556341"/>
              <a:ext cx="802689" cy="1359866"/>
              <a:chOff x="6863899" y="2922485"/>
              <a:chExt cx="1493943" cy="2530946"/>
            </a:xfrm>
          </p:grpSpPr>
          <p:sp>
            <p:nvSpPr>
              <p:cNvPr id="401" name="Rechteck 400">
                <a:extLst>
                  <a:ext uri="{FF2B5EF4-FFF2-40B4-BE49-F238E27FC236}">
                    <a16:creationId xmlns:a16="http://schemas.microsoft.com/office/drawing/2014/main" id="{63A08867-0C36-29E7-B46B-6ACCDC4B4B37}"/>
                  </a:ext>
                </a:extLst>
              </p:cNvPr>
              <p:cNvSpPr/>
              <p:nvPr/>
            </p:nvSpPr>
            <p:spPr>
              <a:xfrm>
                <a:off x="7513840" y="4395125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2" name="Rechteck 401">
                <a:extLst>
                  <a:ext uri="{FF2B5EF4-FFF2-40B4-BE49-F238E27FC236}">
                    <a16:creationId xmlns:a16="http://schemas.microsoft.com/office/drawing/2014/main" id="{6008A17D-B1DC-E65B-5601-F30A3CC4659E}"/>
                  </a:ext>
                </a:extLst>
              </p:cNvPr>
              <p:cNvSpPr/>
              <p:nvPr/>
            </p:nvSpPr>
            <p:spPr>
              <a:xfrm>
                <a:off x="7513840" y="397733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3" name="Rechteck 402">
                <a:extLst>
                  <a:ext uri="{FF2B5EF4-FFF2-40B4-BE49-F238E27FC236}">
                    <a16:creationId xmlns:a16="http://schemas.microsoft.com/office/drawing/2014/main" id="{43212D46-4E21-562A-27FA-AA93187AF64C}"/>
                  </a:ext>
                </a:extLst>
              </p:cNvPr>
              <p:cNvSpPr/>
              <p:nvPr/>
            </p:nvSpPr>
            <p:spPr>
              <a:xfrm>
                <a:off x="7513840" y="355954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04" name="Gruppieren 403">
                <a:extLst>
                  <a:ext uri="{FF2B5EF4-FFF2-40B4-BE49-F238E27FC236}">
                    <a16:creationId xmlns:a16="http://schemas.microsoft.com/office/drawing/2014/main" id="{598D27B5-6D45-964B-E66A-5AF1FC838949}"/>
                  </a:ext>
                </a:extLst>
              </p:cNvPr>
              <p:cNvGrpSpPr/>
              <p:nvPr/>
            </p:nvGrpSpPr>
            <p:grpSpPr>
              <a:xfrm rot="10800000">
                <a:off x="6863899" y="4610660"/>
                <a:ext cx="636178" cy="842771"/>
                <a:chOff x="2783490" y="2587538"/>
                <a:chExt cx="625179" cy="842771"/>
              </a:xfrm>
            </p:grpSpPr>
            <p:sp>
              <p:nvSpPr>
                <p:cNvPr id="422" name="Rechteck 421">
                  <a:extLst>
                    <a:ext uri="{FF2B5EF4-FFF2-40B4-BE49-F238E27FC236}">
                      <a16:creationId xmlns:a16="http://schemas.microsoft.com/office/drawing/2014/main" id="{8A459D4C-08C1-E4F9-127C-E37453027F2A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3" name="Ellipse 422">
                  <a:extLst>
                    <a:ext uri="{FF2B5EF4-FFF2-40B4-BE49-F238E27FC236}">
                      <a16:creationId xmlns:a16="http://schemas.microsoft.com/office/drawing/2014/main" id="{A0D892C1-3AC0-AC23-92BD-863013539692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4" name="Ellipse 423">
                  <a:extLst>
                    <a:ext uri="{FF2B5EF4-FFF2-40B4-BE49-F238E27FC236}">
                      <a16:creationId xmlns:a16="http://schemas.microsoft.com/office/drawing/2014/main" id="{85CB6C84-99FA-2F3C-94BC-E07F4E7E2661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05" name="Gruppieren 404">
                <a:extLst>
                  <a:ext uri="{FF2B5EF4-FFF2-40B4-BE49-F238E27FC236}">
                    <a16:creationId xmlns:a16="http://schemas.microsoft.com/office/drawing/2014/main" id="{E8C91C98-57FE-6A71-DAC6-A500C80463E7}"/>
                  </a:ext>
                </a:extLst>
              </p:cNvPr>
              <p:cNvGrpSpPr/>
              <p:nvPr/>
            </p:nvGrpSpPr>
            <p:grpSpPr>
              <a:xfrm>
                <a:off x="6868327" y="2922485"/>
                <a:ext cx="636177" cy="842771"/>
                <a:chOff x="2783490" y="2587538"/>
                <a:chExt cx="625179" cy="842771"/>
              </a:xfrm>
            </p:grpSpPr>
            <p:sp>
              <p:nvSpPr>
                <p:cNvPr id="419" name="Rechteck 418">
                  <a:extLst>
                    <a:ext uri="{FF2B5EF4-FFF2-40B4-BE49-F238E27FC236}">
                      <a16:creationId xmlns:a16="http://schemas.microsoft.com/office/drawing/2014/main" id="{89E8785C-A82B-82F5-8994-2E27BE446B9E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0" name="Ellipse 419">
                  <a:extLst>
                    <a:ext uri="{FF2B5EF4-FFF2-40B4-BE49-F238E27FC236}">
                      <a16:creationId xmlns:a16="http://schemas.microsoft.com/office/drawing/2014/main" id="{097BF13D-0AFF-EA30-FBFC-3197E56ED22B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1" name="Ellipse 420">
                  <a:extLst>
                    <a:ext uri="{FF2B5EF4-FFF2-40B4-BE49-F238E27FC236}">
                      <a16:creationId xmlns:a16="http://schemas.microsoft.com/office/drawing/2014/main" id="{378D7398-B390-B989-D199-EE0D70321A6A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06" name="Rechteck 405">
                <a:extLst>
                  <a:ext uri="{FF2B5EF4-FFF2-40B4-BE49-F238E27FC236}">
                    <a16:creationId xmlns:a16="http://schemas.microsoft.com/office/drawing/2014/main" id="{A3401ADB-4718-ABF6-5F89-B90345427B68}"/>
                  </a:ext>
                </a:extLst>
              </p:cNvPr>
              <p:cNvSpPr/>
              <p:nvPr/>
            </p:nvSpPr>
            <p:spPr>
              <a:xfrm>
                <a:off x="7503904" y="5242894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7" name="Rechteck 406">
                <a:extLst>
                  <a:ext uri="{FF2B5EF4-FFF2-40B4-BE49-F238E27FC236}">
                    <a16:creationId xmlns:a16="http://schemas.microsoft.com/office/drawing/2014/main" id="{84B682F1-43EF-9115-C7A6-5E4EEED74B90}"/>
                  </a:ext>
                </a:extLst>
              </p:cNvPr>
              <p:cNvSpPr/>
              <p:nvPr/>
            </p:nvSpPr>
            <p:spPr>
              <a:xfrm>
                <a:off x="7503904" y="4821966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8" name="Rechteck 407">
                <a:extLst>
                  <a:ext uri="{FF2B5EF4-FFF2-40B4-BE49-F238E27FC236}">
                    <a16:creationId xmlns:a16="http://schemas.microsoft.com/office/drawing/2014/main" id="{011EE901-A785-55E3-74A7-0F60F492D371}"/>
                  </a:ext>
                </a:extLst>
              </p:cNvPr>
              <p:cNvSpPr/>
              <p:nvPr/>
            </p:nvSpPr>
            <p:spPr>
              <a:xfrm>
                <a:off x="7522197" y="3349685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9" name="Rechteck 408">
                <a:extLst>
                  <a:ext uri="{FF2B5EF4-FFF2-40B4-BE49-F238E27FC236}">
                    <a16:creationId xmlns:a16="http://schemas.microsoft.com/office/drawing/2014/main" id="{8802D481-B832-111D-02BC-D93EB743BB9E}"/>
                  </a:ext>
                </a:extLst>
              </p:cNvPr>
              <p:cNvSpPr/>
              <p:nvPr/>
            </p:nvSpPr>
            <p:spPr>
              <a:xfrm>
                <a:off x="7517629" y="481584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0" name="Rechteck 409">
                <a:extLst>
                  <a:ext uri="{FF2B5EF4-FFF2-40B4-BE49-F238E27FC236}">
                    <a16:creationId xmlns:a16="http://schemas.microsoft.com/office/drawing/2014/main" id="{4E923E6D-1717-2E4F-8BEE-2F35D3B80AE2}"/>
                  </a:ext>
                </a:extLst>
              </p:cNvPr>
              <p:cNvSpPr/>
              <p:nvPr/>
            </p:nvSpPr>
            <p:spPr>
              <a:xfrm>
                <a:off x="7503903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1" name="Rechteck 410">
                <a:extLst>
                  <a:ext uri="{FF2B5EF4-FFF2-40B4-BE49-F238E27FC236}">
                    <a16:creationId xmlns:a16="http://schemas.microsoft.com/office/drawing/2014/main" id="{78BCB223-65DA-6CFA-BDD5-CB502472D4C4}"/>
                  </a:ext>
                </a:extLst>
              </p:cNvPr>
              <p:cNvSpPr/>
              <p:nvPr/>
            </p:nvSpPr>
            <p:spPr>
              <a:xfrm>
                <a:off x="7103185" y="3134995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2" name="Rechteck 411">
                <a:extLst>
                  <a:ext uri="{FF2B5EF4-FFF2-40B4-BE49-F238E27FC236}">
                    <a16:creationId xmlns:a16="http://schemas.microsoft.com/office/drawing/2014/main" id="{D6AE39C8-4DBE-A29E-FDF6-8D8413E374F5}"/>
                  </a:ext>
                </a:extLst>
              </p:cNvPr>
              <p:cNvSpPr/>
              <p:nvPr/>
            </p:nvSpPr>
            <p:spPr>
              <a:xfrm>
                <a:off x="7522197" y="2923096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3" name="Rechteck 412">
                <a:extLst>
                  <a:ext uri="{FF2B5EF4-FFF2-40B4-BE49-F238E27FC236}">
                    <a16:creationId xmlns:a16="http://schemas.microsoft.com/office/drawing/2014/main" id="{F3A75438-68B7-30C8-0EF3-D091634CB0EE}"/>
                  </a:ext>
                </a:extLst>
              </p:cNvPr>
              <p:cNvSpPr/>
              <p:nvPr/>
            </p:nvSpPr>
            <p:spPr>
              <a:xfrm>
                <a:off x="7522197" y="481294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4" name="Rechteck 413">
                <a:extLst>
                  <a:ext uri="{FF2B5EF4-FFF2-40B4-BE49-F238E27FC236}">
                    <a16:creationId xmlns:a16="http://schemas.microsoft.com/office/drawing/2014/main" id="{3C20B4C2-AD98-34F1-0E11-731A33241092}"/>
                  </a:ext>
                </a:extLst>
              </p:cNvPr>
              <p:cNvSpPr/>
              <p:nvPr/>
            </p:nvSpPr>
            <p:spPr>
              <a:xfrm>
                <a:off x="7522197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5" name="Rechteck 414">
                <a:extLst>
                  <a:ext uri="{FF2B5EF4-FFF2-40B4-BE49-F238E27FC236}">
                    <a16:creationId xmlns:a16="http://schemas.microsoft.com/office/drawing/2014/main" id="{54FEE7EB-2882-F37B-ED54-E950974D7BA0}"/>
                  </a:ext>
                </a:extLst>
              </p:cNvPr>
              <p:cNvSpPr/>
              <p:nvPr/>
            </p:nvSpPr>
            <p:spPr>
              <a:xfrm rot="5400000">
                <a:off x="6977862" y="4081311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6" name="Rechteck 415">
                <a:extLst>
                  <a:ext uri="{FF2B5EF4-FFF2-40B4-BE49-F238E27FC236}">
                    <a16:creationId xmlns:a16="http://schemas.microsoft.com/office/drawing/2014/main" id="{2344202B-A9E5-2485-A285-888D9D5CC316}"/>
                  </a:ext>
                </a:extLst>
              </p:cNvPr>
              <p:cNvSpPr/>
              <p:nvPr/>
            </p:nvSpPr>
            <p:spPr>
              <a:xfrm rot="5400000">
                <a:off x="6555545" y="408131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7" name="Rechteck 416">
                <a:extLst>
                  <a:ext uri="{FF2B5EF4-FFF2-40B4-BE49-F238E27FC236}">
                    <a16:creationId xmlns:a16="http://schemas.microsoft.com/office/drawing/2014/main" id="{6C2D5FAB-1BE8-07FD-BD93-AD6BA8E259A2}"/>
                  </a:ext>
                </a:extLst>
              </p:cNvPr>
              <p:cNvSpPr/>
              <p:nvPr/>
            </p:nvSpPr>
            <p:spPr>
              <a:xfrm rot="5400000">
                <a:off x="6558926" y="4082963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8" name="Rechteck 417">
                <a:extLst>
                  <a:ext uri="{FF2B5EF4-FFF2-40B4-BE49-F238E27FC236}">
                    <a16:creationId xmlns:a16="http://schemas.microsoft.com/office/drawing/2014/main" id="{65BB29D7-5FE5-E172-30E3-F67F26043097}"/>
                  </a:ext>
                </a:extLst>
              </p:cNvPr>
              <p:cNvSpPr/>
              <p:nvPr/>
            </p:nvSpPr>
            <p:spPr>
              <a:xfrm>
                <a:off x="7103185" y="5024481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1" name="Gruppieren 320">
              <a:extLst>
                <a:ext uri="{FF2B5EF4-FFF2-40B4-BE49-F238E27FC236}">
                  <a16:creationId xmlns:a16="http://schemas.microsoft.com/office/drawing/2014/main" id="{002AD0B6-6FBF-B8ED-5986-B5CB12D6F8FE}"/>
                </a:ext>
              </a:extLst>
            </p:cNvPr>
            <p:cNvGrpSpPr/>
            <p:nvPr/>
          </p:nvGrpSpPr>
          <p:grpSpPr>
            <a:xfrm rot="5400000">
              <a:off x="2814434" y="3556341"/>
              <a:ext cx="802689" cy="1359866"/>
              <a:chOff x="6863899" y="2922485"/>
              <a:chExt cx="1493943" cy="2530946"/>
            </a:xfrm>
          </p:grpSpPr>
          <p:sp>
            <p:nvSpPr>
              <p:cNvPr id="377" name="Rechteck 376">
                <a:extLst>
                  <a:ext uri="{FF2B5EF4-FFF2-40B4-BE49-F238E27FC236}">
                    <a16:creationId xmlns:a16="http://schemas.microsoft.com/office/drawing/2014/main" id="{93D18CDC-89A9-3C94-A905-8D4985CD690A}"/>
                  </a:ext>
                </a:extLst>
              </p:cNvPr>
              <p:cNvSpPr/>
              <p:nvPr/>
            </p:nvSpPr>
            <p:spPr>
              <a:xfrm>
                <a:off x="7513840" y="4395125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8" name="Rechteck 377">
                <a:extLst>
                  <a:ext uri="{FF2B5EF4-FFF2-40B4-BE49-F238E27FC236}">
                    <a16:creationId xmlns:a16="http://schemas.microsoft.com/office/drawing/2014/main" id="{E1E2FA2D-A4C9-443B-7B9D-50503C88B2D3}"/>
                  </a:ext>
                </a:extLst>
              </p:cNvPr>
              <p:cNvSpPr/>
              <p:nvPr/>
            </p:nvSpPr>
            <p:spPr>
              <a:xfrm>
                <a:off x="7513840" y="397733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9" name="Rechteck 378">
                <a:extLst>
                  <a:ext uri="{FF2B5EF4-FFF2-40B4-BE49-F238E27FC236}">
                    <a16:creationId xmlns:a16="http://schemas.microsoft.com/office/drawing/2014/main" id="{BE8C5458-8943-EDB5-8C74-B1000BAAEA8E}"/>
                  </a:ext>
                </a:extLst>
              </p:cNvPr>
              <p:cNvSpPr/>
              <p:nvPr/>
            </p:nvSpPr>
            <p:spPr>
              <a:xfrm>
                <a:off x="7513840" y="355954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80" name="Gruppieren 379">
                <a:extLst>
                  <a:ext uri="{FF2B5EF4-FFF2-40B4-BE49-F238E27FC236}">
                    <a16:creationId xmlns:a16="http://schemas.microsoft.com/office/drawing/2014/main" id="{B88E18E3-2A88-BC9F-9DA6-AB2186096A77}"/>
                  </a:ext>
                </a:extLst>
              </p:cNvPr>
              <p:cNvGrpSpPr/>
              <p:nvPr/>
            </p:nvGrpSpPr>
            <p:grpSpPr>
              <a:xfrm rot="10800000">
                <a:off x="6863899" y="4610660"/>
                <a:ext cx="636178" cy="842771"/>
                <a:chOff x="2783490" y="2587538"/>
                <a:chExt cx="625179" cy="842771"/>
              </a:xfrm>
            </p:grpSpPr>
            <p:sp>
              <p:nvSpPr>
                <p:cNvPr id="398" name="Rechteck 397">
                  <a:extLst>
                    <a:ext uri="{FF2B5EF4-FFF2-40B4-BE49-F238E27FC236}">
                      <a16:creationId xmlns:a16="http://schemas.microsoft.com/office/drawing/2014/main" id="{203A2233-64E1-374E-1301-FF4952737693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9" name="Ellipse 398">
                  <a:extLst>
                    <a:ext uri="{FF2B5EF4-FFF2-40B4-BE49-F238E27FC236}">
                      <a16:creationId xmlns:a16="http://schemas.microsoft.com/office/drawing/2014/main" id="{6DBFCBF0-CE4A-EB88-19DB-43069AD4E1DF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0" name="Ellipse 399">
                  <a:extLst>
                    <a:ext uri="{FF2B5EF4-FFF2-40B4-BE49-F238E27FC236}">
                      <a16:creationId xmlns:a16="http://schemas.microsoft.com/office/drawing/2014/main" id="{4F254C93-88E9-62A7-682A-7452026978C1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81" name="Gruppieren 380">
                <a:extLst>
                  <a:ext uri="{FF2B5EF4-FFF2-40B4-BE49-F238E27FC236}">
                    <a16:creationId xmlns:a16="http://schemas.microsoft.com/office/drawing/2014/main" id="{1CC41515-54A9-3297-4856-1C8EF835F67C}"/>
                  </a:ext>
                </a:extLst>
              </p:cNvPr>
              <p:cNvGrpSpPr/>
              <p:nvPr/>
            </p:nvGrpSpPr>
            <p:grpSpPr>
              <a:xfrm>
                <a:off x="6868327" y="2922485"/>
                <a:ext cx="636177" cy="842771"/>
                <a:chOff x="2783490" y="2587538"/>
                <a:chExt cx="625179" cy="842771"/>
              </a:xfrm>
            </p:grpSpPr>
            <p:sp>
              <p:nvSpPr>
                <p:cNvPr id="395" name="Rechteck 394">
                  <a:extLst>
                    <a:ext uri="{FF2B5EF4-FFF2-40B4-BE49-F238E27FC236}">
                      <a16:creationId xmlns:a16="http://schemas.microsoft.com/office/drawing/2014/main" id="{A4955BB1-6254-DCE7-1FEE-002F96E206CB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6" name="Ellipse 395">
                  <a:extLst>
                    <a:ext uri="{FF2B5EF4-FFF2-40B4-BE49-F238E27FC236}">
                      <a16:creationId xmlns:a16="http://schemas.microsoft.com/office/drawing/2014/main" id="{9C4822C7-272F-6301-30AE-16249AA60AF6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7" name="Ellipse 396">
                  <a:extLst>
                    <a:ext uri="{FF2B5EF4-FFF2-40B4-BE49-F238E27FC236}">
                      <a16:creationId xmlns:a16="http://schemas.microsoft.com/office/drawing/2014/main" id="{DD3704BF-167C-86CB-036E-EAC3B3861AA0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82" name="Rechteck 381">
                <a:extLst>
                  <a:ext uri="{FF2B5EF4-FFF2-40B4-BE49-F238E27FC236}">
                    <a16:creationId xmlns:a16="http://schemas.microsoft.com/office/drawing/2014/main" id="{7B3878D5-41F4-BB51-7363-EF19E13A77BD}"/>
                  </a:ext>
                </a:extLst>
              </p:cNvPr>
              <p:cNvSpPr/>
              <p:nvPr/>
            </p:nvSpPr>
            <p:spPr>
              <a:xfrm>
                <a:off x="7503904" y="5242894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3" name="Rechteck 382">
                <a:extLst>
                  <a:ext uri="{FF2B5EF4-FFF2-40B4-BE49-F238E27FC236}">
                    <a16:creationId xmlns:a16="http://schemas.microsoft.com/office/drawing/2014/main" id="{F661011B-70C3-2CB2-EBD9-5261915E1747}"/>
                  </a:ext>
                </a:extLst>
              </p:cNvPr>
              <p:cNvSpPr/>
              <p:nvPr/>
            </p:nvSpPr>
            <p:spPr>
              <a:xfrm>
                <a:off x="7503904" y="4821966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4" name="Rechteck 383">
                <a:extLst>
                  <a:ext uri="{FF2B5EF4-FFF2-40B4-BE49-F238E27FC236}">
                    <a16:creationId xmlns:a16="http://schemas.microsoft.com/office/drawing/2014/main" id="{ADE69E89-BA19-CC39-917F-AA03AC2638E1}"/>
                  </a:ext>
                </a:extLst>
              </p:cNvPr>
              <p:cNvSpPr/>
              <p:nvPr/>
            </p:nvSpPr>
            <p:spPr>
              <a:xfrm>
                <a:off x="7522197" y="3349685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5" name="Rechteck 384">
                <a:extLst>
                  <a:ext uri="{FF2B5EF4-FFF2-40B4-BE49-F238E27FC236}">
                    <a16:creationId xmlns:a16="http://schemas.microsoft.com/office/drawing/2014/main" id="{C027D8D7-6A14-CE43-68C7-A256DEA118B8}"/>
                  </a:ext>
                </a:extLst>
              </p:cNvPr>
              <p:cNvSpPr/>
              <p:nvPr/>
            </p:nvSpPr>
            <p:spPr>
              <a:xfrm>
                <a:off x="7517629" y="481584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6" name="Rechteck 385">
                <a:extLst>
                  <a:ext uri="{FF2B5EF4-FFF2-40B4-BE49-F238E27FC236}">
                    <a16:creationId xmlns:a16="http://schemas.microsoft.com/office/drawing/2014/main" id="{008E56E0-E923-A51B-DC97-196E968F9B07}"/>
                  </a:ext>
                </a:extLst>
              </p:cNvPr>
              <p:cNvSpPr/>
              <p:nvPr/>
            </p:nvSpPr>
            <p:spPr>
              <a:xfrm>
                <a:off x="7503903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7" name="Rechteck 386">
                <a:extLst>
                  <a:ext uri="{FF2B5EF4-FFF2-40B4-BE49-F238E27FC236}">
                    <a16:creationId xmlns:a16="http://schemas.microsoft.com/office/drawing/2014/main" id="{2A209FCF-964C-F3AA-84F1-72F251A2C3AF}"/>
                  </a:ext>
                </a:extLst>
              </p:cNvPr>
              <p:cNvSpPr/>
              <p:nvPr/>
            </p:nvSpPr>
            <p:spPr>
              <a:xfrm>
                <a:off x="7103185" y="3134995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8" name="Rechteck 387">
                <a:extLst>
                  <a:ext uri="{FF2B5EF4-FFF2-40B4-BE49-F238E27FC236}">
                    <a16:creationId xmlns:a16="http://schemas.microsoft.com/office/drawing/2014/main" id="{E4CEAF79-9B15-A011-CEFD-4759F6F47753}"/>
                  </a:ext>
                </a:extLst>
              </p:cNvPr>
              <p:cNvSpPr/>
              <p:nvPr/>
            </p:nvSpPr>
            <p:spPr>
              <a:xfrm>
                <a:off x="7522197" y="2923096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9" name="Rechteck 388">
                <a:extLst>
                  <a:ext uri="{FF2B5EF4-FFF2-40B4-BE49-F238E27FC236}">
                    <a16:creationId xmlns:a16="http://schemas.microsoft.com/office/drawing/2014/main" id="{F0F89C56-55BB-B614-35D9-0072BDAEDCAF}"/>
                  </a:ext>
                </a:extLst>
              </p:cNvPr>
              <p:cNvSpPr/>
              <p:nvPr/>
            </p:nvSpPr>
            <p:spPr>
              <a:xfrm>
                <a:off x="7522197" y="481294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0" name="Rechteck 389">
                <a:extLst>
                  <a:ext uri="{FF2B5EF4-FFF2-40B4-BE49-F238E27FC236}">
                    <a16:creationId xmlns:a16="http://schemas.microsoft.com/office/drawing/2014/main" id="{AD33B42F-3B04-A8D4-3213-E9B80190EA7C}"/>
                  </a:ext>
                </a:extLst>
              </p:cNvPr>
              <p:cNvSpPr/>
              <p:nvPr/>
            </p:nvSpPr>
            <p:spPr>
              <a:xfrm>
                <a:off x="7522197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1" name="Rechteck 390">
                <a:extLst>
                  <a:ext uri="{FF2B5EF4-FFF2-40B4-BE49-F238E27FC236}">
                    <a16:creationId xmlns:a16="http://schemas.microsoft.com/office/drawing/2014/main" id="{2A0547DE-6847-884A-99B2-80C208DFC3B0}"/>
                  </a:ext>
                </a:extLst>
              </p:cNvPr>
              <p:cNvSpPr/>
              <p:nvPr/>
            </p:nvSpPr>
            <p:spPr>
              <a:xfrm rot="5400000">
                <a:off x="6977862" y="4081311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2" name="Rechteck 391">
                <a:extLst>
                  <a:ext uri="{FF2B5EF4-FFF2-40B4-BE49-F238E27FC236}">
                    <a16:creationId xmlns:a16="http://schemas.microsoft.com/office/drawing/2014/main" id="{DA584C4C-D7B3-E1A3-B667-5F5DBF4E7C3F}"/>
                  </a:ext>
                </a:extLst>
              </p:cNvPr>
              <p:cNvSpPr/>
              <p:nvPr/>
            </p:nvSpPr>
            <p:spPr>
              <a:xfrm rot="5400000">
                <a:off x="6555545" y="408131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3" name="Rechteck 392">
                <a:extLst>
                  <a:ext uri="{FF2B5EF4-FFF2-40B4-BE49-F238E27FC236}">
                    <a16:creationId xmlns:a16="http://schemas.microsoft.com/office/drawing/2014/main" id="{436FCCD7-8E35-79B0-A6B9-374A78ADB292}"/>
                  </a:ext>
                </a:extLst>
              </p:cNvPr>
              <p:cNvSpPr/>
              <p:nvPr/>
            </p:nvSpPr>
            <p:spPr>
              <a:xfrm rot="5400000">
                <a:off x="6558926" y="4082963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4" name="Rechteck 393">
                <a:extLst>
                  <a:ext uri="{FF2B5EF4-FFF2-40B4-BE49-F238E27FC236}">
                    <a16:creationId xmlns:a16="http://schemas.microsoft.com/office/drawing/2014/main" id="{AAADD17C-5E9B-2306-A47C-234E4C642392}"/>
                  </a:ext>
                </a:extLst>
              </p:cNvPr>
              <p:cNvSpPr/>
              <p:nvPr/>
            </p:nvSpPr>
            <p:spPr>
              <a:xfrm>
                <a:off x="7103185" y="5024481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2" name="Gruppieren 321">
              <a:extLst>
                <a:ext uri="{FF2B5EF4-FFF2-40B4-BE49-F238E27FC236}">
                  <a16:creationId xmlns:a16="http://schemas.microsoft.com/office/drawing/2014/main" id="{1EACA998-C0E9-9808-989B-49A2EC404131}"/>
                </a:ext>
              </a:extLst>
            </p:cNvPr>
            <p:cNvGrpSpPr/>
            <p:nvPr/>
          </p:nvGrpSpPr>
          <p:grpSpPr>
            <a:xfrm rot="5400000">
              <a:off x="3546795" y="2507871"/>
              <a:ext cx="802689" cy="1359866"/>
              <a:chOff x="6863899" y="2922485"/>
              <a:chExt cx="1493943" cy="2530946"/>
            </a:xfrm>
          </p:grpSpPr>
          <p:sp>
            <p:nvSpPr>
              <p:cNvPr id="353" name="Rechteck 352">
                <a:extLst>
                  <a:ext uri="{FF2B5EF4-FFF2-40B4-BE49-F238E27FC236}">
                    <a16:creationId xmlns:a16="http://schemas.microsoft.com/office/drawing/2014/main" id="{5850B9E3-9DF2-4797-6A41-6B72AC7C1E09}"/>
                  </a:ext>
                </a:extLst>
              </p:cNvPr>
              <p:cNvSpPr/>
              <p:nvPr/>
            </p:nvSpPr>
            <p:spPr>
              <a:xfrm>
                <a:off x="7513840" y="4395125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4" name="Rechteck 353">
                <a:extLst>
                  <a:ext uri="{FF2B5EF4-FFF2-40B4-BE49-F238E27FC236}">
                    <a16:creationId xmlns:a16="http://schemas.microsoft.com/office/drawing/2014/main" id="{72275300-E954-0B5E-0D09-836F749DD04D}"/>
                  </a:ext>
                </a:extLst>
              </p:cNvPr>
              <p:cNvSpPr/>
              <p:nvPr/>
            </p:nvSpPr>
            <p:spPr>
              <a:xfrm>
                <a:off x="7513840" y="397733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5" name="Rechteck 354">
                <a:extLst>
                  <a:ext uri="{FF2B5EF4-FFF2-40B4-BE49-F238E27FC236}">
                    <a16:creationId xmlns:a16="http://schemas.microsoft.com/office/drawing/2014/main" id="{9CD69F13-9E1D-3F5D-134E-3936C7E0C67D}"/>
                  </a:ext>
                </a:extLst>
              </p:cNvPr>
              <p:cNvSpPr/>
              <p:nvPr/>
            </p:nvSpPr>
            <p:spPr>
              <a:xfrm>
                <a:off x="7513840" y="355954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356" name="Gruppieren 355">
                <a:extLst>
                  <a:ext uri="{FF2B5EF4-FFF2-40B4-BE49-F238E27FC236}">
                    <a16:creationId xmlns:a16="http://schemas.microsoft.com/office/drawing/2014/main" id="{0CF9298C-4242-25F1-73E8-6FC87DADAA06}"/>
                  </a:ext>
                </a:extLst>
              </p:cNvPr>
              <p:cNvGrpSpPr/>
              <p:nvPr/>
            </p:nvGrpSpPr>
            <p:grpSpPr>
              <a:xfrm rot="10800000">
                <a:off x="6863899" y="4610660"/>
                <a:ext cx="636178" cy="842771"/>
                <a:chOff x="2783490" y="2587538"/>
                <a:chExt cx="625179" cy="842771"/>
              </a:xfrm>
            </p:grpSpPr>
            <p:sp>
              <p:nvSpPr>
                <p:cNvPr id="374" name="Rechteck 373">
                  <a:extLst>
                    <a:ext uri="{FF2B5EF4-FFF2-40B4-BE49-F238E27FC236}">
                      <a16:creationId xmlns:a16="http://schemas.microsoft.com/office/drawing/2014/main" id="{7CE4CC19-ED83-0E5D-2D5E-E7FA06B757E5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5" name="Ellipse 374">
                  <a:extLst>
                    <a:ext uri="{FF2B5EF4-FFF2-40B4-BE49-F238E27FC236}">
                      <a16:creationId xmlns:a16="http://schemas.microsoft.com/office/drawing/2014/main" id="{D43F14F2-1B51-B6A4-DA96-1A5DD11987A1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6" name="Ellipse 375">
                  <a:extLst>
                    <a:ext uri="{FF2B5EF4-FFF2-40B4-BE49-F238E27FC236}">
                      <a16:creationId xmlns:a16="http://schemas.microsoft.com/office/drawing/2014/main" id="{E51E612C-920C-5751-30CE-1358F2026E02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357" name="Gruppieren 356">
                <a:extLst>
                  <a:ext uri="{FF2B5EF4-FFF2-40B4-BE49-F238E27FC236}">
                    <a16:creationId xmlns:a16="http://schemas.microsoft.com/office/drawing/2014/main" id="{E2545A33-13FD-9075-8BDA-DC31B49AB9FA}"/>
                  </a:ext>
                </a:extLst>
              </p:cNvPr>
              <p:cNvGrpSpPr/>
              <p:nvPr/>
            </p:nvGrpSpPr>
            <p:grpSpPr>
              <a:xfrm>
                <a:off x="6868327" y="2922485"/>
                <a:ext cx="636177" cy="842771"/>
                <a:chOff x="2783490" y="2587538"/>
                <a:chExt cx="625179" cy="842771"/>
              </a:xfrm>
            </p:grpSpPr>
            <p:sp>
              <p:nvSpPr>
                <p:cNvPr id="371" name="Rechteck 370">
                  <a:extLst>
                    <a:ext uri="{FF2B5EF4-FFF2-40B4-BE49-F238E27FC236}">
                      <a16:creationId xmlns:a16="http://schemas.microsoft.com/office/drawing/2014/main" id="{69635115-5CA4-AA19-269B-BE569B984430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2" name="Ellipse 371">
                  <a:extLst>
                    <a:ext uri="{FF2B5EF4-FFF2-40B4-BE49-F238E27FC236}">
                      <a16:creationId xmlns:a16="http://schemas.microsoft.com/office/drawing/2014/main" id="{052EA1F9-0C66-42C3-3B93-F3005963F26C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3" name="Ellipse 372">
                  <a:extLst>
                    <a:ext uri="{FF2B5EF4-FFF2-40B4-BE49-F238E27FC236}">
                      <a16:creationId xmlns:a16="http://schemas.microsoft.com/office/drawing/2014/main" id="{08E16E96-1E61-B2E9-89C2-AB926CDC2FB1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58" name="Rechteck 357">
                <a:extLst>
                  <a:ext uri="{FF2B5EF4-FFF2-40B4-BE49-F238E27FC236}">
                    <a16:creationId xmlns:a16="http://schemas.microsoft.com/office/drawing/2014/main" id="{1F1711FD-B982-3B9A-726F-ABD181AFD653}"/>
                  </a:ext>
                </a:extLst>
              </p:cNvPr>
              <p:cNvSpPr/>
              <p:nvPr/>
            </p:nvSpPr>
            <p:spPr>
              <a:xfrm>
                <a:off x="7503904" y="5242894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9" name="Rechteck 358">
                <a:extLst>
                  <a:ext uri="{FF2B5EF4-FFF2-40B4-BE49-F238E27FC236}">
                    <a16:creationId xmlns:a16="http://schemas.microsoft.com/office/drawing/2014/main" id="{A5BF17B4-3CA3-97CD-ABE1-1F411D6E72D1}"/>
                  </a:ext>
                </a:extLst>
              </p:cNvPr>
              <p:cNvSpPr/>
              <p:nvPr/>
            </p:nvSpPr>
            <p:spPr>
              <a:xfrm>
                <a:off x="7503904" y="4821966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0" name="Rechteck 359">
                <a:extLst>
                  <a:ext uri="{FF2B5EF4-FFF2-40B4-BE49-F238E27FC236}">
                    <a16:creationId xmlns:a16="http://schemas.microsoft.com/office/drawing/2014/main" id="{76A28C39-06B6-3546-9363-95576F1D9C8F}"/>
                  </a:ext>
                </a:extLst>
              </p:cNvPr>
              <p:cNvSpPr/>
              <p:nvPr/>
            </p:nvSpPr>
            <p:spPr>
              <a:xfrm>
                <a:off x="7522197" y="3349685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1" name="Rechteck 360">
                <a:extLst>
                  <a:ext uri="{FF2B5EF4-FFF2-40B4-BE49-F238E27FC236}">
                    <a16:creationId xmlns:a16="http://schemas.microsoft.com/office/drawing/2014/main" id="{E5BE01E1-21F1-CDE8-7C65-70E73C14E7BD}"/>
                  </a:ext>
                </a:extLst>
              </p:cNvPr>
              <p:cNvSpPr/>
              <p:nvPr/>
            </p:nvSpPr>
            <p:spPr>
              <a:xfrm>
                <a:off x="7517629" y="481584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2" name="Rechteck 361">
                <a:extLst>
                  <a:ext uri="{FF2B5EF4-FFF2-40B4-BE49-F238E27FC236}">
                    <a16:creationId xmlns:a16="http://schemas.microsoft.com/office/drawing/2014/main" id="{B6F00EDC-F549-9150-DA09-3A1C2B6703C3}"/>
                  </a:ext>
                </a:extLst>
              </p:cNvPr>
              <p:cNvSpPr/>
              <p:nvPr/>
            </p:nvSpPr>
            <p:spPr>
              <a:xfrm>
                <a:off x="7503903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3" name="Rechteck 362">
                <a:extLst>
                  <a:ext uri="{FF2B5EF4-FFF2-40B4-BE49-F238E27FC236}">
                    <a16:creationId xmlns:a16="http://schemas.microsoft.com/office/drawing/2014/main" id="{1B3D63EC-54B8-826B-324C-47C771C8F24D}"/>
                  </a:ext>
                </a:extLst>
              </p:cNvPr>
              <p:cNvSpPr/>
              <p:nvPr/>
            </p:nvSpPr>
            <p:spPr>
              <a:xfrm>
                <a:off x="7103185" y="3134995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4" name="Rechteck 363">
                <a:extLst>
                  <a:ext uri="{FF2B5EF4-FFF2-40B4-BE49-F238E27FC236}">
                    <a16:creationId xmlns:a16="http://schemas.microsoft.com/office/drawing/2014/main" id="{8A44D09D-AC61-A7CE-95C4-3FA707A4ED2F}"/>
                  </a:ext>
                </a:extLst>
              </p:cNvPr>
              <p:cNvSpPr/>
              <p:nvPr/>
            </p:nvSpPr>
            <p:spPr>
              <a:xfrm>
                <a:off x="7522197" y="2923096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5" name="Rechteck 364">
                <a:extLst>
                  <a:ext uri="{FF2B5EF4-FFF2-40B4-BE49-F238E27FC236}">
                    <a16:creationId xmlns:a16="http://schemas.microsoft.com/office/drawing/2014/main" id="{7C324D6D-EFB3-EE7B-3FD4-31AFAC9F793E}"/>
                  </a:ext>
                </a:extLst>
              </p:cNvPr>
              <p:cNvSpPr/>
              <p:nvPr/>
            </p:nvSpPr>
            <p:spPr>
              <a:xfrm>
                <a:off x="7522197" y="481294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6" name="Rechteck 365">
                <a:extLst>
                  <a:ext uri="{FF2B5EF4-FFF2-40B4-BE49-F238E27FC236}">
                    <a16:creationId xmlns:a16="http://schemas.microsoft.com/office/drawing/2014/main" id="{7D196536-EC34-B1BC-31C9-847161A70413}"/>
                  </a:ext>
                </a:extLst>
              </p:cNvPr>
              <p:cNvSpPr/>
              <p:nvPr/>
            </p:nvSpPr>
            <p:spPr>
              <a:xfrm>
                <a:off x="7522197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7" name="Rechteck 366">
                <a:extLst>
                  <a:ext uri="{FF2B5EF4-FFF2-40B4-BE49-F238E27FC236}">
                    <a16:creationId xmlns:a16="http://schemas.microsoft.com/office/drawing/2014/main" id="{7C814C40-B6A4-766D-0FA5-38630ABBE534}"/>
                  </a:ext>
                </a:extLst>
              </p:cNvPr>
              <p:cNvSpPr/>
              <p:nvPr/>
            </p:nvSpPr>
            <p:spPr>
              <a:xfrm rot="5400000">
                <a:off x="6977862" y="4081311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8" name="Rechteck 367">
                <a:extLst>
                  <a:ext uri="{FF2B5EF4-FFF2-40B4-BE49-F238E27FC236}">
                    <a16:creationId xmlns:a16="http://schemas.microsoft.com/office/drawing/2014/main" id="{F09B1FE9-8347-8C9E-E776-B149401DD005}"/>
                  </a:ext>
                </a:extLst>
              </p:cNvPr>
              <p:cNvSpPr/>
              <p:nvPr/>
            </p:nvSpPr>
            <p:spPr>
              <a:xfrm rot="5400000">
                <a:off x="6555545" y="408131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9" name="Rechteck 368">
                <a:extLst>
                  <a:ext uri="{FF2B5EF4-FFF2-40B4-BE49-F238E27FC236}">
                    <a16:creationId xmlns:a16="http://schemas.microsoft.com/office/drawing/2014/main" id="{DC63F4B3-478C-1554-312A-820187DBBA7B}"/>
                  </a:ext>
                </a:extLst>
              </p:cNvPr>
              <p:cNvSpPr/>
              <p:nvPr/>
            </p:nvSpPr>
            <p:spPr>
              <a:xfrm rot="5400000">
                <a:off x="6558926" y="4082963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0" name="Rechteck 369">
                <a:extLst>
                  <a:ext uri="{FF2B5EF4-FFF2-40B4-BE49-F238E27FC236}">
                    <a16:creationId xmlns:a16="http://schemas.microsoft.com/office/drawing/2014/main" id="{D6E8D3C5-B9AF-04BF-9A03-EE3496739041}"/>
                  </a:ext>
                </a:extLst>
              </p:cNvPr>
              <p:cNvSpPr/>
              <p:nvPr/>
            </p:nvSpPr>
            <p:spPr>
              <a:xfrm>
                <a:off x="7103185" y="5024481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23" name="Rechteck 322">
              <a:extLst>
                <a:ext uri="{FF2B5EF4-FFF2-40B4-BE49-F238E27FC236}">
                  <a16:creationId xmlns:a16="http://schemas.microsoft.com/office/drawing/2014/main" id="{B09F6EAA-DFBC-5006-3935-3092189A6430}"/>
                </a:ext>
              </a:extLst>
            </p:cNvPr>
            <p:cNvSpPr/>
            <p:nvPr/>
          </p:nvSpPr>
          <p:spPr>
            <a:xfrm>
              <a:off x="4190926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24" name="Rechteck 323">
              <a:extLst>
                <a:ext uri="{FF2B5EF4-FFF2-40B4-BE49-F238E27FC236}">
                  <a16:creationId xmlns:a16="http://schemas.microsoft.com/office/drawing/2014/main" id="{E8B1DD6D-B01D-9D4A-4960-92FFA9EEC86C}"/>
                </a:ext>
              </a:extLst>
            </p:cNvPr>
            <p:cNvSpPr/>
            <p:nvPr/>
          </p:nvSpPr>
          <p:spPr>
            <a:xfrm>
              <a:off x="4086062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25" name="Rechteck 324">
              <a:extLst>
                <a:ext uri="{FF2B5EF4-FFF2-40B4-BE49-F238E27FC236}">
                  <a16:creationId xmlns:a16="http://schemas.microsoft.com/office/drawing/2014/main" id="{C34696A9-E418-0C7B-2FFA-3B18B53D1788}"/>
                </a:ext>
              </a:extLst>
            </p:cNvPr>
            <p:cNvSpPr/>
            <p:nvPr/>
          </p:nvSpPr>
          <p:spPr>
            <a:xfrm>
              <a:off x="3966840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C5BEAB7F-1C58-2EEC-B847-6A734F1E7EB2}"/>
                </a:ext>
              </a:extLst>
            </p:cNvPr>
            <p:cNvSpPr/>
            <p:nvPr/>
          </p:nvSpPr>
          <p:spPr>
            <a:xfrm>
              <a:off x="3857696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6EC32EA9-0162-C23C-E0D8-ED6CB0D95FB8}"/>
                </a:ext>
              </a:extLst>
            </p:cNvPr>
            <p:cNvSpPr/>
            <p:nvPr/>
          </p:nvSpPr>
          <p:spPr>
            <a:xfrm>
              <a:off x="3734925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328" name="Rechteck 327">
              <a:extLst>
                <a:ext uri="{FF2B5EF4-FFF2-40B4-BE49-F238E27FC236}">
                  <a16:creationId xmlns:a16="http://schemas.microsoft.com/office/drawing/2014/main" id="{2E1430A2-9891-A092-D73A-202B9C5A6144}"/>
                </a:ext>
              </a:extLst>
            </p:cNvPr>
            <p:cNvSpPr/>
            <p:nvPr/>
          </p:nvSpPr>
          <p:spPr>
            <a:xfrm>
              <a:off x="3626499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329" name="Rechteck 328">
              <a:extLst>
                <a:ext uri="{FF2B5EF4-FFF2-40B4-BE49-F238E27FC236}">
                  <a16:creationId xmlns:a16="http://schemas.microsoft.com/office/drawing/2014/main" id="{911C48FC-D70E-1A00-5A2C-C77AC6ECF4F1}"/>
                </a:ext>
              </a:extLst>
            </p:cNvPr>
            <p:cNvSpPr/>
            <p:nvPr/>
          </p:nvSpPr>
          <p:spPr>
            <a:xfrm>
              <a:off x="3526487" y="3145317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2A1210E4-BFC3-A0F8-26A4-01096DE5D427}"/>
                </a:ext>
              </a:extLst>
            </p:cNvPr>
            <p:cNvSpPr/>
            <p:nvPr/>
          </p:nvSpPr>
          <p:spPr>
            <a:xfrm>
              <a:off x="3526485" y="3257236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331" name="Rechteck 330">
              <a:extLst>
                <a:ext uri="{FF2B5EF4-FFF2-40B4-BE49-F238E27FC236}">
                  <a16:creationId xmlns:a16="http://schemas.microsoft.com/office/drawing/2014/main" id="{FFC0A1FC-14E0-0C25-3DC1-B05BFAB57857}"/>
                </a:ext>
              </a:extLst>
            </p:cNvPr>
            <p:cNvSpPr/>
            <p:nvPr/>
          </p:nvSpPr>
          <p:spPr>
            <a:xfrm>
              <a:off x="3526487" y="3371538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32" name="Textfeld 331">
              <a:extLst>
                <a:ext uri="{FF2B5EF4-FFF2-40B4-BE49-F238E27FC236}">
                  <a16:creationId xmlns:a16="http://schemas.microsoft.com/office/drawing/2014/main" id="{B38BDA3C-ECBF-3CF1-6017-CD8AA9549D38}"/>
                </a:ext>
              </a:extLst>
            </p:cNvPr>
            <p:cNvSpPr txBox="1"/>
            <p:nvPr/>
          </p:nvSpPr>
          <p:spPr>
            <a:xfrm>
              <a:off x="4261578" y="3632887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latin typeface="Lucida Console" panose="020B0609040504020204" pitchFamily="49" charset="0"/>
                </a:rPr>
                <a:t>10:52:35</a:t>
              </a:r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5B37444B-97D2-2EDB-1ADE-90E5C168CBEC}"/>
                </a:ext>
              </a:extLst>
            </p:cNvPr>
            <p:cNvSpPr/>
            <p:nvPr/>
          </p:nvSpPr>
          <p:spPr>
            <a:xfrm>
              <a:off x="4565089" y="419503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5C7CA341-A371-1C46-098E-65E9E435234D}"/>
                </a:ext>
              </a:extLst>
            </p:cNvPr>
            <p:cNvSpPr/>
            <p:nvPr/>
          </p:nvSpPr>
          <p:spPr>
            <a:xfrm>
              <a:off x="4800876" y="419503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8939A67D-6928-266E-204F-36A3266F5347}"/>
                </a:ext>
              </a:extLst>
            </p:cNvPr>
            <p:cNvSpPr/>
            <p:nvPr/>
          </p:nvSpPr>
          <p:spPr>
            <a:xfrm>
              <a:off x="4340192" y="4306953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534A43E6-780B-27AB-72C7-BF46108E1066}"/>
                </a:ext>
              </a:extLst>
            </p:cNvPr>
            <p:cNvSpPr/>
            <p:nvPr/>
          </p:nvSpPr>
          <p:spPr>
            <a:xfrm>
              <a:off x="4452392" y="4306953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2708FCCA-77A3-3B3E-5F9E-17C31B184938}"/>
                </a:ext>
              </a:extLst>
            </p:cNvPr>
            <p:cNvSpPr/>
            <p:nvPr/>
          </p:nvSpPr>
          <p:spPr>
            <a:xfrm>
              <a:off x="4679061" y="4306952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4ABF1966-CDB5-C278-0040-E42A0BB47E32}"/>
                </a:ext>
              </a:extLst>
            </p:cNvPr>
            <p:cNvSpPr/>
            <p:nvPr/>
          </p:nvSpPr>
          <p:spPr>
            <a:xfrm>
              <a:off x="4344502" y="442874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E421A7F3-FBB9-65C1-9EC3-9E96BABCC578}"/>
                </a:ext>
              </a:extLst>
            </p:cNvPr>
            <p:cNvSpPr/>
            <p:nvPr/>
          </p:nvSpPr>
          <p:spPr>
            <a:xfrm>
              <a:off x="4797328" y="442874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Ellipse 339">
              <a:extLst>
                <a:ext uri="{FF2B5EF4-FFF2-40B4-BE49-F238E27FC236}">
                  <a16:creationId xmlns:a16="http://schemas.microsoft.com/office/drawing/2014/main" id="{7F57CC26-AFC2-4F3B-1589-E72C6671E968}"/>
                </a:ext>
              </a:extLst>
            </p:cNvPr>
            <p:cNvSpPr/>
            <p:nvPr/>
          </p:nvSpPr>
          <p:spPr>
            <a:xfrm>
              <a:off x="4908738" y="4430298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1" name="Textfeld 340">
              <a:extLst>
                <a:ext uri="{FF2B5EF4-FFF2-40B4-BE49-F238E27FC236}">
                  <a16:creationId xmlns:a16="http://schemas.microsoft.com/office/drawing/2014/main" id="{DC471EA6-2484-97B4-08F9-E3CDB7DACB37}"/>
                </a:ext>
              </a:extLst>
            </p:cNvPr>
            <p:cNvSpPr txBox="1"/>
            <p:nvPr/>
          </p:nvSpPr>
          <p:spPr>
            <a:xfrm>
              <a:off x="2819356" y="3643207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latin typeface="Lucida Console" panose="020B0609040504020204" pitchFamily="49" charset="0"/>
                </a:rPr>
                <a:t>22:14:59</a:t>
              </a:r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45177E22-FFAD-E3AC-EC51-64ABD6876335}"/>
                </a:ext>
              </a:extLst>
            </p:cNvPr>
            <p:cNvSpPr/>
            <p:nvPr/>
          </p:nvSpPr>
          <p:spPr>
            <a:xfrm>
              <a:off x="3239365" y="4203523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5F5E8595-39C1-3DAE-CDFB-FC2A7C1A43FE}"/>
                </a:ext>
              </a:extLst>
            </p:cNvPr>
            <p:cNvSpPr/>
            <p:nvPr/>
          </p:nvSpPr>
          <p:spPr>
            <a:xfrm>
              <a:off x="3358654" y="420535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B4C66C2F-4C78-D780-187A-A81C8E666B15}"/>
                </a:ext>
              </a:extLst>
            </p:cNvPr>
            <p:cNvSpPr/>
            <p:nvPr/>
          </p:nvSpPr>
          <p:spPr>
            <a:xfrm>
              <a:off x="3236839" y="4317272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31486472-0106-45EC-9F2B-CC4F6CE07480}"/>
                </a:ext>
              </a:extLst>
            </p:cNvPr>
            <p:cNvSpPr/>
            <p:nvPr/>
          </p:nvSpPr>
          <p:spPr>
            <a:xfrm>
              <a:off x="2902280" y="443588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23FAA359-8D6F-7924-0603-F7BE094A63AD}"/>
                </a:ext>
              </a:extLst>
            </p:cNvPr>
            <p:cNvSpPr/>
            <p:nvPr/>
          </p:nvSpPr>
          <p:spPr>
            <a:xfrm>
              <a:off x="3355106" y="443588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B7D9743D-5408-7C03-5C42-6CFCF7D64919}"/>
                </a:ext>
              </a:extLst>
            </p:cNvPr>
            <p:cNvSpPr/>
            <p:nvPr/>
          </p:nvSpPr>
          <p:spPr>
            <a:xfrm>
              <a:off x="3466516" y="4437438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8" name="Ellipse 347">
              <a:extLst>
                <a:ext uri="{FF2B5EF4-FFF2-40B4-BE49-F238E27FC236}">
                  <a16:creationId xmlns:a16="http://schemas.microsoft.com/office/drawing/2014/main" id="{DC59CF8C-B62E-2B51-5720-F5F54EF2CFA7}"/>
                </a:ext>
              </a:extLst>
            </p:cNvPr>
            <p:cNvSpPr/>
            <p:nvPr/>
          </p:nvSpPr>
          <p:spPr>
            <a:xfrm>
              <a:off x="3010170" y="420352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7D65DA83-6C01-D7E5-DF02-A07D0ACFBCC7}"/>
                </a:ext>
              </a:extLst>
            </p:cNvPr>
            <p:cNvSpPr/>
            <p:nvPr/>
          </p:nvSpPr>
          <p:spPr>
            <a:xfrm>
              <a:off x="3121514" y="4317271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9EC55169-89D9-2337-AD24-9A0EA35D1DB5}"/>
                </a:ext>
              </a:extLst>
            </p:cNvPr>
            <p:cNvSpPr/>
            <p:nvPr/>
          </p:nvSpPr>
          <p:spPr>
            <a:xfrm>
              <a:off x="3357924" y="4317271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10E7194D-1C4F-97BC-5620-60258528ACA2}"/>
                </a:ext>
              </a:extLst>
            </p:cNvPr>
            <p:cNvSpPr/>
            <p:nvPr/>
          </p:nvSpPr>
          <p:spPr>
            <a:xfrm>
              <a:off x="3015637" y="444076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D257447A-48F0-3C96-A266-03BC44115ABE}"/>
                </a:ext>
              </a:extLst>
            </p:cNvPr>
            <p:cNvSpPr/>
            <p:nvPr/>
          </p:nvSpPr>
          <p:spPr>
            <a:xfrm>
              <a:off x="3127719" y="444084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37" name="Verbinder: gekrümmt 436">
            <a:extLst>
              <a:ext uri="{FF2B5EF4-FFF2-40B4-BE49-F238E27FC236}">
                <a16:creationId xmlns:a16="http://schemas.microsoft.com/office/drawing/2014/main" id="{81F5BBE7-A7BD-BCE0-EF01-97C9AD127631}"/>
              </a:ext>
            </a:extLst>
          </p:cNvPr>
          <p:cNvCxnSpPr>
            <a:cxnSpLocks/>
            <a:stCxn id="435" idx="2"/>
            <a:endCxn id="434" idx="2"/>
          </p:cNvCxnSpPr>
          <p:nvPr/>
        </p:nvCxnSpPr>
        <p:spPr>
          <a:xfrm rot="5400000" flipH="1" flipV="1">
            <a:off x="4796764" y="129030"/>
            <a:ext cx="34351" cy="675729"/>
          </a:xfrm>
          <a:prstGeom prst="curvedConnector3">
            <a:avLst>
              <a:gd name="adj1" fmla="val 765483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5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093BE-B4ED-D05E-0679-8B1097F2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3AD1BD1-5A09-7C91-65AC-FA1FF40E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4187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85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rafik 299">
            <a:extLst>
              <a:ext uri="{FF2B5EF4-FFF2-40B4-BE49-F238E27FC236}">
                <a16:creationId xmlns:a16="http://schemas.microsoft.com/office/drawing/2014/main" id="{9EED27CF-82B5-07CE-2BF2-29835940E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7000"/>
                    </a14:imgEffect>
                  </a14:imgLayer>
                </a14:imgProps>
              </a:ext>
            </a:extLst>
          </a:blip>
          <a:srcRect l="57864"/>
          <a:stretch/>
        </p:blipFill>
        <p:spPr>
          <a:xfrm rot="10800000">
            <a:off x="5000440" y="449718"/>
            <a:ext cx="302729" cy="901343"/>
          </a:xfrm>
          <a:prstGeom prst="rect">
            <a:avLst/>
          </a:prstGeom>
        </p:spPr>
      </p:pic>
      <p:pic>
        <p:nvPicPr>
          <p:cNvPr id="301" name="Grafik 300">
            <a:extLst>
              <a:ext uri="{FF2B5EF4-FFF2-40B4-BE49-F238E27FC236}">
                <a16:creationId xmlns:a16="http://schemas.microsoft.com/office/drawing/2014/main" id="{838DF41D-4315-55BB-8A03-97D90BA52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"/>
                    </a14:imgEffect>
                  </a14:imgLayer>
                </a14:imgProps>
              </a:ext>
            </a:extLst>
          </a:blip>
          <a:srcRect l="1446" r="50395"/>
          <a:stretch/>
        </p:blipFill>
        <p:spPr>
          <a:xfrm rot="10800000">
            <a:off x="4303072" y="484069"/>
            <a:ext cx="346006" cy="901343"/>
          </a:xfrm>
          <a:prstGeom prst="rect">
            <a:avLst/>
          </a:prstGeom>
        </p:spPr>
      </p:pic>
      <p:pic>
        <p:nvPicPr>
          <p:cNvPr id="302" name="Grafik 301">
            <a:extLst>
              <a:ext uri="{FF2B5EF4-FFF2-40B4-BE49-F238E27FC236}">
                <a16:creationId xmlns:a16="http://schemas.microsoft.com/office/drawing/2014/main" id="{E1C490B4-D4B2-8B46-05EC-6F9B49105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1000"/>
                    </a14:imgEffect>
                  </a14:imgLayer>
                </a14:imgProps>
              </a:ext>
            </a:extLst>
          </a:blip>
          <a:srcRect r="714"/>
          <a:stretch>
            <a:fillRect/>
          </a:stretch>
        </p:blipFill>
        <p:spPr>
          <a:xfrm rot="14068364">
            <a:off x="3419713" y="1598748"/>
            <a:ext cx="1080747" cy="1140478"/>
          </a:xfrm>
          <a:custGeom>
            <a:avLst/>
            <a:gdLst>
              <a:gd name="connsiteX0" fmla="*/ 1028767 w 1080747"/>
              <a:gd name="connsiteY0" fmla="*/ 1015505 h 1140478"/>
              <a:gd name="connsiteX1" fmla="*/ 799329 w 1080747"/>
              <a:gd name="connsiteY1" fmla="*/ 1140478 h 1140478"/>
              <a:gd name="connsiteX2" fmla="*/ 459950 w 1080747"/>
              <a:gd name="connsiteY2" fmla="*/ 1140478 h 1140478"/>
              <a:gd name="connsiteX3" fmla="*/ 0 w 1080747"/>
              <a:gd name="connsiteY3" fmla="*/ 812069 h 1140478"/>
              <a:gd name="connsiteX4" fmla="*/ 0 w 1080747"/>
              <a:gd name="connsiteY4" fmla="*/ 0 h 1140478"/>
              <a:gd name="connsiteX5" fmla="*/ 252675 w 1080747"/>
              <a:gd name="connsiteY5" fmla="*/ 0 h 1140478"/>
              <a:gd name="connsiteX6" fmla="*/ 1080747 w 1080747"/>
              <a:gd name="connsiteY6" fmla="*/ 591253 h 114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747" h="1140478">
                <a:moveTo>
                  <a:pt x="1028767" y="1015505"/>
                </a:moveTo>
                <a:lnTo>
                  <a:pt x="799329" y="1140478"/>
                </a:lnTo>
                <a:lnTo>
                  <a:pt x="459950" y="1140478"/>
                </a:lnTo>
                <a:lnTo>
                  <a:pt x="0" y="812069"/>
                </a:lnTo>
                <a:lnTo>
                  <a:pt x="0" y="0"/>
                </a:lnTo>
                <a:lnTo>
                  <a:pt x="252675" y="0"/>
                </a:lnTo>
                <a:lnTo>
                  <a:pt x="1080747" y="591253"/>
                </a:lnTo>
                <a:close/>
              </a:path>
            </a:pathLst>
          </a:custGeom>
        </p:spPr>
      </p:pic>
      <p:cxnSp>
        <p:nvCxnSpPr>
          <p:cNvPr id="303" name="Gerader Verbinder 302">
            <a:extLst>
              <a:ext uri="{FF2B5EF4-FFF2-40B4-BE49-F238E27FC236}">
                <a16:creationId xmlns:a16="http://schemas.microsoft.com/office/drawing/2014/main" id="{BACFE522-5657-AF1D-FB8F-0B3CF8AAF3C8}"/>
              </a:ext>
            </a:extLst>
          </p:cNvPr>
          <p:cNvCxnSpPr/>
          <p:nvPr/>
        </p:nvCxnSpPr>
        <p:spPr>
          <a:xfrm>
            <a:off x="3429000" y="0"/>
            <a:ext cx="0" cy="990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4" name="Grafik 303">
            <a:extLst>
              <a:ext uri="{FF2B5EF4-FFF2-40B4-BE49-F238E27FC236}">
                <a16:creationId xmlns:a16="http://schemas.microsoft.com/office/drawing/2014/main" id="{D59D0492-85F2-7C6C-AACF-14CBF29FD07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0000" t="-13545" r="-33791" b="82821"/>
          <a:stretch>
            <a:fillRect/>
          </a:stretch>
        </p:blipFill>
        <p:spPr>
          <a:xfrm rot="18227854">
            <a:off x="4995220" y="1628206"/>
            <a:ext cx="1220026" cy="854654"/>
          </a:xfrm>
          <a:custGeom>
            <a:avLst/>
            <a:gdLst>
              <a:gd name="connsiteX0" fmla="*/ 1194594 w 1220026"/>
              <a:gd name="connsiteY0" fmla="*/ 0 h 854654"/>
              <a:gd name="connsiteX1" fmla="*/ 1220026 w 1220026"/>
              <a:gd name="connsiteY1" fmla="*/ 37993 h 854654"/>
              <a:gd name="connsiteX2" fmla="*/ 0 w 1220026"/>
              <a:gd name="connsiteY2" fmla="*/ 854654 h 854654"/>
              <a:gd name="connsiteX3" fmla="*/ 0 w 1220026"/>
              <a:gd name="connsiteY3" fmla="*/ 799637 h 854654"/>
              <a:gd name="connsiteX4" fmla="*/ 1194594 w 1220026"/>
              <a:gd name="connsiteY4" fmla="*/ 0 h 85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26" h="854654">
                <a:moveTo>
                  <a:pt x="1194594" y="0"/>
                </a:moveTo>
                <a:lnTo>
                  <a:pt x="1220026" y="37993"/>
                </a:lnTo>
                <a:lnTo>
                  <a:pt x="0" y="854654"/>
                </a:lnTo>
                <a:lnTo>
                  <a:pt x="0" y="799637"/>
                </a:lnTo>
                <a:lnTo>
                  <a:pt x="1194594" y="0"/>
                </a:lnTo>
                <a:close/>
              </a:path>
            </a:pathLst>
          </a:custGeom>
        </p:spPr>
      </p:pic>
      <p:pic>
        <p:nvPicPr>
          <p:cNvPr id="305" name="Grafik 304">
            <a:extLst>
              <a:ext uri="{FF2B5EF4-FFF2-40B4-BE49-F238E27FC236}">
                <a16:creationId xmlns:a16="http://schemas.microsoft.com/office/drawing/2014/main" id="{428E62E7-B905-B8BD-1BB4-64D1F31FE97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AAAAFF"/>
              </a:clrFrom>
              <a:clrTo>
                <a:srgbClr val="AAAAFF">
                  <a:alpha val="0"/>
                </a:srgbClr>
              </a:clrTo>
            </a:clrChange>
          </a:blip>
          <a:srcRect l="42130" t="15473" r="23750" b="36913"/>
          <a:stretch/>
        </p:blipFill>
        <p:spPr>
          <a:xfrm>
            <a:off x="4607502" y="1742270"/>
            <a:ext cx="1766155" cy="1386323"/>
          </a:xfrm>
          <a:prstGeom prst="rect">
            <a:avLst/>
          </a:prstGeom>
        </p:spPr>
      </p:pic>
      <p:cxnSp>
        <p:nvCxnSpPr>
          <p:cNvPr id="306" name="Verbinder: gekrümmt 305">
            <a:extLst>
              <a:ext uri="{FF2B5EF4-FFF2-40B4-BE49-F238E27FC236}">
                <a16:creationId xmlns:a16="http://schemas.microsoft.com/office/drawing/2014/main" id="{6968F911-E8FC-2916-C3B9-77D621D93881}"/>
              </a:ext>
            </a:extLst>
          </p:cNvPr>
          <p:cNvCxnSpPr>
            <a:cxnSpLocks/>
            <a:stCxn id="308" idx="2"/>
            <a:endCxn id="307" idx="0"/>
          </p:cNvCxnSpPr>
          <p:nvPr/>
        </p:nvCxnSpPr>
        <p:spPr>
          <a:xfrm rot="5400000">
            <a:off x="4041051" y="1286927"/>
            <a:ext cx="345058" cy="476766"/>
          </a:xfrm>
          <a:prstGeom prst="curvedConnector3">
            <a:avLst/>
          </a:prstGeom>
          <a:ln>
            <a:solidFill>
              <a:srgbClr val="CC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Rechteck 306">
            <a:extLst>
              <a:ext uri="{FF2B5EF4-FFF2-40B4-BE49-F238E27FC236}">
                <a16:creationId xmlns:a16="http://schemas.microsoft.com/office/drawing/2014/main" id="{0E70B702-A4AC-C741-6DCA-4A3BBBD35C8A}"/>
              </a:ext>
            </a:extLst>
          </p:cNvPr>
          <p:cNvSpPr/>
          <p:nvPr/>
        </p:nvSpPr>
        <p:spPr>
          <a:xfrm>
            <a:off x="3879947" y="1697839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7CF817E4-A12D-EE6E-07DF-D1455435E6BE}"/>
              </a:ext>
            </a:extLst>
          </p:cNvPr>
          <p:cNvSpPr/>
          <p:nvPr/>
        </p:nvSpPr>
        <p:spPr>
          <a:xfrm>
            <a:off x="4356713" y="1237642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83D6702B-4917-F09A-A4D7-7235392C32A2}"/>
              </a:ext>
            </a:extLst>
          </p:cNvPr>
          <p:cNvSpPr/>
          <p:nvPr/>
        </p:nvSpPr>
        <p:spPr>
          <a:xfrm>
            <a:off x="5038725" y="1099486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BF5B6A6D-BE18-9486-0131-7642656E150C}"/>
              </a:ext>
            </a:extLst>
          </p:cNvPr>
          <p:cNvSpPr/>
          <p:nvPr/>
        </p:nvSpPr>
        <p:spPr>
          <a:xfrm>
            <a:off x="4795102" y="2625409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1" name="Verbinder: gekrümmt 310">
            <a:extLst>
              <a:ext uri="{FF2B5EF4-FFF2-40B4-BE49-F238E27FC236}">
                <a16:creationId xmlns:a16="http://schemas.microsoft.com/office/drawing/2014/main" id="{5E5A8FA2-91AD-9A4A-7A1C-CB2B92250853}"/>
              </a:ext>
            </a:extLst>
          </p:cNvPr>
          <p:cNvCxnSpPr>
            <a:cxnSpLocks/>
            <a:stCxn id="309" idx="2"/>
            <a:endCxn id="310" idx="1"/>
          </p:cNvCxnSpPr>
          <p:nvPr/>
        </p:nvCxnSpPr>
        <p:spPr>
          <a:xfrm rot="5400000">
            <a:off x="4230362" y="1779366"/>
            <a:ext cx="1468354" cy="338873"/>
          </a:xfrm>
          <a:prstGeom prst="curvedConnector4">
            <a:avLst>
              <a:gd name="adj1" fmla="val 48040"/>
              <a:gd name="adj2" fmla="val 167459"/>
            </a:avLst>
          </a:prstGeom>
          <a:ln>
            <a:solidFill>
              <a:srgbClr val="CC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2" name="Grafik 311">
            <a:extLst>
              <a:ext uri="{FF2B5EF4-FFF2-40B4-BE49-F238E27FC236}">
                <a16:creationId xmlns:a16="http://schemas.microsoft.com/office/drawing/2014/main" id="{142CDC38-513F-339A-7143-DF552A7C98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7910" y="3390176"/>
            <a:ext cx="653937" cy="624061"/>
          </a:xfrm>
          <a:prstGeom prst="rect">
            <a:avLst/>
          </a:prstGeom>
        </p:spPr>
      </p:pic>
      <p:sp>
        <p:nvSpPr>
          <p:cNvPr id="313" name="Textfeld 312">
            <a:extLst>
              <a:ext uri="{FF2B5EF4-FFF2-40B4-BE49-F238E27FC236}">
                <a16:creationId xmlns:a16="http://schemas.microsoft.com/office/drawing/2014/main" id="{3DCA7475-38EF-B058-83C2-92C579EBA16C}"/>
              </a:ext>
            </a:extLst>
          </p:cNvPr>
          <p:cNvSpPr txBox="1"/>
          <p:nvPr/>
        </p:nvSpPr>
        <p:spPr>
          <a:xfrm>
            <a:off x="3652138" y="3258704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XX_BinClock</a:t>
            </a:r>
            <a:endParaRPr lang="de-DE" sz="1400" dirty="0"/>
          </a:p>
        </p:txBody>
      </p:sp>
      <p:pic>
        <p:nvPicPr>
          <p:cNvPr id="314" name="Grafik 313">
            <a:extLst>
              <a:ext uri="{FF2B5EF4-FFF2-40B4-BE49-F238E27FC236}">
                <a16:creationId xmlns:a16="http://schemas.microsoft.com/office/drawing/2014/main" id="{265C7292-8D88-742C-B7B8-58226A39E7B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48086" y="3866343"/>
            <a:ext cx="1766155" cy="2392338"/>
          </a:xfrm>
          <a:prstGeom prst="rect">
            <a:avLst/>
          </a:prstGeom>
        </p:spPr>
      </p:pic>
      <p:grpSp>
        <p:nvGrpSpPr>
          <p:cNvPr id="315" name="Gruppieren 314">
            <a:extLst>
              <a:ext uri="{FF2B5EF4-FFF2-40B4-BE49-F238E27FC236}">
                <a16:creationId xmlns:a16="http://schemas.microsoft.com/office/drawing/2014/main" id="{987FED97-24A4-A566-FABE-55901C668F4F}"/>
              </a:ext>
            </a:extLst>
          </p:cNvPr>
          <p:cNvGrpSpPr/>
          <p:nvPr/>
        </p:nvGrpSpPr>
        <p:grpSpPr>
          <a:xfrm>
            <a:off x="4950514" y="5575120"/>
            <a:ext cx="1338828" cy="2039547"/>
            <a:chOff x="5124015" y="6808558"/>
            <a:chExt cx="1338828" cy="2039547"/>
          </a:xfrm>
        </p:grpSpPr>
        <p:sp>
          <p:nvSpPr>
            <p:cNvPr id="316" name="Rechteck: abgerundete Ecken 315">
              <a:extLst>
                <a:ext uri="{FF2B5EF4-FFF2-40B4-BE49-F238E27FC236}">
                  <a16:creationId xmlns:a16="http://schemas.microsoft.com/office/drawing/2014/main" id="{634737E6-1332-2CA4-A23C-317D5E9313AC}"/>
                </a:ext>
              </a:extLst>
            </p:cNvPr>
            <p:cNvSpPr/>
            <p:nvPr/>
          </p:nvSpPr>
          <p:spPr>
            <a:xfrm>
              <a:off x="5124015" y="6808558"/>
              <a:ext cx="1338828" cy="20395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317" name="Grafik 316">
              <a:extLst>
                <a:ext uri="{FF2B5EF4-FFF2-40B4-BE49-F238E27FC236}">
                  <a16:creationId xmlns:a16="http://schemas.microsoft.com/office/drawing/2014/main" id="{E33139D2-36B7-6FFF-A932-0E9CD40CA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8044" y="7200000"/>
              <a:ext cx="1223775" cy="1496275"/>
            </a:xfrm>
            <a:prstGeom prst="rect">
              <a:avLst/>
            </a:prstGeom>
          </p:spPr>
        </p:pic>
        <p:sp>
          <p:nvSpPr>
            <p:cNvPr id="318" name="Rechteck 317">
              <a:extLst>
                <a:ext uri="{FF2B5EF4-FFF2-40B4-BE49-F238E27FC236}">
                  <a16:creationId xmlns:a16="http://schemas.microsoft.com/office/drawing/2014/main" id="{6894905F-58D9-27A3-FE1A-964B76622624}"/>
                </a:ext>
              </a:extLst>
            </p:cNvPr>
            <p:cNvSpPr/>
            <p:nvPr/>
          </p:nvSpPr>
          <p:spPr>
            <a:xfrm>
              <a:off x="5205267" y="6998905"/>
              <a:ext cx="1209330" cy="201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http://192.168.1.4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9" name="Rechteck: abgerundete Ecken 318">
            <a:extLst>
              <a:ext uri="{FF2B5EF4-FFF2-40B4-BE49-F238E27FC236}">
                <a16:creationId xmlns:a16="http://schemas.microsoft.com/office/drawing/2014/main" id="{0C36DA49-9B06-3AEB-08FF-EAAF2BDA6655}"/>
              </a:ext>
            </a:extLst>
          </p:cNvPr>
          <p:cNvSpPr/>
          <p:nvPr/>
        </p:nvSpPr>
        <p:spPr>
          <a:xfrm>
            <a:off x="4689075" y="1393086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0" name="Rechteck: abgerundete Ecken 319">
            <a:extLst>
              <a:ext uri="{FF2B5EF4-FFF2-40B4-BE49-F238E27FC236}">
                <a16:creationId xmlns:a16="http://schemas.microsoft.com/office/drawing/2014/main" id="{965014E5-585D-B7C2-4B00-9F0AD94C66B2}"/>
              </a:ext>
            </a:extLst>
          </p:cNvPr>
          <p:cNvSpPr/>
          <p:nvPr/>
        </p:nvSpPr>
        <p:spPr>
          <a:xfrm>
            <a:off x="3620757" y="3802690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321" name="Rechteck: abgerundete Ecken 320">
            <a:extLst>
              <a:ext uri="{FF2B5EF4-FFF2-40B4-BE49-F238E27FC236}">
                <a16:creationId xmlns:a16="http://schemas.microsoft.com/office/drawing/2014/main" id="{338B707F-AE68-170F-24B6-EC30F338DA7C}"/>
              </a:ext>
            </a:extLst>
          </p:cNvPr>
          <p:cNvSpPr/>
          <p:nvPr/>
        </p:nvSpPr>
        <p:spPr>
          <a:xfrm>
            <a:off x="6363371" y="6470730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2" name="Explosion: 14 Zacken 321">
            <a:extLst>
              <a:ext uri="{FF2B5EF4-FFF2-40B4-BE49-F238E27FC236}">
                <a16:creationId xmlns:a16="http://schemas.microsoft.com/office/drawing/2014/main" id="{85EFA067-8812-1283-CA12-49E30F404FFA}"/>
              </a:ext>
            </a:extLst>
          </p:cNvPr>
          <p:cNvSpPr/>
          <p:nvPr/>
        </p:nvSpPr>
        <p:spPr>
          <a:xfrm>
            <a:off x="5798510" y="6658046"/>
            <a:ext cx="99647" cy="87203"/>
          </a:xfrm>
          <a:prstGeom prst="irregularSeal2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hteck: abgerundete Ecken 322">
            <a:extLst>
              <a:ext uri="{FF2B5EF4-FFF2-40B4-BE49-F238E27FC236}">
                <a16:creationId xmlns:a16="http://schemas.microsoft.com/office/drawing/2014/main" id="{8253CFF0-2CCC-EB1D-912E-45B3860FAA58}"/>
              </a:ext>
            </a:extLst>
          </p:cNvPr>
          <p:cNvSpPr/>
          <p:nvPr/>
        </p:nvSpPr>
        <p:spPr>
          <a:xfrm>
            <a:off x="4036151" y="8109030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324" name="Gruppieren 323">
            <a:extLst>
              <a:ext uri="{FF2B5EF4-FFF2-40B4-BE49-F238E27FC236}">
                <a16:creationId xmlns:a16="http://schemas.microsoft.com/office/drawing/2014/main" id="{A0DBEBCA-F27E-2A25-BCA3-5F5012E69A39}"/>
              </a:ext>
            </a:extLst>
          </p:cNvPr>
          <p:cNvGrpSpPr/>
          <p:nvPr/>
        </p:nvGrpSpPr>
        <p:grpSpPr>
          <a:xfrm>
            <a:off x="4946572" y="3849346"/>
            <a:ext cx="544384" cy="922261"/>
            <a:chOff x="6863899" y="2922485"/>
            <a:chExt cx="1493943" cy="2530946"/>
          </a:xfrm>
        </p:grpSpPr>
        <p:sp>
          <p:nvSpPr>
            <p:cNvPr id="325" name="Rechteck 324">
              <a:extLst>
                <a:ext uri="{FF2B5EF4-FFF2-40B4-BE49-F238E27FC236}">
                  <a16:creationId xmlns:a16="http://schemas.microsoft.com/office/drawing/2014/main" id="{20217FF3-7D8D-308B-0373-E7BF18011998}"/>
                </a:ext>
              </a:extLst>
            </p:cNvPr>
            <p:cNvSpPr/>
            <p:nvPr/>
          </p:nvSpPr>
          <p:spPr>
            <a:xfrm>
              <a:off x="7513840" y="4395125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6" name="Rechteck 325">
              <a:extLst>
                <a:ext uri="{FF2B5EF4-FFF2-40B4-BE49-F238E27FC236}">
                  <a16:creationId xmlns:a16="http://schemas.microsoft.com/office/drawing/2014/main" id="{B8F2C3AA-4EB0-8B64-6057-56AACC130CB7}"/>
                </a:ext>
              </a:extLst>
            </p:cNvPr>
            <p:cNvSpPr/>
            <p:nvPr/>
          </p:nvSpPr>
          <p:spPr>
            <a:xfrm>
              <a:off x="7513840" y="397733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7" name="Rechteck 326">
              <a:extLst>
                <a:ext uri="{FF2B5EF4-FFF2-40B4-BE49-F238E27FC236}">
                  <a16:creationId xmlns:a16="http://schemas.microsoft.com/office/drawing/2014/main" id="{101F8281-0850-D482-5400-ED29727F6E7D}"/>
                </a:ext>
              </a:extLst>
            </p:cNvPr>
            <p:cNvSpPr/>
            <p:nvPr/>
          </p:nvSpPr>
          <p:spPr>
            <a:xfrm>
              <a:off x="7513840" y="355954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28" name="Gruppieren 327">
              <a:extLst>
                <a:ext uri="{FF2B5EF4-FFF2-40B4-BE49-F238E27FC236}">
                  <a16:creationId xmlns:a16="http://schemas.microsoft.com/office/drawing/2014/main" id="{01A97122-D638-9339-182C-DFE7513DBDC9}"/>
                </a:ext>
              </a:extLst>
            </p:cNvPr>
            <p:cNvGrpSpPr/>
            <p:nvPr/>
          </p:nvGrpSpPr>
          <p:grpSpPr>
            <a:xfrm rot="10800000">
              <a:off x="6863899" y="4610660"/>
              <a:ext cx="636178" cy="842771"/>
              <a:chOff x="2783490" y="2587538"/>
              <a:chExt cx="625179" cy="842771"/>
            </a:xfrm>
          </p:grpSpPr>
          <p:sp>
            <p:nvSpPr>
              <p:cNvPr id="346" name="Rechteck 345">
                <a:extLst>
                  <a:ext uri="{FF2B5EF4-FFF2-40B4-BE49-F238E27FC236}">
                    <a16:creationId xmlns:a16="http://schemas.microsoft.com/office/drawing/2014/main" id="{A0ED4277-B62D-C612-4C75-0CAA4653ACC7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7" name="Ellipse 346">
                <a:extLst>
                  <a:ext uri="{FF2B5EF4-FFF2-40B4-BE49-F238E27FC236}">
                    <a16:creationId xmlns:a16="http://schemas.microsoft.com/office/drawing/2014/main" id="{81482A40-9478-46A3-053B-C52DB12C1156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8" name="Ellipse 347">
                <a:extLst>
                  <a:ext uri="{FF2B5EF4-FFF2-40B4-BE49-F238E27FC236}">
                    <a16:creationId xmlns:a16="http://schemas.microsoft.com/office/drawing/2014/main" id="{33579AE2-C54F-4576-BA34-163E5187D03D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9" name="Gruppieren 328">
              <a:extLst>
                <a:ext uri="{FF2B5EF4-FFF2-40B4-BE49-F238E27FC236}">
                  <a16:creationId xmlns:a16="http://schemas.microsoft.com/office/drawing/2014/main" id="{F645D2B3-390B-B595-E1C0-7CFFB4DD19E7}"/>
                </a:ext>
              </a:extLst>
            </p:cNvPr>
            <p:cNvGrpSpPr/>
            <p:nvPr/>
          </p:nvGrpSpPr>
          <p:grpSpPr>
            <a:xfrm>
              <a:off x="6868327" y="2922485"/>
              <a:ext cx="636177" cy="842771"/>
              <a:chOff x="2783490" y="2587538"/>
              <a:chExt cx="625179" cy="842771"/>
            </a:xfrm>
          </p:grpSpPr>
          <p:sp>
            <p:nvSpPr>
              <p:cNvPr id="343" name="Rechteck 342">
                <a:extLst>
                  <a:ext uri="{FF2B5EF4-FFF2-40B4-BE49-F238E27FC236}">
                    <a16:creationId xmlns:a16="http://schemas.microsoft.com/office/drawing/2014/main" id="{5E753074-F1D4-B05B-9859-FE75AA77093C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4" name="Ellipse 343">
                <a:extLst>
                  <a:ext uri="{FF2B5EF4-FFF2-40B4-BE49-F238E27FC236}">
                    <a16:creationId xmlns:a16="http://schemas.microsoft.com/office/drawing/2014/main" id="{F1207F05-B8BC-B63D-BE28-57BAD94C4BF9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5" name="Ellipse 344">
                <a:extLst>
                  <a:ext uri="{FF2B5EF4-FFF2-40B4-BE49-F238E27FC236}">
                    <a16:creationId xmlns:a16="http://schemas.microsoft.com/office/drawing/2014/main" id="{33DAC6F9-5414-9D78-4F4C-841DDB4299E8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30" name="Rechteck 329">
              <a:extLst>
                <a:ext uri="{FF2B5EF4-FFF2-40B4-BE49-F238E27FC236}">
                  <a16:creationId xmlns:a16="http://schemas.microsoft.com/office/drawing/2014/main" id="{8D9A12EC-1E4E-73BC-82AE-54EB1DCFA3E5}"/>
                </a:ext>
              </a:extLst>
            </p:cNvPr>
            <p:cNvSpPr/>
            <p:nvPr/>
          </p:nvSpPr>
          <p:spPr>
            <a:xfrm>
              <a:off x="7503904" y="5242894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1" name="Rechteck 330">
              <a:extLst>
                <a:ext uri="{FF2B5EF4-FFF2-40B4-BE49-F238E27FC236}">
                  <a16:creationId xmlns:a16="http://schemas.microsoft.com/office/drawing/2014/main" id="{D61A73BE-900D-10A7-6A27-C96CB94FD0A3}"/>
                </a:ext>
              </a:extLst>
            </p:cNvPr>
            <p:cNvSpPr/>
            <p:nvPr/>
          </p:nvSpPr>
          <p:spPr>
            <a:xfrm>
              <a:off x="7503904" y="4821966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2" name="Rechteck 331">
              <a:extLst>
                <a:ext uri="{FF2B5EF4-FFF2-40B4-BE49-F238E27FC236}">
                  <a16:creationId xmlns:a16="http://schemas.microsoft.com/office/drawing/2014/main" id="{2BA0B093-A2C7-C3FA-CA68-44FE1C554932}"/>
                </a:ext>
              </a:extLst>
            </p:cNvPr>
            <p:cNvSpPr/>
            <p:nvPr/>
          </p:nvSpPr>
          <p:spPr>
            <a:xfrm>
              <a:off x="7522197" y="3349685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3" name="Rechteck 332">
              <a:extLst>
                <a:ext uri="{FF2B5EF4-FFF2-40B4-BE49-F238E27FC236}">
                  <a16:creationId xmlns:a16="http://schemas.microsoft.com/office/drawing/2014/main" id="{98D5EB5E-00C6-B507-BC70-1866C81780D5}"/>
                </a:ext>
              </a:extLst>
            </p:cNvPr>
            <p:cNvSpPr/>
            <p:nvPr/>
          </p:nvSpPr>
          <p:spPr>
            <a:xfrm>
              <a:off x="7517629" y="481584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4" name="Rechteck 333">
              <a:extLst>
                <a:ext uri="{FF2B5EF4-FFF2-40B4-BE49-F238E27FC236}">
                  <a16:creationId xmlns:a16="http://schemas.microsoft.com/office/drawing/2014/main" id="{1A0288B0-4DA8-7F5C-F36E-CC35C7585EFC}"/>
                </a:ext>
              </a:extLst>
            </p:cNvPr>
            <p:cNvSpPr/>
            <p:nvPr/>
          </p:nvSpPr>
          <p:spPr>
            <a:xfrm>
              <a:off x="7503903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5" name="Rechteck 334">
              <a:extLst>
                <a:ext uri="{FF2B5EF4-FFF2-40B4-BE49-F238E27FC236}">
                  <a16:creationId xmlns:a16="http://schemas.microsoft.com/office/drawing/2014/main" id="{933683CC-7F92-06A7-779A-0357B5605927}"/>
                </a:ext>
              </a:extLst>
            </p:cNvPr>
            <p:cNvSpPr/>
            <p:nvPr/>
          </p:nvSpPr>
          <p:spPr>
            <a:xfrm>
              <a:off x="7103185" y="3134995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6" name="Rechteck 335">
              <a:extLst>
                <a:ext uri="{FF2B5EF4-FFF2-40B4-BE49-F238E27FC236}">
                  <a16:creationId xmlns:a16="http://schemas.microsoft.com/office/drawing/2014/main" id="{3F221E4F-19BB-4DDC-B361-BBD5E10A791A}"/>
                </a:ext>
              </a:extLst>
            </p:cNvPr>
            <p:cNvSpPr/>
            <p:nvPr/>
          </p:nvSpPr>
          <p:spPr>
            <a:xfrm>
              <a:off x="7522197" y="2923096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7" name="Rechteck 336">
              <a:extLst>
                <a:ext uri="{FF2B5EF4-FFF2-40B4-BE49-F238E27FC236}">
                  <a16:creationId xmlns:a16="http://schemas.microsoft.com/office/drawing/2014/main" id="{925C8BB9-4E4F-1BD5-6C00-F4949456D6CE}"/>
                </a:ext>
              </a:extLst>
            </p:cNvPr>
            <p:cNvSpPr/>
            <p:nvPr/>
          </p:nvSpPr>
          <p:spPr>
            <a:xfrm>
              <a:off x="7522197" y="481294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8" name="Rechteck 337">
              <a:extLst>
                <a:ext uri="{FF2B5EF4-FFF2-40B4-BE49-F238E27FC236}">
                  <a16:creationId xmlns:a16="http://schemas.microsoft.com/office/drawing/2014/main" id="{47EAB11F-F349-4023-35A5-9487E28DA34B}"/>
                </a:ext>
              </a:extLst>
            </p:cNvPr>
            <p:cNvSpPr/>
            <p:nvPr/>
          </p:nvSpPr>
          <p:spPr>
            <a:xfrm>
              <a:off x="7522197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9" name="Rechteck 338">
              <a:extLst>
                <a:ext uri="{FF2B5EF4-FFF2-40B4-BE49-F238E27FC236}">
                  <a16:creationId xmlns:a16="http://schemas.microsoft.com/office/drawing/2014/main" id="{B4DBAF5E-5064-16FC-579A-FB412F178E94}"/>
                </a:ext>
              </a:extLst>
            </p:cNvPr>
            <p:cNvSpPr/>
            <p:nvPr/>
          </p:nvSpPr>
          <p:spPr>
            <a:xfrm rot="5400000">
              <a:off x="6977862" y="4081311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0" name="Rechteck 339">
              <a:extLst>
                <a:ext uri="{FF2B5EF4-FFF2-40B4-BE49-F238E27FC236}">
                  <a16:creationId xmlns:a16="http://schemas.microsoft.com/office/drawing/2014/main" id="{89309FCA-8F5E-99CB-367A-8FE038ED1896}"/>
                </a:ext>
              </a:extLst>
            </p:cNvPr>
            <p:cNvSpPr/>
            <p:nvPr/>
          </p:nvSpPr>
          <p:spPr>
            <a:xfrm rot="5400000">
              <a:off x="6555545" y="408131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1" name="Rechteck 340">
              <a:extLst>
                <a:ext uri="{FF2B5EF4-FFF2-40B4-BE49-F238E27FC236}">
                  <a16:creationId xmlns:a16="http://schemas.microsoft.com/office/drawing/2014/main" id="{420A3B90-783E-4962-3E10-340002B718BB}"/>
                </a:ext>
              </a:extLst>
            </p:cNvPr>
            <p:cNvSpPr/>
            <p:nvPr/>
          </p:nvSpPr>
          <p:spPr>
            <a:xfrm rot="5400000">
              <a:off x="6558926" y="4082963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2" name="Rechteck 341">
              <a:extLst>
                <a:ext uri="{FF2B5EF4-FFF2-40B4-BE49-F238E27FC236}">
                  <a16:creationId xmlns:a16="http://schemas.microsoft.com/office/drawing/2014/main" id="{EE9A0594-59BA-9F35-50F3-B5CA8832F17B}"/>
                </a:ext>
              </a:extLst>
            </p:cNvPr>
            <p:cNvSpPr/>
            <p:nvPr/>
          </p:nvSpPr>
          <p:spPr>
            <a:xfrm>
              <a:off x="7103185" y="5024481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49" name="Gruppieren 348">
            <a:extLst>
              <a:ext uri="{FF2B5EF4-FFF2-40B4-BE49-F238E27FC236}">
                <a16:creationId xmlns:a16="http://schemas.microsoft.com/office/drawing/2014/main" id="{C4AF3848-6ACB-7DA1-1622-D12A94ECB748}"/>
              </a:ext>
            </a:extLst>
          </p:cNvPr>
          <p:cNvGrpSpPr/>
          <p:nvPr/>
        </p:nvGrpSpPr>
        <p:grpSpPr>
          <a:xfrm>
            <a:off x="6102396" y="3852515"/>
            <a:ext cx="544384" cy="922261"/>
            <a:chOff x="6863899" y="2922485"/>
            <a:chExt cx="1493943" cy="2530946"/>
          </a:xfrm>
        </p:grpSpPr>
        <p:sp>
          <p:nvSpPr>
            <p:cNvPr id="350" name="Rechteck 349">
              <a:extLst>
                <a:ext uri="{FF2B5EF4-FFF2-40B4-BE49-F238E27FC236}">
                  <a16:creationId xmlns:a16="http://schemas.microsoft.com/office/drawing/2014/main" id="{82F59A93-645D-6919-7545-F7EF5C73D743}"/>
                </a:ext>
              </a:extLst>
            </p:cNvPr>
            <p:cNvSpPr/>
            <p:nvPr/>
          </p:nvSpPr>
          <p:spPr>
            <a:xfrm>
              <a:off x="7513840" y="4395125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1" name="Rechteck 350">
              <a:extLst>
                <a:ext uri="{FF2B5EF4-FFF2-40B4-BE49-F238E27FC236}">
                  <a16:creationId xmlns:a16="http://schemas.microsoft.com/office/drawing/2014/main" id="{36ED2419-A421-C95A-D2F1-1EF73AE6DEE3}"/>
                </a:ext>
              </a:extLst>
            </p:cNvPr>
            <p:cNvSpPr/>
            <p:nvPr/>
          </p:nvSpPr>
          <p:spPr>
            <a:xfrm>
              <a:off x="7513840" y="397733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2" name="Rechteck 351">
              <a:extLst>
                <a:ext uri="{FF2B5EF4-FFF2-40B4-BE49-F238E27FC236}">
                  <a16:creationId xmlns:a16="http://schemas.microsoft.com/office/drawing/2014/main" id="{B27AEB22-F05A-0452-05F5-7AC2B8231F30}"/>
                </a:ext>
              </a:extLst>
            </p:cNvPr>
            <p:cNvSpPr/>
            <p:nvPr/>
          </p:nvSpPr>
          <p:spPr>
            <a:xfrm>
              <a:off x="7513840" y="355954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3" name="Gruppieren 352">
              <a:extLst>
                <a:ext uri="{FF2B5EF4-FFF2-40B4-BE49-F238E27FC236}">
                  <a16:creationId xmlns:a16="http://schemas.microsoft.com/office/drawing/2014/main" id="{681ACD4A-2A10-360E-1E29-EC688F943038}"/>
                </a:ext>
              </a:extLst>
            </p:cNvPr>
            <p:cNvGrpSpPr/>
            <p:nvPr/>
          </p:nvGrpSpPr>
          <p:grpSpPr>
            <a:xfrm rot="10800000">
              <a:off x="6863899" y="4610660"/>
              <a:ext cx="636178" cy="842771"/>
              <a:chOff x="2783490" y="2587538"/>
              <a:chExt cx="625179" cy="842771"/>
            </a:xfrm>
          </p:grpSpPr>
          <p:sp>
            <p:nvSpPr>
              <p:cNvPr id="371" name="Rechteck 370">
                <a:extLst>
                  <a:ext uri="{FF2B5EF4-FFF2-40B4-BE49-F238E27FC236}">
                    <a16:creationId xmlns:a16="http://schemas.microsoft.com/office/drawing/2014/main" id="{17FD7B57-4898-0FC7-50B9-C75DA3712A0B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2" name="Ellipse 371">
                <a:extLst>
                  <a:ext uri="{FF2B5EF4-FFF2-40B4-BE49-F238E27FC236}">
                    <a16:creationId xmlns:a16="http://schemas.microsoft.com/office/drawing/2014/main" id="{6D24E482-4A2F-DE0C-F536-F2C33A9B9E73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3" name="Ellipse 372">
                <a:extLst>
                  <a:ext uri="{FF2B5EF4-FFF2-40B4-BE49-F238E27FC236}">
                    <a16:creationId xmlns:a16="http://schemas.microsoft.com/office/drawing/2014/main" id="{6BEEBB7D-A853-296C-1002-034DF7D61B47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54" name="Gruppieren 353">
              <a:extLst>
                <a:ext uri="{FF2B5EF4-FFF2-40B4-BE49-F238E27FC236}">
                  <a16:creationId xmlns:a16="http://schemas.microsoft.com/office/drawing/2014/main" id="{45A4E483-BE68-C66D-C249-61BC0D11894B}"/>
                </a:ext>
              </a:extLst>
            </p:cNvPr>
            <p:cNvGrpSpPr/>
            <p:nvPr/>
          </p:nvGrpSpPr>
          <p:grpSpPr>
            <a:xfrm>
              <a:off x="6868327" y="2922485"/>
              <a:ext cx="636177" cy="842771"/>
              <a:chOff x="2783490" y="2587538"/>
              <a:chExt cx="625179" cy="842771"/>
            </a:xfrm>
          </p:grpSpPr>
          <p:sp>
            <p:nvSpPr>
              <p:cNvPr id="368" name="Rechteck 367">
                <a:extLst>
                  <a:ext uri="{FF2B5EF4-FFF2-40B4-BE49-F238E27FC236}">
                    <a16:creationId xmlns:a16="http://schemas.microsoft.com/office/drawing/2014/main" id="{21A05DD2-4A0C-D3A1-2CCB-0B557F37AD57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9" name="Ellipse 368">
                <a:extLst>
                  <a:ext uri="{FF2B5EF4-FFF2-40B4-BE49-F238E27FC236}">
                    <a16:creationId xmlns:a16="http://schemas.microsoft.com/office/drawing/2014/main" id="{CF9F6C87-22B9-4DA9-3904-2D06C7360589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0" name="Ellipse 369">
                <a:extLst>
                  <a:ext uri="{FF2B5EF4-FFF2-40B4-BE49-F238E27FC236}">
                    <a16:creationId xmlns:a16="http://schemas.microsoft.com/office/drawing/2014/main" id="{1C848B94-85E3-CD1C-A948-B9DBB6C23117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5" name="Rechteck 354">
              <a:extLst>
                <a:ext uri="{FF2B5EF4-FFF2-40B4-BE49-F238E27FC236}">
                  <a16:creationId xmlns:a16="http://schemas.microsoft.com/office/drawing/2014/main" id="{8A53F3DF-687C-1B92-7AAA-C1430DEEEC47}"/>
                </a:ext>
              </a:extLst>
            </p:cNvPr>
            <p:cNvSpPr/>
            <p:nvPr/>
          </p:nvSpPr>
          <p:spPr>
            <a:xfrm>
              <a:off x="7503904" y="5242894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6" name="Rechteck 355">
              <a:extLst>
                <a:ext uri="{FF2B5EF4-FFF2-40B4-BE49-F238E27FC236}">
                  <a16:creationId xmlns:a16="http://schemas.microsoft.com/office/drawing/2014/main" id="{FFB9F73A-05E0-C00D-5605-1D06E270845E}"/>
                </a:ext>
              </a:extLst>
            </p:cNvPr>
            <p:cNvSpPr/>
            <p:nvPr/>
          </p:nvSpPr>
          <p:spPr>
            <a:xfrm>
              <a:off x="7503904" y="4821966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7" name="Rechteck 356">
              <a:extLst>
                <a:ext uri="{FF2B5EF4-FFF2-40B4-BE49-F238E27FC236}">
                  <a16:creationId xmlns:a16="http://schemas.microsoft.com/office/drawing/2014/main" id="{8003BF88-B090-83A6-2042-76D33EE18FCE}"/>
                </a:ext>
              </a:extLst>
            </p:cNvPr>
            <p:cNvSpPr/>
            <p:nvPr/>
          </p:nvSpPr>
          <p:spPr>
            <a:xfrm>
              <a:off x="7522197" y="3349685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8" name="Rechteck 357">
              <a:extLst>
                <a:ext uri="{FF2B5EF4-FFF2-40B4-BE49-F238E27FC236}">
                  <a16:creationId xmlns:a16="http://schemas.microsoft.com/office/drawing/2014/main" id="{24EC3AA1-0023-E6A9-22EB-C17E5F7403C3}"/>
                </a:ext>
              </a:extLst>
            </p:cNvPr>
            <p:cNvSpPr/>
            <p:nvPr/>
          </p:nvSpPr>
          <p:spPr>
            <a:xfrm>
              <a:off x="7517629" y="481584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9" name="Rechteck 358">
              <a:extLst>
                <a:ext uri="{FF2B5EF4-FFF2-40B4-BE49-F238E27FC236}">
                  <a16:creationId xmlns:a16="http://schemas.microsoft.com/office/drawing/2014/main" id="{3F213FD4-5D94-4290-25B9-8C3F23261B6F}"/>
                </a:ext>
              </a:extLst>
            </p:cNvPr>
            <p:cNvSpPr/>
            <p:nvPr/>
          </p:nvSpPr>
          <p:spPr>
            <a:xfrm>
              <a:off x="7503903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0" name="Rechteck 359">
              <a:extLst>
                <a:ext uri="{FF2B5EF4-FFF2-40B4-BE49-F238E27FC236}">
                  <a16:creationId xmlns:a16="http://schemas.microsoft.com/office/drawing/2014/main" id="{3D779AD6-22CF-E156-A31C-B780FDC881DF}"/>
                </a:ext>
              </a:extLst>
            </p:cNvPr>
            <p:cNvSpPr/>
            <p:nvPr/>
          </p:nvSpPr>
          <p:spPr>
            <a:xfrm>
              <a:off x="7103185" y="3134995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1" name="Rechteck 360">
              <a:extLst>
                <a:ext uri="{FF2B5EF4-FFF2-40B4-BE49-F238E27FC236}">
                  <a16:creationId xmlns:a16="http://schemas.microsoft.com/office/drawing/2014/main" id="{9F6CFFD0-21BF-1940-973C-2075C039B250}"/>
                </a:ext>
              </a:extLst>
            </p:cNvPr>
            <p:cNvSpPr/>
            <p:nvPr/>
          </p:nvSpPr>
          <p:spPr>
            <a:xfrm>
              <a:off x="7522197" y="2923096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Rechteck 361">
              <a:extLst>
                <a:ext uri="{FF2B5EF4-FFF2-40B4-BE49-F238E27FC236}">
                  <a16:creationId xmlns:a16="http://schemas.microsoft.com/office/drawing/2014/main" id="{C2D47B6E-9EE4-8694-7CB4-C262408446A3}"/>
                </a:ext>
              </a:extLst>
            </p:cNvPr>
            <p:cNvSpPr/>
            <p:nvPr/>
          </p:nvSpPr>
          <p:spPr>
            <a:xfrm>
              <a:off x="7522197" y="481294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Rechteck 362">
              <a:extLst>
                <a:ext uri="{FF2B5EF4-FFF2-40B4-BE49-F238E27FC236}">
                  <a16:creationId xmlns:a16="http://schemas.microsoft.com/office/drawing/2014/main" id="{9F1C590E-CAA2-4EA5-1831-1DFA357EDD5E}"/>
                </a:ext>
              </a:extLst>
            </p:cNvPr>
            <p:cNvSpPr/>
            <p:nvPr/>
          </p:nvSpPr>
          <p:spPr>
            <a:xfrm>
              <a:off x="7522197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Rechteck 363">
              <a:extLst>
                <a:ext uri="{FF2B5EF4-FFF2-40B4-BE49-F238E27FC236}">
                  <a16:creationId xmlns:a16="http://schemas.microsoft.com/office/drawing/2014/main" id="{91F2F8FB-777C-27FE-6768-89ED648760B3}"/>
                </a:ext>
              </a:extLst>
            </p:cNvPr>
            <p:cNvSpPr/>
            <p:nvPr/>
          </p:nvSpPr>
          <p:spPr>
            <a:xfrm rot="5400000">
              <a:off x="6977862" y="4081311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Rechteck 364">
              <a:extLst>
                <a:ext uri="{FF2B5EF4-FFF2-40B4-BE49-F238E27FC236}">
                  <a16:creationId xmlns:a16="http://schemas.microsoft.com/office/drawing/2014/main" id="{32FB32DD-F50A-EACB-A177-86D04688F1DD}"/>
                </a:ext>
              </a:extLst>
            </p:cNvPr>
            <p:cNvSpPr/>
            <p:nvPr/>
          </p:nvSpPr>
          <p:spPr>
            <a:xfrm rot="5400000">
              <a:off x="6555545" y="408131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6" name="Rechteck 365">
              <a:extLst>
                <a:ext uri="{FF2B5EF4-FFF2-40B4-BE49-F238E27FC236}">
                  <a16:creationId xmlns:a16="http://schemas.microsoft.com/office/drawing/2014/main" id="{C02E819A-2560-0401-D451-65AD884261B5}"/>
                </a:ext>
              </a:extLst>
            </p:cNvPr>
            <p:cNvSpPr/>
            <p:nvPr/>
          </p:nvSpPr>
          <p:spPr>
            <a:xfrm rot="5400000">
              <a:off x="6558926" y="4082963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7" name="Rechteck 366">
              <a:extLst>
                <a:ext uri="{FF2B5EF4-FFF2-40B4-BE49-F238E27FC236}">
                  <a16:creationId xmlns:a16="http://schemas.microsoft.com/office/drawing/2014/main" id="{E92B49E4-D0C8-EF94-AB49-C17DD01F59C6}"/>
                </a:ext>
              </a:extLst>
            </p:cNvPr>
            <p:cNvSpPr/>
            <p:nvPr/>
          </p:nvSpPr>
          <p:spPr>
            <a:xfrm>
              <a:off x="7103185" y="5024481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4" name="Gruppieren 373">
            <a:extLst>
              <a:ext uri="{FF2B5EF4-FFF2-40B4-BE49-F238E27FC236}">
                <a16:creationId xmlns:a16="http://schemas.microsoft.com/office/drawing/2014/main" id="{784D1896-C494-975C-13C5-8E80CC2AB1FA}"/>
              </a:ext>
            </a:extLst>
          </p:cNvPr>
          <p:cNvGrpSpPr/>
          <p:nvPr/>
        </p:nvGrpSpPr>
        <p:grpSpPr>
          <a:xfrm>
            <a:off x="5531635" y="3852515"/>
            <a:ext cx="544384" cy="922261"/>
            <a:chOff x="6863899" y="2922485"/>
            <a:chExt cx="1493943" cy="2530946"/>
          </a:xfrm>
        </p:grpSpPr>
        <p:sp>
          <p:nvSpPr>
            <p:cNvPr id="375" name="Rechteck 374">
              <a:extLst>
                <a:ext uri="{FF2B5EF4-FFF2-40B4-BE49-F238E27FC236}">
                  <a16:creationId xmlns:a16="http://schemas.microsoft.com/office/drawing/2014/main" id="{86D0D218-3563-DDF5-7A81-818198055B41}"/>
                </a:ext>
              </a:extLst>
            </p:cNvPr>
            <p:cNvSpPr/>
            <p:nvPr/>
          </p:nvSpPr>
          <p:spPr>
            <a:xfrm>
              <a:off x="7513840" y="4395125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6" name="Rechteck 375">
              <a:extLst>
                <a:ext uri="{FF2B5EF4-FFF2-40B4-BE49-F238E27FC236}">
                  <a16:creationId xmlns:a16="http://schemas.microsoft.com/office/drawing/2014/main" id="{35BE8D99-2430-8818-25B1-06A0F804782D}"/>
                </a:ext>
              </a:extLst>
            </p:cNvPr>
            <p:cNvSpPr/>
            <p:nvPr/>
          </p:nvSpPr>
          <p:spPr>
            <a:xfrm>
              <a:off x="7513840" y="397733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Rechteck 376">
              <a:extLst>
                <a:ext uri="{FF2B5EF4-FFF2-40B4-BE49-F238E27FC236}">
                  <a16:creationId xmlns:a16="http://schemas.microsoft.com/office/drawing/2014/main" id="{72073D4B-BCD1-2FC9-2F58-EC13026C322A}"/>
                </a:ext>
              </a:extLst>
            </p:cNvPr>
            <p:cNvSpPr/>
            <p:nvPr/>
          </p:nvSpPr>
          <p:spPr>
            <a:xfrm>
              <a:off x="7513840" y="355954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8" name="Gruppieren 377">
              <a:extLst>
                <a:ext uri="{FF2B5EF4-FFF2-40B4-BE49-F238E27FC236}">
                  <a16:creationId xmlns:a16="http://schemas.microsoft.com/office/drawing/2014/main" id="{F4F91348-121A-22A7-0631-7A8C6EDCF265}"/>
                </a:ext>
              </a:extLst>
            </p:cNvPr>
            <p:cNvGrpSpPr/>
            <p:nvPr/>
          </p:nvGrpSpPr>
          <p:grpSpPr>
            <a:xfrm rot="10800000">
              <a:off x="6863899" y="4610660"/>
              <a:ext cx="636178" cy="842771"/>
              <a:chOff x="2783490" y="2587538"/>
              <a:chExt cx="625179" cy="842771"/>
            </a:xfrm>
          </p:grpSpPr>
          <p:sp>
            <p:nvSpPr>
              <p:cNvPr id="396" name="Rechteck 395">
                <a:extLst>
                  <a:ext uri="{FF2B5EF4-FFF2-40B4-BE49-F238E27FC236}">
                    <a16:creationId xmlns:a16="http://schemas.microsoft.com/office/drawing/2014/main" id="{766E334B-741E-C1EF-5F43-C2EA9741BD51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7" name="Ellipse 396">
                <a:extLst>
                  <a:ext uri="{FF2B5EF4-FFF2-40B4-BE49-F238E27FC236}">
                    <a16:creationId xmlns:a16="http://schemas.microsoft.com/office/drawing/2014/main" id="{0DA2CBFF-4DB1-78B5-64F7-F866A179A71A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8" name="Ellipse 397">
                <a:extLst>
                  <a:ext uri="{FF2B5EF4-FFF2-40B4-BE49-F238E27FC236}">
                    <a16:creationId xmlns:a16="http://schemas.microsoft.com/office/drawing/2014/main" id="{FB30714A-F15E-0080-9238-72A477A7B2EF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79" name="Gruppieren 378">
              <a:extLst>
                <a:ext uri="{FF2B5EF4-FFF2-40B4-BE49-F238E27FC236}">
                  <a16:creationId xmlns:a16="http://schemas.microsoft.com/office/drawing/2014/main" id="{0D05BD8E-15F2-3F9B-F5B0-F4226696800F}"/>
                </a:ext>
              </a:extLst>
            </p:cNvPr>
            <p:cNvGrpSpPr/>
            <p:nvPr/>
          </p:nvGrpSpPr>
          <p:grpSpPr>
            <a:xfrm>
              <a:off x="6868327" y="2922485"/>
              <a:ext cx="636177" cy="842771"/>
              <a:chOff x="2783490" y="2587538"/>
              <a:chExt cx="625179" cy="842771"/>
            </a:xfrm>
          </p:grpSpPr>
          <p:sp>
            <p:nvSpPr>
              <p:cNvPr id="393" name="Rechteck 392">
                <a:extLst>
                  <a:ext uri="{FF2B5EF4-FFF2-40B4-BE49-F238E27FC236}">
                    <a16:creationId xmlns:a16="http://schemas.microsoft.com/office/drawing/2014/main" id="{C4CF6149-BE7F-8F0D-86BB-CA8EBBFCE22B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4" name="Ellipse 393">
                <a:extLst>
                  <a:ext uri="{FF2B5EF4-FFF2-40B4-BE49-F238E27FC236}">
                    <a16:creationId xmlns:a16="http://schemas.microsoft.com/office/drawing/2014/main" id="{E251EDC1-3A63-E06A-4DE3-1F2D9B0F9FB8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95" name="Ellipse 394">
                <a:extLst>
                  <a:ext uri="{FF2B5EF4-FFF2-40B4-BE49-F238E27FC236}">
                    <a16:creationId xmlns:a16="http://schemas.microsoft.com/office/drawing/2014/main" id="{D628BCCB-E125-9FBA-88DB-D1EC0731A3F9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80" name="Rechteck 379">
              <a:extLst>
                <a:ext uri="{FF2B5EF4-FFF2-40B4-BE49-F238E27FC236}">
                  <a16:creationId xmlns:a16="http://schemas.microsoft.com/office/drawing/2014/main" id="{BEC55115-833E-94A0-4B0D-41D3A616127C}"/>
                </a:ext>
              </a:extLst>
            </p:cNvPr>
            <p:cNvSpPr/>
            <p:nvPr/>
          </p:nvSpPr>
          <p:spPr>
            <a:xfrm>
              <a:off x="7503904" y="5242894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Rechteck 380">
              <a:extLst>
                <a:ext uri="{FF2B5EF4-FFF2-40B4-BE49-F238E27FC236}">
                  <a16:creationId xmlns:a16="http://schemas.microsoft.com/office/drawing/2014/main" id="{D4A2B4B4-A54B-E7AD-C374-C516FFDB2EA7}"/>
                </a:ext>
              </a:extLst>
            </p:cNvPr>
            <p:cNvSpPr/>
            <p:nvPr/>
          </p:nvSpPr>
          <p:spPr>
            <a:xfrm>
              <a:off x="7503904" y="4821966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Rechteck 381">
              <a:extLst>
                <a:ext uri="{FF2B5EF4-FFF2-40B4-BE49-F238E27FC236}">
                  <a16:creationId xmlns:a16="http://schemas.microsoft.com/office/drawing/2014/main" id="{63E188AA-1009-1A00-9416-E3ED6C1EE2BB}"/>
                </a:ext>
              </a:extLst>
            </p:cNvPr>
            <p:cNvSpPr/>
            <p:nvPr/>
          </p:nvSpPr>
          <p:spPr>
            <a:xfrm>
              <a:off x="7522197" y="3349685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Rechteck 382">
              <a:extLst>
                <a:ext uri="{FF2B5EF4-FFF2-40B4-BE49-F238E27FC236}">
                  <a16:creationId xmlns:a16="http://schemas.microsoft.com/office/drawing/2014/main" id="{34ED2C83-580C-E3C8-930D-FB2F24FB3FC4}"/>
                </a:ext>
              </a:extLst>
            </p:cNvPr>
            <p:cNvSpPr/>
            <p:nvPr/>
          </p:nvSpPr>
          <p:spPr>
            <a:xfrm>
              <a:off x="7517629" y="481584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Rechteck 383">
              <a:extLst>
                <a:ext uri="{FF2B5EF4-FFF2-40B4-BE49-F238E27FC236}">
                  <a16:creationId xmlns:a16="http://schemas.microsoft.com/office/drawing/2014/main" id="{1A661CB3-D79E-5EBD-64C2-DE304A483B2B}"/>
                </a:ext>
              </a:extLst>
            </p:cNvPr>
            <p:cNvSpPr/>
            <p:nvPr/>
          </p:nvSpPr>
          <p:spPr>
            <a:xfrm>
              <a:off x="7503903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5" name="Rechteck 384">
              <a:extLst>
                <a:ext uri="{FF2B5EF4-FFF2-40B4-BE49-F238E27FC236}">
                  <a16:creationId xmlns:a16="http://schemas.microsoft.com/office/drawing/2014/main" id="{401B264F-9A01-BB47-5018-B10C9349CC43}"/>
                </a:ext>
              </a:extLst>
            </p:cNvPr>
            <p:cNvSpPr/>
            <p:nvPr/>
          </p:nvSpPr>
          <p:spPr>
            <a:xfrm>
              <a:off x="7103185" y="3134995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6" name="Rechteck 385">
              <a:extLst>
                <a:ext uri="{FF2B5EF4-FFF2-40B4-BE49-F238E27FC236}">
                  <a16:creationId xmlns:a16="http://schemas.microsoft.com/office/drawing/2014/main" id="{1C51644A-A801-8520-E8CE-5B77B7C9E146}"/>
                </a:ext>
              </a:extLst>
            </p:cNvPr>
            <p:cNvSpPr/>
            <p:nvPr/>
          </p:nvSpPr>
          <p:spPr>
            <a:xfrm>
              <a:off x="7522197" y="2923096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Rechteck 386">
              <a:extLst>
                <a:ext uri="{FF2B5EF4-FFF2-40B4-BE49-F238E27FC236}">
                  <a16:creationId xmlns:a16="http://schemas.microsoft.com/office/drawing/2014/main" id="{72D801D2-3AF2-2D6F-9374-705FF3475D00}"/>
                </a:ext>
              </a:extLst>
            </p:cNvPr>
            <p:cNvSpPr/>
            <p:nvPr/>
          </p:nvSpPr>
          <p:spPr>
            <a:xfrm>
              <a:off x="7522197" y="481294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Rechteck 387">
              <a:extLst>
                <a:ext uri="{FF2B5EF4-FFF2-40B4-BE49-F238E27FC236}">
                  <a16:creationId xmlns:a16="http://schemas.microsoft.com/office/drawing/2014/main" id="{399CF022-73AE-7FBB-C2F0-4A82996A6E35}"/>
                </a:ext>
              </a:extLst>
            </p:cNvPr>
            <p:cNvSpPr/>
            <p:nvPr/>
          </p:nvSpPr>
          <p:spPr>
            <a:xfrm>
              <a:off x="7522197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Rechteck 388">
              <a:extLst>
                <a:ext uri="{FF2B5EF4-FFF2-40B4-BE49-F238E27FC236}">
                  <a16:creationId xmlns:a16="http://schemas.microsoft.com/office/drawing/2014/main" id="{66A14E7C-C464-7AE0-BCFF-87ED0052903D}"/>
                </a:ext>
              </a:extLst>
            </p:cNvPr>
            <p:cNvSpPr/>
            <p:nvPr/>
          </p:nvSpPr>
          <p:spPr>
            <a:xfrm rot="5400000">
              <a:off x="6977862" y="4081311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Rechteck 389">
              <a:extLst>
                <a:ext uri="{FF2B5EF4-FFF2-40B4-BE49-F238E27FC236}">
                  <a16:creationId xmlns:a16="http://schemas.microsoft.com/office/drawing/2014/main" id="{888AA3C7-4D36-1C61-1130-A92E9A46D94A}"/>
                </a:ext>
              </a:extLst>
            </p:cNvPr>
            <p:cNvSpPr/>
            <p:nvPr/>
          </p:nvSpPr>
          <p:spPr>
            <a:xfrm rot="5400000">
              <a:off x="6555545" y="408131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1" name="Rechteck 390">
              <a:extLst>
                <a:ext uri="{FF2B5EF4-FFF2-40B4-BE49-F238E27FC236}">
                  <a16:creationId xmlns:a16="http://schemas.microsoft.com/office/drawing/2014/main" id="{821F1403-B8F9-6B70-8DAC-CAE54AC1E0C0}"/>
                </a:ext>
              </a:extLst>
            </p:cNvPr>
            <p:cNvSpPr/>
            <p:nvPr/>
          </p:nvSpPr>
          <p:spPr>
            <a:xfrm rot="5400000">
              <a:off x="6558926" y="4082963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2" name="Rechteck 391">
              <a:extLst>
                <a:ext uri="{FF2B5EF4-FFF2-40B4-BE49-F238E27FC236}">
                  <a16:creationId xmlns:a16="http://schemas.microsoft.com/office/drawing/2014/main" id="{B9B4CA30-69CB-55BE-BFB3-33895E96562B}"/>
                </a:ext>
              </a:extLst>
            </p:cNvPr>
            <p:cNvSpPr/>
            <p:nvPr/>
          </p:nvSpPr>
          <p:spPr>
            <a:xfrm>
              <a:off x="7103185" y="5024481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99" name="Ellipse 398">
            <a:extLst>
              <a:ext uri="{FF2B5EF4-FFF2-40B4-BE49-F238E27FC236}">
                <a16:creationId xmlns:a16="http://schemas.microsoft.com/office/drawing/2014/main" id="{7F6B79B9-844A-B7A4-A888-66641DBDB496}"/>
              </a:ext>
            </a:extLst>
          </p:cNvPr>
          <p:cNvSpPr/>
          <p:nvPr/>
        </p:nvSpPr>
        <p:spPr>
          <a:xfrm>
            <a:off x="5276688" y="4096848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0" name="Ellipse 399">
            <a:extLst>
              <a:ext uri="{FF2B5EF4-FFF2-40B4-BE49-F238E27FC236}">
                <a16:creationId xmlns:a16="http://schemas.microsoft.com/office/drawing/2014/main" id="{7637C50A-3868-21EE-9B00-C5DF4BF4FAB2}"/>
              </a:ext>
            </a:extLst>
          </p:cNvPr>
          <p:cNvSpPr/>
          <p:nvPr/>
        </p:nvSpPr>
        <p:spPr>
          <a:xfrm>
            <a:off x="5352881" y="4097905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Ellipse 400">
            <a:extLst>
              <a:ext uri="{FF2B5EF4-FFF2-40B4-BE49-F238E27FC236}">
                <a16:creationId xmlns:a16="http://schemas.microsoft.com/office/drawing/2014/main" id="{B690128F-4AF0-AD11-1B4C-1EB7DD300024}"/>
              </a:ext>
            </a:extLst>
          </p:cNvPr>
          <p:cNvSpPr/>
          <p:nvPr/>
        </p:nvSpPr>
        <p:spPr>
          <a:xfrm>
            <a:off x="5200495" y="4096848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2" name="Ellipse 401">
            <a:extLst>
              <a:ext uri="{FF2B5EF4-FFF2-40B4-BE49-F238E27FC236}">
                <a16:creationId xmlns:a16="http://schemas.microsoft.com/office/drawing/2014/main" id="{55E189D4-942E-B48F-EBC5-6A6C5B60F25A}"/>
              </a:ext>
            </a:extLst>
          </p:cNvPr>
          <p:cNvSpPr/>
          <p:nvPr/>
        </p:nvSpPr>
        <p:spPr>
          <a:xfrm>
            <a:off x="5276688" y="4172085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Ellipse 402">
            <a:extLst>
              <a:ext uri="{FF2B5EF4-FFF2-40B4-BE49-F238E27FC236}">
                <a16:creationId xmlns:a16="http://schemas.microsoft.com/office/drawing/2014/main" id="{F5AAAF92-89FB-AD8B-B206-F30A47A9FFC4}"/>
              </a:ext>
            </a:extLst>
          </p:cNvPr>
          <p:cNvSpPr/>
          <p:nvPr/>
        </p:nvSpPr>
        <p:spPr>
          <a:xfrm>
            <a:off x="5276688" y="4400072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4" name="Ellipse 403">
            <a:extLst>
              <a:ext uri="{FF2B5EF4-FFF2-40B4-BE49-F238E27FC236}">
                <a16:creationId xmlns:a16="http://schemas.microsoft.com/office/drawing/2014/main" id="{55594C91-96E6-9B30-B5E4-FAA83FA304EC}"/>
              </a:ext>
            </a:extLst>
          </p:cNvPr>
          <p:cNvSpPr/>
          <p:nvPr/>
        </p:nvSpPr>
        <p:spPr>
          <a:xfrm>
            <a:off x="5352881" y="4401128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Ellipse 404">
            <a:extLst>
              <a:ext uri="{FF2B5EF4-FFF2-40B4-BE49-F238E27FC236}">
                <a16:creationId xmlns:a16="http://schemas.microsoft.com/office/drawing/2014/main" id="{FD0EFACB-5853-F47D-2691-A2247216BBC5}"/>
              </a:ext>
            </a:extLst>
          </p:cNvPr>
          <p:cNvSpPr/>
          <p:nvPr/>
        </p:nvSpPr>
        <p:spPr>
          <a:xfrm>
            <a:off x="5200495" y="4400072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Ellipse 405">
            <a:extLst>
              <a:ext uri="{FF2B5EF4-FFF2-40B4-BE49-F238E27FC236}">
                <a16:creationId xmlns:a16="http://schemas.microsoft.com/office/drawing/2014/main" id="{81FADCFF-F088-64A9-2700-90C1A2E28D5B}"/>
              </a:ext>
            </a:extLst>
          </p:cNvPr>
          <p:cNvSpPr/>
          <p:nvPr/>
        </p:nvSpPr>
        <p:spPr>
          <a:xfrm>
            <a:off x="5276688" y="4247460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Ellipse 406">
            <a:extLst>
              <a:ext uri="{FF2B5EF4-FFF2-40B4-BE49-F238E27FC236}">
                <a16:creationId xmlns:a16="http://schemas.microsoft.com/office/drawing/2014/main" id="{EDFC9516-952D-23C4-D7AA-FBBCFB68E757}"/>
              </a:ext>
            </a:extLst>
          </p:cNvPr>
          <p:cNvSpPr/>
          <p:nvPr/>
        </p:nvSpPr>
        <p:spPr>
          <a:xfrm>
            <a:off x="5276688" y="4328152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8" name="Ellipse 407">
            <a:extLst>
              <a:ext uri="{FF2B5EF4-FFF2-40B4-BE49-F238E27FC236}">
                <a16:creationId xmlns:a16="http://schemas.microsoft.com/office/drawing/2014/main" id="{62DA0FC9-3097-E154-23EA-9B6723DCA70B}"/>
              </a:ext>
            </a:extLst>
          </p:cNvPr>
          <p:cNvSpPr/>
          <p:nvPr/>
        </p:nvSpPr>
        <p:spPr>
          <a:xfrm>
            <a:off x="5779854" y="4100524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9" name="Ellipse 408">
            <a:extLst>
              <a:ext uri="{FF2B5EF4-FFF2-40B4-BE49-F238E27FC236}">
                <a16:creationId xmlns:a16="http://schemas.microsoft.com/office/drawing/2014/main" id="{750197DA-7222-1BCB-8555-BAD770CCECB0}"/>
              </a:ext>
            </a:extLst>
          </p:cNvPr>
          <p:cNvSpPr/>
          <p:nvPr/>
        </p:nvSpPr>
        <p:spPr>
          <a:xfrm>
            <a:off x="5856047" y="4101581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Ellipse 409">
            <a:extLst>
              <a:ext uri="{FF2B5EF4-FFF2-40B4-BE49-F238E27FC236}">
                <a16:creationId xmlns:a16="http://schemas.microsoft.com/office/drawing/2014/main" id="{ABC71195-A471-9F04-D420-3C14B923E4F1}"/>
              </a:ext>
            </a:extLst>
          </p:cNvPr>
          <p:cNvSpPr/>
          <p:nvPr/>
        </p:nvSpPr>
        <p:spPr>
          <a:xfrm>
            <a:off x="5779854" y="4175760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Ellipse 410">
            <a:extLst>
              <a:ext uri="{FF2B5EF4-FFF2-40B4-BE49-F238E27FC236}">
                <a16:creationId xmlns:a16="http://schemas.microsoft.com/office/drawing/2014/main" id="{53CD7B9F-13BD-7E17-7648-AC110DBF87D2}"/>
              </a:ext>
            </a:extLst>
          </p:cNvPr>
          <p:cNvSpPr/>
          <p:nvPr/>
        </p:nvSpPr>
        <p:spPr>
          <a:xfrm>
            <a:off x="5779854" y="4403747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2" name="Ellipse 411">
            <a:extLst>
              <a:ext uri="{FF2B5EF4-FFF2-40B4-BE49-F238E27FC236}">
                <a16:creationId xmlns:a16="http://schemas.microsoft.com/office/drawing/2014/main" id="{3752701F-6DF6-FF39-DE7A-02FE27CDD78B}"/>
              </a:ext>
            </a:extLst>
          </p:cNvPr>
          <p:cNvSpPr/>
          <p:nvPr/>
        </p:nvSpPr>
        <p:spPr>
          <a:xfrm>
            <a:off x="5779854" y="4251135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3" name="Ellipse 412">
            <a:extLst>
              <a:ext uri="{FF2B5EF4-FFF2-40B4-BE49-F238E27FC236}">
                <a16:creationId xmlns:a16="http://schemas.microsoft.com/office/drawing/2014/main" id="{D72318B8-6915-3EBB-971F-7C3750E62D5A}"/>
              </a:ext>
            </a:extLst>
          </p:cNvPr>
          <p:cNvSpPr/>
          <p:nvPr/>
        </p:nvSpPr>
        <p:spPr>
          <a:xfrm>
            <a:off x="5779854" y="4327598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4" name="Ellipse 413">
            <a:extLst>
              <a:ext uri="{FF2B5EF4-FFF2-40B4-BE49-F238E27FC236}">
                <a16:creationId xmlns:a16="http://schemas.microsoft.com/office/drawing/2014/main" id="{5E62486F-68B9-EB7D-4483-C3C7BC81559F}"/>
              </a:ext>
            </a:extLst>
          </p:cNvPr>
          <p:cNvSpPr/>
          <p:nvPr/>
        </p:nvSpPr>
        <p:spPr>
          <a:xfrm>
            <a:off x="5932240" y="4249010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5" name="Ellipse 414">
            <a:extLst>
              <a:ext uri="{FF2B5EF4-FFF2-40B4-BE49-F238E27FC236}">
                <a16:creationId xmlns:a16="http://schemas.microsoft.com/office/drawing/2014/main" id="{5FD21B09-C0FC-E32C-F607-7C4E8B142F16}"/>
              </a:ext>
            </a:extLst>
          </p:cNvPr>
          <p:cNvSpPr/>
          <p:nvPr/>
        </p:nvSpPr>
        <p:spPr>
          <a:xfrm>
            <a:off x="5856047" y="4249010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6" name="Ellipse 415">
            <a:extLst>
              <a:ext uri="{FF2B5EF4-FFF2-40B4-BE49-F238E27FC236}">
                <a16:creationId xmlns:a16="http://schemas.microsoft.com/office/drawing/2014/main" id="{14405547-B664-2BDF-629B-2DEC12042A24}"/>
              </a:ext>
            </a:extLst>
          </p:cNvPr>
          <p:cNvSpPr/>
          <p:nvPr/>
        </p:nvSpPr>
        <p:spPr>
          <a:xfrm>
            <a:off x="5932240" y="4177090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Ellipse 416">
            <a:extLst>
              <a:ext uri="{FF2B5EF4-FFF2-40B4-BE49-F238E27FC236}">
                <a16:creationId xmlns:a16="http://schemas.microsoft.com/office/drawing/2014/main" id="{58F34D50-FB10-3385-2536-C2445F5EEB99}"/>
              </a:ext>
            </a:extLst>
          </p:cNvPr>
          <p:cNvSpPr/>
          <p:nvPr/>
        </p:nvSpPr>
        <p:spPr>
          <a:xfrm>
            <a:off x="5929521" y="4095885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8" name="Ellipse 417">
            <a:extLst>
              <a:ext uri="{FF2B5EF4-FFF2-40B4-BE49-F238E27FC236}">
                <a16:creationId xmlns:a16="http://schemas.microsoft.com/office/drawing/2014/main" id="{35BFB166-61D0-F93F-18C9-EE5C6EBAB497}"/>
              </a:ext>
            </a:extLst>
          </p:cNvPr>
          <p:cNvSpPr/>
          <p:nvPr/>
        </p:nvSpPr>
        <p:spPr>
          <a:xfrm>
            <a:off x="6425336" y="4176639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Ellipse 418">
            <a:extLst>
              <a:ext uri="{FF2B5EF4-FFF2-40B4-BE49-F238E27FC236}">
                <a16:creationId xmlns:a16="http://schemas.microsoft.com/office/drawing/2014/main" id="{B0F1C131-3893-B51F-1D1A-E93BC676310D}"/>
              </a:ext>
            </a:extLst>
          </p:cNvPr>
          <p:cNvSpPr/>
          <p:nvPr/>
        </p:nvSpPr>
        <p:spPr>
          <a:xfrm>
            <a:off x="6425336" y="4324067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Textfeld 419">
            <a:extLst>
              <a:ext uri="{FF2B5EF4-FFF2-40B4-BE49-F238E27FC236}">
                <a16:creationId xmlns:a16="http://schemas.microsoft.com/office/drawing/2014/main" id="{CE7BB592-DD90-6D50-05FA-F96E877833D3}"/>
              </a:ext>
            </a:extLst>
          </p:cNvPr>
          <p:cNvSpPr txBox="1"/>
          <p:nvPr/>
        </p:nvSpPr>
        <p:spPr>
          <a:xfrm>
            <a:off x="5144055" y="4848501"/>
            <a:ext cx="1710135" cy="314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Lucida Console" panose="020B0609040504020204" pitchFamily="49" charset="0"/>
              </a:rPr>
              <a:t>IP: 192.168.1.4</a:t>
            </a:r>
          </a:p>
        </p:txBody>
      </p:sp>
      <p:sp>
        <p:nvSpPr>
          <p:cNvPr id="421" name="Rechteck: abgerundete Ecken 420">
            <a:extLst>
              <a:ext uri="{FF2B5EF4-FFF2-40B4-BE49-F238E27FC236}">
                <a16:creationId xmlns:a16="http://schemas.microsoft.com/office/drawing/2014/main" id="{D72E855E-9F5E-9DA4-F406-7A4AF70F20BC}"/>
              </a:ext>
            </a:extLst>
          </p:cNvPr>
          <p:cNvSpPr/>
          <p:nvPr/>
        </p:nvSpPr>
        <p:spPr>
          <a:xfrm>
            <a:off x="5921392" y="3364669"/>
            <a:ext cx="362009" cy="4053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2b</a:t>
            </a:r>
          </a:p>
        </p:txBody>
      </p:sp>
      <p:grpSp>
        <p:nvGrpSpPr>
          <p:cNvPr id="422" name="Gruppieren 421">
            <a:extLst>
              <a:ext uri="{FF2B5EF4-FFF2-40B4-BE49-F238E27FC236}">
                <a16:creationId xmlns:a16="http://schemas.microsoft.com/office/drawing/2014/main" id="{C99CEDAD-7E02-6955-0B47-606D34A4C287}"/>
              </a:ext>
            </a:extLst>
          </p:cNvPr>
          <p:cNvGrpSpPr/>
          <p:nvPr/>
        </p:nvGrpSpPr>
        <p:grpSpPr>
          <a:xfrm>
            <a:off x="3741168" y="7880934"/>
            <a:ext cx="2805774" cy="1851159"/>
            <a:chOff x="2535846" y="2786459"/>
            <a:chExt cx="2805774" cy="1851159"/>
          </a:xfrm>
        </p:grpSpPr>
        <p:grpSp>
          <p:nvGrpSpPr>
            <p:cNvPr id="423" name="Gruppieren 422">
              <a:extLst>
                <a:ext uri="{FF2B5EF4-FFF2-40B4-BE49-F238E27FC236}">
                  <a16:creationId xmlns:a16="http://schemas.microsoft.com/office/drawing/2014/main" id="{7F1668CA-4127-1E69-B415-A91D11E36811}"/>
                </a:ext>
              </a:extLst>
            </p:cNvPr>
            <p:cNvGrpSpPr/>
            <p:nvPr/>
          </p:nvGrpSpPr>
          <p:grpSpPr>
            <a:xfrm rot="5400000">
              <a:off x="4260342" y="3556341"/>
              <a:ext cx="802689" cy="1359866"/>
              <a:chOff x="6863899" y="2922485"/>
              <a:chExt cx="1493943" cy="2530946"/>
            </a:xfrm>
          </p:grpSpPr>
          <p:sp>
            <p:nvSpPr>
              <p:cNvPr id="504" name="Rechteck 503">
                <a:extLst>
                  <a:ext uri="{FF2B5EF4-FFF2-40B4-BE49-F238E27FC236}">
                    <a16:creationId xmlns:a16="http://schemas.microsoft.com/office/drawing/2014/main" id="{A4F32874-CC0C-8519-66CF-9C524A268C21}"/>
                  </a:ext>
                </a:extLst>
              </p:cNvPr>
              <p:cNvSpPr/>
              <p:nvPr/>
            </p:nvSpPr>
            <p:spPr>
              <a:xfrm>
                <a:off x="7513840" y="4395125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5" name="Rechteck 504">
                <a:extLst>
                  <a:ext uri="{FF2B5EF4-FFF2-40B4-BE49-F238E27FC236}">
                    <a16:creationId xmlns:a16="http://schemas.microsoft.com/office/drawing/2014/main" id="{A8B483DB-5DCA-6DF5-91A4-C17AFA04A226}"/>
                  </a:ext>
                </a:extLst>
              </p:cNvPr>
              <p:cNvSpPr/>
              <p:nvPr/>
            </p:nvSpPr>
            <p:spPr>
              <a:xfrm>
                <a:off x="7513840" y="397733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6" name="Rechteck 505">
                <a:extLst>
                  <a:ext uri="{FF2B5EF4-FFF2-40B4-BE49-F238E27FC236}">
                    <a16:creationId xmlns:a16="http://schemas.microsoft.com/office/drawing/2014/main" id="{7775B8D9-EC90-1E8B-7D3D-0ADD4EFF56FD}"/>
                  </a:ext>
                </a:extLst>
              </p:cNvPr>
              <p:cNvSpPr/>
              <p:nvPr/>
            </p:nvSpPr>
            <p:spPr>
              <a:xfrm>
                <a:off x="7513840" y="355954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507" name="Gruppieren 506">
                <a:extLst>
                  <a:ext uri="{FF2B5EF4-FFF2-40B4-BE49-F238E27FC236}">
                    <a16:creationId xmlns:a16="http://schemas.microsoft.com/office/drawing/2014/main" id="{69957E8C-50D7-0F4F-2681-CB37A23D81D0}"/>
                  </a:ext>
                </a:extLst>
              </p:cNvPr>
              <p:cNvGrpSpPr/>
              <p:nvPr/>
            </p:nvGrpSpPr>
            <p:grpSpPr>
              <a:xfrm rot="10800000">
                <a:off x="6863899" y="4610660"/>
                <a:ext cx="636178" cy="842771"/>
                <a:chOff x="2783490" y="2587538"/>
                <a:chExt cx="625179" cy="842771"/>
              </a:xfrm>
            </p:grpSpPr>
            <p:sp>
              <p:nvSpPr>
                <p:cNvPr id="525" name="Rechteck 524">
                  <a:extLst>
                    <a:ext uri="{FF2B5EF4-FFF2-40B4-BE49-F238E27FC236}">
                      <a16:creationId xmlns:a16="http://schemas.microsoft.com/office/drawing/2014/main" id="{5A7C5A0A-FB6A-82FF-B5E9-75EAA8A611FB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6" name="Ellipse 525">
                  <a:extLst>
                    <a:ext uri="{FF2B5EF4-FFF2-40B4-BE49-F238E27FC236}">
                      <a16:creationId xmlns:a16="http://schemas.microsoft.com/office/drawing/2014/main" id="{2B2732FC-CBBB-2476-1FF2-F753F80B6CD8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7" name="Ellipse 526">
                  <a:extLst>
                    <a:ext uri="{FF2B5EF4-FFF2-40B4-BE49-F238E27FC236}">
                      <a16:creationId xmlns:a16="http://schemas.microsoft.com/office/drawing/2014/main" id="{4155A584-B186-1B8D-77DB-B5DC1693A322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508" name="Gruppieren 507">
                <a:extLst>
                  <a:ext uri="{FF2B5EF4-FFF2-40B4-BE49-F238E27FC236}">
                    <a16:creationId xmlns:a16="http://schemas.microsoft.com/office/drawing/2014/main" id="{053361AF-5045-7CAB-996B-DDFFF63E4CE8}"/>
                  </a:ext>
                </a:extLst>
              </p:cNvPr>
              <p:cNvGrpSpPr/>
              <p:nvPr/>
            </p:nvGrpSpPr>
            <p:grpSpPr>
              <a:xfrm>
                <a:off x="6868327" y="2922485"/>
                <a:ext cx="636177" cy="842771"/>
                <a:chOff x="2783490" y="2587538"/>
                <a:chExt cx="625179" cy="842771"/>
              </a:xfrm>
            </p:grpSpPr>
            <p:sp>
              <p:nvSpPr>
                <p:cNvPr id="522" name="Rechteck 521">
                  <a:extLst>
                    <a:ext uri="{FF2B5EF4-FFF2-40B4-BE49-F238E27FC236}">
                      <a16:creationId xmlns:a16="http://schemas.microsoft.com/office/drawing/2014/main" id="{932D908F-5859-5E00-F668-23DF060F894C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3" name="Ellipse 522">
                  <a:extLst>
                    <a:ext uri="{FF2B5EF4-FFF2-40B4-BE49-F238E27FC236}">
                      <a16:creationId xmlns:a16="http://schemas.microsoft.com/office/drawing/2014/main" id="{FBB20490-F4CB-3B01-DFF4-C23B23CAAD96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24" name="Ellipse 523">
                  <a:extLst>
                    <a:ext uri="{FF2B5EF4-FFF2-40B4-BE49-F238E27FC236}">
                      <a16:creationId xmlns:a16="http://schemas.microsoft.com/office/drawing/2014/main" id="{4EFB30AB-5E11-E1BA-6B22-EE175DEE6ED7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09" name="Rechteck 508">
                <a:extLst>
                  <a:ext uri="{FF2B5EF4-FFF2-40B4-BE49-F238E27FC236}">
                    <a16:creationId xmlns:a16="http://schemas.microsoft.com/office/drawing/2014/main" id="{05AB989D-E9CE-8133-C951-DB14B13DF0A4}"/>
                  </a:ext>
                </a:extLst>
              </p:cNvPr>
              <p:cNvSpPr/>
              <p:nvPr/>
            </p:nvSpPr>
            <p:spPr>
              <a:xfrm>
                <a:off x="7503904" y="5242894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0" name="Rechteck 509">
                <a:extLst>
                  <a:ext uri="{FF2B5EF4-FFF2-40B4-BE49-F238E27FC236}">
                    <a16:creationId xmlns:a16="http://schemas.microsoft.com/office/drawing/2014/main" id="{E8105D4D-C73C-D312-C54F-BDBDD34D14D1}"/>
                  </a:ext>
                </a:extLst>
              </p:cNvPr>
              <p:cNvSpPr/>
              <p:nvPr/>
            </p:nvSpPr>
            <p:spPr>
              <a:xfrm>
                <a:off x="7503904" y="4821966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1" name="Rechteck 510">
                <a:extLst>
                  <a:ext uri="{FF2B5EF4-FFF2-40B4-BE49-F238E27FC236}">
                    <a16:creationId xmlns:a16="http://schemas.microsoft.com/office/drawing/2014/main" id="{02F52BBD-180C-976F-5718-73807B9CBC34}"/>
                  </a:ext>
                </a:extLst>
              </p:cNvPr>
              <p:cNvSpPr/>
              <p:nvPr/>
            </p:nvSpPr>
            <p:spPr>
              <a:xfrm>
                <a:off x="7522197" y="3349685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2" name="Rechteck 511">
                <a:extLst>
                  <a:ext uri="{FF2B5EF4-FFF2-40B4-BE49-F238E27FC236}">
                    <a16:creationId xmlns:a16="http://schemas.microsoft.com/office/drawing/2014/main" id="{13C9E32A-97B2-F71B-C41A-9A523FD631ED}"/>
                  </a:ext>
                </a:extLst>
              </p:cNvPr>
              <p:cNvSpPr/>
              <p:nvPr/>
            </p:nvSpPr>
            <p:spPr>
              <a:xfrm>
                <a:off x="7517629" y="481584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3" name="Rechteck 512">
                <a:extLst>
                  <a:ext uri="{FF2B5EF4-FFF2-40B4-BE49-F238E27FC236}">
                    <a16:creationId xmlns:a16="http://schemas.microsoft.com/office/drawing/2014/main" id="{7CD50B8C-365D-9288-9C50-3924DE0920AE}"/>
                  </a:ext>
                </a:extLst>
              </p:cNvPr>
              <p:cNvSpPr/>
              <p:nvPr/>
            </p:nvSpPr>
            <p:spPr>
              <a:xfrm>
                <a:off x="7503903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4" name="Rechteck 513">
                <a:extLst>
                  <a:ext uri="{FF2B5EF4-FFF2-40B4-BE49-F238E27FC236}">
                    <a16:creationId xmlns:a16="http://schemas.microsoft.com/office/drawing/2014/main" id="{62694E98-E13A-3E95-2C25-88DDA6B412A4}"/>
                  </a:ext>
                </a:extLst>
              </p:cNvPr>
              <p:cNvSpPr/>
              <p:nvPr/>
            </p:nvSpPr>
            <p:spPr>
              <a:xfrm>
                <a:off x="7103185" y="3134995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5" name="Rechteck 514">
                <a:extLst>
                  <a:ext uri="{FF2B5EF4-FFF2-40B4-BE49-F238E27FC236}">
                    <a16:creationId xmlns:a16="http://schemas.microsoft.com/office/drawing/2014/main" id="{79A1D054-5240-52D0-D929-9DA85ADBB791}"/>
                  </a:ext>
                </a:extLst>
              </p:cNvPr>
              <p:cNvSpPr/>
              <p:nvPr/>
            </p:nvSpPr>
            <p:spPr>
              <a:xfrm>
                <a:off x="7522197" y="2923096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6" name="Rechteck 515">
                <a:extLst>
                  <a:ext uri="{FF2B5EF4-FFF2-40B4-BE49-F238E27FC236}">
                    <a16:creationId xmlns:a16="http://schemas.microsoft.com/office/drawing/2014/main" id="{17A8986B-4758-0475-8D2C-2326C734453F}"/>
                  </a:ext>
                </a:extLst>
              </p:cNvPr>
              <p:cNvSpPr/>
              <p:nvPr/>
            </p:nvSpPr>
            <p:spPr>
              <a:xfrm>
                <a:off x="7522197" y="481294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7" name="Rechteck 516">
                <a:extLst>
                  <a:ext uri="{FF2B5EF4-FFF2-40B4-BE49-F238E27FC236}">
                    <a16:creationId xmlns:a16="http://schemas.microsoft.com/office/drawing/2014/main" id="{F43F742F-33AB-0A79-3074-DFA02CD8B83E}"/>
                  </a:ext>
                </a:extLst>
              </p:cNvPr>
              <p:cNvSpPr/>
              <p:nvPr/>
            </p:nvSpPr>
            <p:spPr>
              <a:xfrm>
                <a:off x="7522197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8" name="Rechteck 517">
                <a:extLst>
                  <a:ext uri="{FF2B5EF4-FFF2-40B4-BE49-F238E27FC236}">
                    <a16:creationId xmlns:a16="http://schemas.microsoft.com/office/drawing/2014/main" id="{F980926C-96FC-A002-6203-A89319980846}"/>
                  </a:ext>
                </a:extLst>
              </p:cNvPr>
              <p:cNvSpPr/>
              <p:nvPr/>
            </p:nvSpPr>
            <p:spPr>
              <a:xfrm rot="5400000">
                <a:off x="6977862" y="4081311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9" name="Rechteck 518">
                <a:extLst>
                  <a:ext uri="{FF2B5EF4-FFF2-40B4-BE49-F238E27FC236}">
                    <a16:creationId xmlns:a16="http://schemas.microsoft.com/office/drawing/2014/main" id="{79CF4CD7-F07B-89F6-5ECF-53BC08D793CB}"/>
                  </a:ext>
                </a:extLst>
              </p:cNvPr>
              <p:cNvSpPr/>
              <p:nvPr/>
            </p:nvSpPr>
            <p:spPr>
              <a:xfrm rot="5400000">
                <a:off x="6555545" y="408131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0" name="Rechteck 519">
                <a:extLst>
                  <a:ext uri="{FF2B5EF4-FFF2-40B4-BE49-F238E27FC236}">
                    <a16:creationId xmlns:a16="http://schemas.microsoft.com/office/drawing/2014/main" id="{F1A91B58-8C45-BE90-3CDD-FE54E51450BC}"/>
                  </a:ext>
                </a:extLst>
              </p:cNvPr>
              <p:cNvSpPr/>
              <p:nvPr/>
            </p:nvSpPr>
            <p:spPr>
              <a:xfrm rot="5400000">
                <a:off x="6558926" y="4082963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21" name="Rechteck 520">
                <a:extLst>
                  <a:ext uri="{FF2B5EF4-FFF2-40B4-BE49-F238E27FC236}">
                    <a16:creationId xmlns:a16="http://schemas.microsoft.com/office/drawing/2014/main" id="{5757BD78-636C-1EFB-53E1-A91B37E59EE1}"/>
                  </a:ext>
                </a:extLst>
              </p:cNvPr>
              <p:cNvSpPr/>
              <p:nvPr/>
            </p:nvSpPr>
            <p:spPr>
              <a:xfrm>
                <a:off x="7103185" y="5024481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24" name="Gruppieren 423">
              <a:extLst>
                <a:ext uri="{FF2B5EF4-FFF2-40B4-BE49-F238E27FC236}">
                  <a16:creationId xmlns:a16="http://schemas.microsoft.com/office/drawing/2014/main" id="{2F2069FF-C64B-E97B-737A-85F9B27748D7}"/>
                </a:ext>
              </a:extLst>
            </p:cNvPr>
            <p:cNvGrpSpPr/>
            <p:nvPr/>
          </p:nvGrpSpPr>
          <p:grpSpPr>
            <a:xfrm rot="5400000">
              <a:off x="2814434" y="3556341"/>
              <a:ext cx="802689" cy="1359866"/>
              <a:chOff x="6863899" y="2922485"/>
              <a:chExt cx="1493943" cy="2530946"/>
            </a:xfrm>
          </p:grpSpPr>
          <p:sp>
            <p:nvSpPr>
              <p:cNvPr id="480" name="Rechteck 479">
                <a:extLst>
                  <a:ext uri="{FF2B5EF4-FFF2-40B4-BE49-F238E27FC236}">
                    <a16:creationId xmlns:a16="http://schemas.microsoft.com/office/drawing/2014/main" id="{E5689CA2-083F-50FC-A0A0-2C524C6D1A79}"/>
                  </a:ext>
                </a:extLst>
              </p:cNvPr>
              <p:cNvSpPr/>
              <p:nvPr/>
            </p:nvSpPr>
            <p:spPr>
              <a:xfrm>
                <a:off x="7513840" y="4395125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1" name="Rechteck 480">
                <a:extLst>
                  <a:ext uri="{FF2B5EF4-FFF2-40B4-BE49-F238E27FC236}">
                    <a16:creationId xmlns:a16="http://schemas.microsoft.com/office/drawing/2014/main" id="{0FE4B85F-E2AC-3130-6F86-303FBC41ECEA}"/>
                  </a:ext>
                </a:extLst>
              </p:cNvPr>
              <p:cNvSpPr/>
              <p:nvPr/>
            </p:nvSpPr>
            <p:spPr>
              <a:xfrm>
                <a:off x="7513840" y="397733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2" name="Rechteck 481">
                <a:extLst>
                  <a:ext uri="{FF2B5EF4-FFF2-40B4-BE49-F238E27FC236}">
                    <a16:creationId xmlns:a16="http://schemas.microsoft.com/office/drawing/2014/main" id="{84F12235-B9D5-D1EC-293A-B5296395FC09}"/>
                  </a:ext>
                </a:extLst>
              </p:cNvPr>
              <p:cNvSpPr/>
              <p:nvPr/>
            </p:nvSpPr>
            <p:spPr>
              <a:xfrm>
                <a:off x="7513840" y="355954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83" name="Gruppieren 482">
                <a:extLst>
                  <a:ext uri="{FF2B5EF4-FFF2-40B4-BE49-F238E27FC236}">
                    <a16:creationId xmlns:a16="http://schemas.microsoft.com/office/drawing/2014/main" id="{DB4A9B51-F8B6-18D6-3C51-2CA8C7C37F3D}"/>
                  </a:ext>
                </a:extLst>
              </p:cNvPr>
              <p:cNvGrpSpPr/>
              <p:nvPr/>
            </p:nvGrpSpPr>
            <p:grpSpPr>
              <a:xfrm rot="10800000">
                <a:off x="6863899" y="4610660"/>
                <a:ext cx="636178" cy="842771"/>
                <a:chOff x="2783490" y="2587538"/>
                <a:chExt cx="625179" cy="842771"/>
              </a:xfrm>
            </p:grpSpPr>
            <p:sp>
              <p:nvSpPr>
                <p:cNvPr id="501" name="Rechteck 500">
                  <a:extLst>
                    <a:ext uri="{FF2B5EF4-FFF2-40B4-BE49-F238E27FC236}">
                      <a16:creationId xmlns:a16="http://schemas.microsoft.com/office/drawing/2014/main" id="{0AD82D96-41E0-4DF6-1B8E-B64B144108D6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2" name="Ellipse 501">
                  <a:extLst>
                    <a:ext uri="{FF2B5EF4-FFF2-40B4-BE49-F238E27FC236}">
                      <a16:creationId xmlns:a16="http://schemas.microsoft.com/office/drawing/2014/main" id="{A554DF5D-B707-DD99-B5A0-683CA16F82BB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3" name="Ellipse 502">
                  <a:extLst>
                    <a:ext uri="{FF2B5EF4-FFF2-40B4-BE49-F238E27FC236}">
                      <a16:creationId xmlns:a16="http://schemas.microsoft.com/office/drawing/2014/main" id="{52FE8427-6DE6-3379-8765-2502BE95F58A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84" name="Gruppieren 483">
                <a:extLst>
                  <a:ext uri="{FF2B5EF4-FFF2-40B4-BE49-F238E27FC236}">
                    <a16:creationId xmlns:a16="http://schemas.microsoft.com/office/drawing/2014/main" id="{4C331B79-BB15-085F-22BE-58E4D800EBE1}"/>
                  </a:ext>
                </a:extLst>
              </p:cNvPr>
              <p:cNvGrpSpPr/>
              <p:nvPr/>
            </p:nvGrpSpPr>
            <p:grpSpPr>
              <a:xfrm>
                <a:off x="6868327" y="2922485"/>
                <a:ext cx="636177" cy="842771"/>
                <a:chOff x="2783490" y="2587538"/>
                <a:chExt cx="625179" cy="842771"/>
              </a:xfrm>
            </p:grpSpPr>
            <p:sp>
              <p:nvSpPr>
                <p:cNvPr id="498" name="Rechteck 497">
                  <a:extLst>
                    <a:ext uri="{FF2B5EF4-FFF2-40B4-BE49-F238E27FC236}">
                      <a16:creationId xmlns:a16="http://schemas.microsoft.com/office/drawing/2014/main" id="{9358E1E9-6B07-BA18-3DED-71009CD3B164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99" name="Ellipse 498">
                  <a:extLst>
                    <a:ext uri="{FF2B5EF4-FFF2-40B4-BE49-F238E27FC236}">
                      <a16:creationId xmlns:a16="http://schemas.microsoft.com/office/drawing/2014/main" id="{20B460E8-D9B1-BA10-2EA6-BA322D78A4CF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0" name="Ellipse 499">
                  <a:extLst>
                    <a:ext uri="{FF2B5EF4-FFF2-40B4-BE49-F238E27FC236}">
                      <a16:creationId xmlns:a16="http://schemas.microsoft.com/office/drawing/2014/main" id="{6857A879-2349-9E95-92AE-CD71AC4D817C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85" name="Rechteck 484">
                <a:extLst>
                  <a:ext uri="{FF2B5EF4-FFF2-40B4-BE49-F238E27FC236}">
                    <a16:creationId xmlns:a16="http://schemas.microsoft.com/office/drawing/2014/main" id="{499604DC-5DCD-D8E9-0D99-7ACA9599E50A}"/>
                  </a:ext>
                </a:extLst>
              </p:cNvPr>
              <p:cNvSpPr/>
              <p:nvPr/>
            </p:nvSpPr>
            <p:spPr>
              <a:xfrm>
                <a:off x="7503904" y="5242894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6" name="Rechteck 485">
                <a:extLst>
                  <a:ext uri="{FF2B5EF4-FFF2-40B4-BE49-F238E27FC236}">
                    <a16:creationId xmlns:a16="http://schemas.microsoft.com/office/drawing/2014/main" id="{766E4DA9-F038-CDF8-3197-3DD7CEE907F2}"/>
                  </a:ext>
                </a:extLst>
              </p:cNvPr>
              <p:cNvSpPr/>
              <p:nvPr/>
            </p:nvSpPr>
            <p:spPr>
              <a:xfrm>
                <a:off x="7503904" y="4821966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7" name="Rechteck 486">
                <a:extLst>
                  <a:ext uri="{FF2B5EF4-FFF2-40B4-BE49-F238E27FC236}">
                    <a16:creationId xmlns:a16="http://schemas.microsoft.com/office/drawing/2014/main" id="{507D333B-D56D-70E5-21E7-8870FFDE497D}"/>
                  </a:ext>
                </a:extLst>
              </p:cNvPr>
              <p:cNvSpPr/>
              <p:nvPr/>
            </p:nvSpPr>
            <p:spPr>
              <a:xfrm>
                <a:off x="7522197" y="3349685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8" name="Rechteck 487">
                <a:extLst>
                  <a:ext uri="{FF2B5EF4-FFF2-40B4-BE49-F238E27FC236}">
                    <a16:creationId xmlns:a16="http://schemas.microsoft.com/office/drawing/2014/main" id="{DB8F780C-FFA9-E04F-86CA-8267896CBE11}"/>
                  </a:ext>
                </a:extLst>
              </p:cNvPr>
              <p:cNvSpPr/>
              <p:nvPr/>
            </p:nvSpPr>
            <p:spPr>
              <a:xfrm>
                <a:off x="7517629" y="481584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89" name="Rechteck 488">
                <a:extLst>
                  <a:ext uri="{FF2B5EF4-FFF2-40B4-BE49-F238E27FC236}">
                    <a16:creationId xmlns:a16="http://schemas.microsoft.com/office/drawing/2014/main" id="{18769BA3-3945-521A-49E4-1182ADEA3C7F}"/>
                  </a:ext>
                </a:extLst>
              </p:cNvPr>
              <p:cNvSpPr/>
              <p:nvPr/>
            </p:nvSpPr>
            <p:spPr>
              <a:xfrm>
                <a:off x="7503903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0" name="Rechteck 489">
                <a:extLst>
                  <a:ext uri="{FF2B5EF4-FFF2-40B4-BE49-F238E27FC236}">
                    <a16:creationId xmlns:a16="http://schemas.microsoft.com/office/drawing/2014/main" id="{BC0F1082-E0EF-9010-683B-8CA29C224ED2}"/>
                  </a:ext>
                </a:extLst>
              </p:cNvPr>
              <p:cNvSpPr/>
              <p:nvPr/>
            </p:nvSpPr>
            <p:spPr>
              <a:xfrm>
                <a:off x="7103185" y="3134995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1" name="Rechteck 490">
                <a:extLst>
                  <a:ext uri="{FF2B5EF4-FFF2-40B4-BE49-F238E27FC236}">
                    <a16:creationId xmlns:a16="http://schemas.microsoft.com/office/drawing/2014/main" id="{7B0ED139-D883-EF62-E5DB-795A44E32DF9}"/>
                  </a:ext>
                </a:extLst>
              </p:cNvPr>
              <p:cNvSpPr/>
              <p:nvPr/>
            </p:nvSpPr>
            <p:spPr>
              <a:xfrm>
                <a:off x="7522197" y="2923096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2" name="Rechteck 491">
                <a:extLst>
                  <a:ext uri="{FF2B5EF4-FFF2-40B4-BE49-F238E27FC236}">
                    <a16:creationId xmlns:a16="http://schemas.microsoft.com/office/drawing/2014/main" id="{9BD7284A-FED6-50FC-B82D-92F20C646E67}"/>
                  </a:ext>
                </a:extLst>
              </p:cNvPr>
              <p:cNvSpPr/>
              <p:nvPr/>
            </p:nvSpPr>
            <p:spPr>
              <a:xfrm>
                <a:off x="7522197" y="481294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3" name="Rechteck 492">
                <a:extLst>
                  <a:ext uri="{FF2B5EF4-FFF2-40B4-BE49-F238E27FC236}">
                    <a16:creationId xmlns:a16="http://schemas.microsoft.com/office/drawing/2014/main" id="{99C200B7-215E-8D34-E327-AD6442AE2DAE}"/>
                  </a:ext>
                </a:extLst>
              </p:cNvPr>
              <p:cNvSpPr/>
              <p:nvPr/>
            </p:nvSpPr>
            <p:spPr>
              <a:xfrm>
                <a:off x="7522197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4" name="Rechteck 493">
                <a:extLst>
                  <a:ext uri="{FF2B5EF4-FFF2-40B4-BE49-F238E27FC236}">
                    <a16:creationId xmlns:a16="http://schemas.microsoft.com/office/drawing/2014/main" id="{6B64C722-BFD3-6D2C-AA6B-20DD35F91E70}"/>
                  </a:ext>
                </a:extLst>
              </p:cNvPr>
              <p:cNvSpPr/>
              <p:nvPr/>
            </p:nvSpPr>
            <p:spPr>
              <a:xfrm rot="5400000">
                <a:off x="6977862" y="4081311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5" name="Rechteck 494">
                <a:extLst>
                  <a:ext uri="{FF2B5EF4-FFF2-40B4-BE49-F238E27FC236}">
                    <a16:creationId xmlns:a16="http://schemas.microsoft.com/office/drawing/2014/main" id="{1478F41A-D7EC-71F1-989C-F324DCCB6DF0}"/>
                  </a:ext>
                </a:extLst>
              </p:cNvPr>
              <p:cNvSpPr/>
              <p:nvPr/>
            </p:nvSpPr>
            <p:spPr>
              <a:xfrm rot="5400000">
                <a:off x="6555545" y="408131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6" name="Rechteck 495">
                <a:extLst>
                  <a:ext uri="{FF2B5EF4-FFF2-40B4-BE49-F238E27FC236}">
                    <a16:creationId xmlns:a16="http://schemas.microsoft.com/office/drawing/2014/main" id="{0439F705-9695-3F17-0242-C8C799B60621}"/>
                  </a:ext>
                </a:extLst>
              </p:cNvPr>
              <p:cNvSpPr/>
              <p:nvPr/>
            </p:nvSpPr>
            <p:spPr>
              <a:xfrm rot="5400000">
                <a:off x="6558926" y="4082963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97" name="Rechteck 496">
                <a:extLst>
                  <a:ext uri="{FF2B5EF4-FFF2-40B4-BE49-F238E27FC236}">
                    <a16:creationId xmlns:a16="http://schemas.microsoft.com/office/drawing/2014/main" id="{45B6597A-658A-68A4-DF10-E6878508F426}"/>
                  </a:ext>
                </a:extLst>
              </p:cNvPr>
              <p:cNvSpPr/>
              <p:nvPr/>
            </p:nvSpPr>
            <p:spPr>
              <a:xfrm>
                <a:off x="7103185" y="5024481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25" name="Gruppieren 424">
              <a:extLst>
                <a:ext uri="{FF2B5EF4-FFF2-40B4-BE49-F238E27FC236}">
                  <a16:creationId xmlns:a16="http://schemas.microsoft.com/office/drawing/2014/main" id="{5352F4C7-4451-BD76-2D30-5DA3958A087F}"/>
                </a:ext>
              </a:extLst>
            </p:cNvPr>
            <p:cNvGrpSpPr/>
            <p:nvPr/>
          </p:nvGrpSpPr>
          <p:grpSpPr>
            <a:xfrm rot="5400000">
              <a:off x="3546795" y="2507871"/>
              <a:ext cx="802689" cy="1359866"/>
              <a:chOff x="6863899" y="2922485"/>
              <a:chExt cx="1493943" cy="2530946"/>
            </a:xfrm>
          </p:grpSpPr>
          <p:sp>
            <p:nvSpPr>
              <p:cNvPr id="456" name="Rechteck 455">
                <a:extLst>
                  <a:ext uri="{FF2B5EF4-FFF2-40B4-BE49-F238E27FC236}">
                    <a16:creationId xmlns:a16="http://schemas.microsoft.com/office/drawing/2014/main" id="{E2988396-81A2-7726-9FC9-3C64B820D8F1}"/>
                  </a:ext>
                </a:extLst>
              </p:cNvPr>
              <p:cNvSpPr/>
              <p:nvPr/>
            </p:nvSpPr>
            <p:spPr>
              <a:xfrm>
                <a:off x="7513840" y="4395125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7" name="Rechteck 456">
                <a:extLst>
                  <a:ext uri="{FF2B5EF4-FFF2-40B4-BE49-F238E27FC236}">
                    <a16:creationId xmlns:a16="http://schemas.microsoft.com/office/drawing/2014/main" id="{AF23A91D-E64E-F695-E59F-B947C0EB037B}"/>
                  </a:ext>
                </a:extLst>
              </p:cNvPr>
              <p:cNvSpPr/>
              <p:nvPr/>
            </p:nvSpPr>
            <p:spPr>
              <a:xfrm>
                <a:off x="7513840" y="397733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8" name="Rechteck 457">
                <a:extLst>
                  <a:ext uri="{FF2B5EF4-FFF2-40B4-BE49-F238E27FC236}">
                    <a16:creationId xmlns:a16="http://schemas.microsoft.com/office/drawing/2014/main" id="{AB2D6947-695F-414D-1570-0353DDD2C499}"/>
                  </a:ext>
                </a:extLst>
              </p:cNvPr>
              <p:cNvSpPr/>
              <p:nvPr/>
            </p:nvSpPr>
            <p:spPr>
              <a:xfrm>
                <a:off x="7513840" y="355954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59" name="Gruppieren 458">
                <a:extLst>
                  <a:ext uri="{FF2B5EF4-FFF2-40B4-BE49-F238E27FC236}">
                    <a16:creationId xmlns:a16="http://schemas.microsoft.com/office/drawing/2014/main" id="{21CE7ABB-F936-A119-A2B3-983BB9DE2F7C}"/>
                  </a:ext>
                </a:extLst>
              </p:cNvPr>
              <p:cNvGrpSpPr/>
              <p:nvPr/>
            </p:nvGrpSpPr>
            <p:grpSpPr>
              <a:xfrm rot="10800000">
                <a:off x="6863899" y="4610660"/>
                <a:ext cx="636178" cy="842771"/>
                <a:chOff x="2783490" y="2587538"/>
                <a:chExt cx="625179" cy="842771"/>
              </a:xfrm>
            </p:grpSpPr>
            <p:sp>
              <p:nvSpPr>
                <p:cNvPr id="477" name="Rechteck 476">
                  <a:extLst>
                    <a:ext uri="{FF2B5EF4-FFF2-40B4-BE49-F238E27FC236}">
                      <a16:creationId xmlns:a16="http://schemas.microsoft.com/office/drawing/2014/main" id="{00A6D46C-F18B-5D0F-4FD7-FFD2D93DF554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8" name="Ellipse 477">
                  <a:extLst>
                    <a:ext uri="{FF2B5EF4-FFF2-40B4-BE49-F238E27FC236}">
                      <a16:creationId xmlns:a16="http://schemas.microsoft.com/office/drawing/2014/main" id="{3EB8C923-EA97-1CDE-E7B0-EB57E333B6CE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9" name="Ellipse 478">
                  <a:extLst>
                    <a:ext uri="{FF2B5EF4-FFF2-40B4-BE49-F238E27FC236}">
                      <a16:creationId xmlns:a16="http://schemas.microsoft.com/office/drawing/2014/main" id="{D34F0490-6D2E-4CDA-4745-263C9C6DC1E6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460" name="Gruppieren 459">
                <a:extLst>
                  <a:ext uri="{FF2B5EF4-FFF2-40B4-BE49-F238E27FC236}">
                    <a16:creationId xmlns:a16="http://schemas.microsoft.com/office/drawing/2014/main" id="{24989CFB-94F6-722A-24CF-F719398B9084}"/>
                  </a:ext>
                </a:extLst>
              </p:cNvPr>
              <p:cNvGrpSpPr/>
              <p:nvPr/>
            </p:nvGrpSpPr>
            <p:grpSpPr>
              <a:xfrm>
                <a:off x="6868327" y="2922485"/>
                <a:ext cx="636177" cy="842771"/>
                <a:chOff x="2783490" y="2587538"/>
                <a:chExt cx="625179" cy="842771"/>
              </a:xfrm>
            </p:grpSpPr>
            <p:sp>
              <p:nvSpPr>
                <p:cNvPr id="474" name="Rechteck 473">
                  <a:extLst>
                    <a:ext uri="{FF2B5EF4-FFF2-40B4-BE49-F238E27FC236}">
                      <a16:creationId xmlns:a16="http://schemas.microsoft.com/office/drawing/2014/main" id="{B80FA43C-6212-6F26-E07C-66C91F9182F2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5" name="Ellipse 474">
                  <a:extLst>
                    <a:ext uri="{FF2B5EF4-FFF2-40B4-BE49-F238E27FC236}">
                      <a16:creationId xmlns:a16="http://schemas.microsoft.com/office/drawing/2014/main" id="{7C7AA6DB-27D2-C3DD-DF73-7C4B43C99234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76" name="Ellipse 475">
                  <a:extLst>
                    <a:ext uri="{FF2B5EF4-FFF2-40B4-BE49-F238E27FC236}">
                      <a16:creationId xmlns:a16="http://schemas.microsoft.com/office/drawing/2014/main" id="{656A300E-5AE7-6233-2EED-7F6880243C05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61" name="Rechteck 460">
                <a:extLst>
                  <a:ext uri="{FF2B5EF4-FFF2-40B4-BE49-F238E27FC236}">
                    <a16:creationId xmlns:a16="http://schemas.microsoft.com/office/drawing/2014/main" id="{27DA89F5-6E29-9754-1DB9-369141E4C26B}"/>
                  </a:ext>
                </a:extLst>
              </p:cNvPr>
              <p:cNvSpPr/>
              <p:nvPr/>
            </p:nvSpPr>
            <p:spPr>
              <a:xfrm>
                <a:off x="7503904" y="5242894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2" name="Rechteck 461">
                <a:extLst>
                  <a:ext uri="{FF2B5EF4-FFF2-40B4-BE49-F238E27FC236}">
                    <a16:creationId xmlns:a16="http://schemas.microsoft.com/office/drawing/2014/main" id="{87026B23-2540-01C4-9868-40A8753CB27F}"/>
                  </a:ext>
                </a:extLst>
              </p:cNvPr>
              <p:cNvSpPr/>
              <p:nvPr/>
            </p:nvSpPr>
            <p:spPr>
              <a:xfrm>
                <a:off x="7503904" y="4821966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3" name="Rechteck 462">
                <a:extLst>
                  <a:ext uri="{FF2B5EF4-FFF2-40B4-BE49-F238E27FC236}">
                    <a16:creationId xmlns:a16="http://schemas.microsoft.com/office/drawing/2014/main" id="{79B28269-16AE-724B-2FDB-542D9D10D7FF}"/>
                  </a:ext>
                </a:extLst>
              </p:cNvPr>
              <p:cNvSpPr/>
              <p:nvPr/>
            </p:nvSpPr>
            <p:spPr>
              <a:xfrm>
                <a:off x="7522197" y="3349685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4" name="Rechteck 463">
                <a:extLst>
                  <a:ext uri="{FF2B5EF4-FFF2-40B4-BE49-F238E27FC236}">
                    <a16:creationId xmlns:a16="http://schemas.microsoft.com/office/drawing/2014/main" id="{2F595688-6947-DA3E-5BB4-EB7D27FB1544}"/>
                  </a:ext>
                </a:extLst>
              </p:cNvPr>
              <p:cNvSpPr/>
              <p:nvPr/>
            </p:nvSpPr>
            <p:spPr>
              <a:xfrm>
                <a:off x="7517629" y="481584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5" name="Rechteck 464">
                <a:extLst>
                  <a:ext uri="{FF2B5EF4-FFF2-40B4-BE49-F238E27FC236}">
                    <a16:creationId xmlns:a16="http://schemas.microsoft.com/office/drawing/2014/main" id="{11EA5C7B-4A03-D7C4-287C-06F11D6E7787}"/>
                  </a:ext>
                </a:extLst>
              </p:cNvPr>
              <p:cNvSpPr/>
              <p:nvPr/>
            </p:nvSpPr>
            <p:spPr>
              <a:xfrm>
                <a:off x="7503903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6" name="Rechteck 465">
                <a:extLst>
                  <a:ext uri="{FF2B5EF4-FFF2-40B4-BE49-F238E27FC236}">
                    <a16:creationId xmlns:a16="http://schemas.microsoft.com/office/drawing/2014/main" id="{2D2DE6E8-6D36-26A8-9670-C33BB0E9392C}"/>
                  </a:ext>
                </a:extLst>
              </p:cNvPr>
              <p:cNvSpPr/>
              <p:nvPr/>
            </p:nvSpPr>
            <p:spPr>
              <a:xfrm>
                <a:off x="7103185" y="3134995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7" name="Rechteck 466">
                <a:extLst>
                  <a:ext uri="{FF2B5EF4-FFF2-40B4-BE49-F238E27FC236}">
                    <a16:creationId xmlns:a16="http://schemas.microsoft.com/office/drawing/2014/main" id="{A8572371-19BE-EAD9-00DE-5A0A21487B45}"/>
                  </a:ext>
                </a:extLst>
              </p:cNvPr>
              <p:cNvSpPr/>
              <p:nvPr/>
            </p:nvSpPr>
            <p:spPr>
              <a:xfrm>
                <a:off x="7522197" y="2923096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8" name="Rechteck 467">
                <a:extLst>
                  <a:ext uri="{FF2B5EF4-FFF2-40B4-BE49-F238E27FC236}">
                    <a16:creationId xmlns:a16="http://schemas.microsoft.com/office/drawing/2014/main" id="{1622A44E-3428-BABC-089D-6B0D3A615381}"/>
                  </a:ext>
                </a:extLst>
              </p:cNvPr>
              <p:cNvSpPr/>
              <p:nvPr/>
            </p:nvSpPr>
            <p:spPr>
              <a:xfrm>
                <a:off x="7522197" y="481294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9" name="Rechteck 468">
                <a:extLst>
                  <a:ext uri="{FF2B5EF4-FFF2-40B4-BE49-F238E27FC236}">
                    <a16:creationId xmlns:a16="http://schemas.microsoft.com/office/drawing/2014/main" id="{F42EA9B8-9430-1799-060C-DEC67C2FA960}"/>
                  </a:ext>
                </a:extLst>
              </p:cNvPr>
              <p:cNvSpPr/>
              <p:nvPr/>
            </p:nvSpPr>
            <p:spPr>
              <a:xfrm>
                <a:off x="7522197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0" name="Rechteck 469">
                <a:extLst>
                  <a:ext uri="{FF2B5EF4-FFF2-40B4-BE49-F238E27FC236}">
                    <a16:creationId xmlns:a16="http://schemas.microsoft.com/office/drawing/2014/main" id="{0578A3F7-5C82-09F0-D1A3-EF413A23C447}"/>
                  </a:ext>
                </a:extLst>
              </p:cNvPr>
              <p:cNvSpPr/>
              <p:nvPr/>
            </p:nvSpPr>
            <p:spPr>
              <a:xfrm rot="5400000">
                <a:off x="6977862" y="4081311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1" name="Rechteck 470">
                <a:extLst>
                  <a:ext uri="{FF2B5EF4-FFF2-40B4-BE49-F238E27FC236}">
                    <a16:creationId xmlns:a16="http://schemas.microsoft.com/office/drawing/2014/main" id="{00ADBEAE-3413-B7B3-D268-843649D5CF21}"/>
                  </a:ext>
                </a:extLst>
              </p:cNvPr>
              <p:cNvSpPr/>
              <p:nvPr/>
            </p:nvSpPr>
            <p:spPr>
              <a:xfrm rot="5400000">
                <a:off x="6555545" y="408131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2" name="Rechteck 471">
                <a:extLst>
                  <a:ext uri="{FF2B5EF4-FFF2-40B4-BE49-F238E27FC236}">
                    <a16:creationId xmlns:a16="http://schemas.microsoft.com/office/drawing/2014/main" id="{706FA18B-C212-863E-E301-D7E7FE4A43E6}"/>
                  </a:ext>
                </a:extLst>
              </p:cNvPr>
              <p:cNvSpPr/>
              <p:nvPr/>
            </p:nvSpPr>
            <p:spPr>
              <a:xfrm rot="5400000">
                <a:off x="6558926" y="4082963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3" name="Rechteck 472">
                <a:extLst>
                  <a:ext uri="{FF2B5EF4-FFF2-40B4-BE49-F238E27FC236}">
                    <a16:creationId xmlns:a16="http://schemas.microsoft.com/office/drawing/2014/main" id="{6EEC935A-EF9E-2D63-70E8-80BF283797FA}"/>
                  </a:ext>
                </a:extLst>
              </p:cNvPr>
              <p:cNvSpPr/>
              <p:nvPr/>
            </p:nvSpPr>
            <p:spPr>
              <a:xfrm>
                <a:off x="7103185" y="5024481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26" name="Rechteck 425">
              <a:extLst>
                <a:ext uri="{FF2B5EF4-FFF2-40B4-BE49-F238E27FC236}">
                  <a16:creationId xmlns:a16="http://schemas.microsoft.com/office/drawing/2014/main" id="{2A291B91-2688-3EAE-5026-EA6CE04F7A0C}"/>
                </a:ext>
              </a:extLst>
            </p:cNvPr>
            <p:cNvSpPr/>
            <p:nvPr/>
          </p:nvSpPr>
          <p:spPr>
            <a:xfrm>
              <a:off x="4190926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7" name="Rechteck 426">
              <a:extLst>
                <a:ext uri="{FF2B5EF4-FFF2-40B4-BE49-F238E27FC236}">
                  <a16:creationId xmlns:a16="http://schemas.microsoft.com/office/drawing/2014/main" id="{A855FACF-261A-24B4-BAEC-0D080CE8E154}"/>
                </a:ext>
              </a:extLst>
            </p:cNvPr>
            <p:cNvSpPr/>
            <p:nvPr/>
          </p:nvSpPr>
          <p:spPr>
            <a:xfrm>
              <a:off x="4086062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8" name="Rechteck 427">
              <a:extLst>
                <a:ext uri="{FF2B5EF4-FFF2-40B4-BE49-F238E27FC236}">
                  <a16:creationId xmlns:a16="http://schemas.microsoft.com/office/drawing/2014/main" id="{B3914745-4537-ACD6-4A19-E1DCC13CB4E4}"/>
                </a:ext>
              </a:extLst>
            </p:cNvPr>
            <p:cNvSpPr/>
            <p:nvPr/>
          </p:nvSpPr>
          <p:spPr>
            <a:xfrm>
              <a:off x="3966840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9" name="Rechteck 428">
              <a:extLst>
                <a:ext uri="{FF2B5EF4-FFF2-40B4-BE49-F238E27FC236}">
                  <a16:creationId xmlns:a16="http://schemas.microsoft.com/office/drawing/2014/main" id="{73F10D96-7045-2EC0-CEE9-B4F998DE26C1}"/>
                </a:ext>
              </a:extLst>
            </p:cNvPr>
            <p:cNvSpPr/>
            <p:nvPr/>
          </p:nvSpPr>
          <p:spPr>
            <a:xfrm>
              <a:off x="3857696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0" name="Rechteck 429">
              <a:extLst>
                <a:ext uri="{FF2B5EF4-FFF2-40B4-BE49-F238E27FC236}">
                  <a16:creationId xmlns:a16="http://schemas.microsoft.com/office/drawing/2014/main" id="{19D07210-5FB0-B568-DEAB-1DAE408848DF}"/>
                </a:ext>
              </a:extLst>
            </p:cNvPr>
            <p:cNvSpPr/>
            <p:nvPr/>
          </p:nvSpPr>
          <p:spPr>
            <a:xfrm>
              <a:off x="3734925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431" name="Rechteck 430">
              <a:extLst>
                <a:ext uri="{FF2B5EF4-FFF2-40B4-BE49-F238E27FC236}">
                  <a16:creationId xmlns:a16="http://schemas.microsoft.com/office/drawing/2014/main" id="{D0454652-808F-5FC7-6F65-7F6564F615CE}"/>
                </a:ext>
              </a:extLst>
            </p:cNvPr>
            <p:cNvSpPr/>
            <p:nvPr/>
          </p:nvSpPr>
          <p:spPr>
            <a:xfrm>
              <a:off x="3626499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432" name="Rechteck 431">
              <a:extLst>
                <a:ext uri="{FF2B5EF4-FFF2-40B4-BE49-F238E27FC236}">
                  <a16:creationId xmlns:a16="http://schemas.microsoft.com/office/drawing/2014/main" id="{99F9679F-DAA3-4AB5-994E-C8D3146C6BCA}"/>
                </a:ext>
              </a:extLst>
            </p:cNvPr>
            <p:cNvSpPr/>
            <p:nvPr/>
          </p:nvSpPr>
          <p:spPr>
            <a:xfrm>
              <a:off x="3526487" y="3145317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433" name="Rechteck 432">
              <a:extLst>
                <a:ext uri="{FF2B5EF4-FFF2-40B4-BE49-F238E27FC236}">
                  <a16:creationId xmlns:a16="http://schemas.microsoft.com/office/drawing/2014/main" id="{3F778735-DF46-ABD2-B9B7-5238EF7FD998}"/>
                </a:ext>
              </a:extLst>
            </p:cNvPr>
            <p:cNvSpPr/>
            <p:nvPr/>
          </p:nvSpPr>
          <p:spPr>
            <a:xfrm>
              <a:off x="3526485" y="3257236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434" name="Rechteck 433">
              <a:extLst>
                <a:ext uri="{FF2B5EF4-FFF2-40B4-BE49-F238E27FC236}">
                  <a16:creationId xmlns:a16="http://schemas.microsoft.com/office/drawing/2014/main" id="{CCB6914D-C231-5420-5C29-B9AB774020E1}"/>
                </a:ext>
              </a:extLst>
            </p:cNvPr>
            <p:cNvSpPr/>
            <p:nvPr/>
          </p:nvSpPr>
          <p:spPr>
            <a:xfrm>
              <a:off x="3526487" y="3371538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435" name="Textfeld 434">
              <a:extLst>
                <a:ext uri="{FF2B5EF4-FFF2-40B4-BE49-F238E27FC236}">
                  <a16:creationId xmlns:a16="http://schemas.microsoft.com/office/drawing/2014/main" id="{83B41DCF-B658-D2F3-CDB7-C9A3EF597550}"/>
                </a:ext>
              </a:extLst>
            </p:cNvPr>
            <p:cNvSpPr txBox="1"/>
            <p:nvPr/>
          </p:nvSpPr>
          <p:spPr>
            <a:xfrm>
              <a:off x="4261578" y="3632887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latin typeface="Lucida Console" panose="020B0609040504020204" pitchFamily="49" charset="0"/>
                </a:rPr>
                <a:t>10:52:35</a:t>
              </a:r>
            </a:p>
          </p:txBody>
        </p:sp>
        <p:sp>
          <p:nvSpPr>
            <p:cNvPr id="436" name="Ellipse 435">
              <a:extLst>
                <a:ext uri="{FF2B5EF4-FFF2-40B4-BE49-F238E27FC236}">
                  <a16:creationId xmlns:a16="http://schemas.microsoft.com/office/drawing/2014/main" id="{216B6C6C-382A-9A48-50CF-2AAB59276838}"/>
                </a:ext>
              </a:extLst>
            </p:cNvPr>
            <p:cNvSpPr/>
            <p:nvPr/>
          </p:nvSpPr>
          <p:spPr>
            <a:xfrm>
              <a:off x="4565089" y="419503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7" name="Ellipse 436">
              <a:extLst>
                <a:ext uri="{FF2B5EF4-FFF2-40B4-BE49-F238E27FC236}">
                  <a16:creationId xmlns:a16="http://schemas.microsoft.com/office/drawing/2014/main" id="{FC51D2D2-1D86-7052-7477-81CD5359D168}"/>
                </a:ext>
              </a:extLst>
            </p:cNvPr>
            <p:cNvSpPr/>
            <p:nvPr/>
          </p:nvSpPr>
          <p:spPr>
            <a:xfrm>
              <a:off x="4800876" y="419503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8" name="Ellipse 437">
              <a:extLst>
                <a:ext uri="{FF2B5EF4-FFF2-40B4-BE49-F238E27FC236}">
                  <a16:creationId xmlns:a16="http://schemas.microsoft.com/office/drawing/2014/main" id="{6E299BC6-9517-A5D3-B132-2C4D5301E8B6}"/>
                </a:ext>
              </a:extLst>
            </p:cNvPr>
            <p:cNvSpPr/>
            <p:nvPr/>
          </p:nvSpPr>
          <p:spPr>
            <a:xfrm>
              <a:off x="4340192" y="4306953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9" name="Ellipse 438">
              <a:extLst>
                <a:ext uri="{FF2B5EF4-FFF2-40B4-BE49-F238E27FC236}">
                  <a16:creationId xmlns:a16="http://schemas.microsoft.com/office/drawing/2014/main" id="{BB13C156-AC46-6287-492E-2965F01A5B71}"/>
                </a:ext>
              </a:extLst>
            </p:cNvPr>
            <p:cNvSpPr/>
            <p:nvPr/>
          </p:nvSpPr>
          <p:spPr>
            <a:xfrm>
              <a:off x="4452392" y="4306953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0" name="Ellipse 439">
              <a:extLst>
                <a:ext uri="{FF2B5EF4-FFF2-40B4-BE49-F238E27FC236}">
                  <a16:creationId xmlns:a16="http://schemas.microsoft.com/office/drawing/2014/main" id="{21DF076D-B1AB-FF96-2291-E50A12F7C3C9}"/>
                </a:ext>
              </a:extLst>
            </p:cNvPr>
            <p:cNvSpPr/>
            <p:nvPr/>
          </p:nvSpPr>
          <p:spPr>
            <a:xfrm>
              <a:off x="4679061" y="4306952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1" name="Ellipse 440">
              <a:extLst>
                <a:ext uri="{FF2B5EF4-FFF2-40B4-BE49-F238E27FC236}">
                  <a16:creationId xmlns:a16="http://schemas.microsoft.com/office/drawing/2014/main" id="{7C835AAF-CD55-A044-B9AD-2C9AF63B5F32}"/>
                </a:ext>
              </a:extLst>
            </p:cNvPr>
            <p:cNvSpPr/>
            <p:nvPr/>
          </p:nvSpPr>
          <p:spPr>
            <a:xfrm>
              <a:off x="4344502" y="442874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2" name="Ellipse 441">
              <a:extLst>
                <a:ext uri="{FF2B5EF4-FFF2-40B4-BE49-F238E27FC236}">
                  <a16:creationId xmlns:a16="http://schemas.microsoft.com/office/drawing/2014/main" id="{3E360696-B167-2C02-E9F2-98EDC30C4A11}"/>
                </a:ext>
              </a:extLst>
            </p:cNvPr>
            <p:cNvSpPr/>
            <p:nvPr/>
          </p:nvSpPr>
          <p:spPr>
            <a:xfrm>
              <a:off x="4797328" y="442874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3" name="Ellipse 442">
              <a:extLst>
                <a:ext uri="{FF2B5EF4-FFF2-40B4-BE49-F238E27FC236}">
                  <a16:creationId xmlns:a16="http://schemas.microsoft.com/office/drawing/2014/main" id="{880053BA-8CB3-8814-1E53-5C4056FF88C5}"/>
                </a:ext>
              </a:extLst>
            </p:cNvPr>
            <p:cNvSpPr/>
            <p:nvPr/>
          </p:nvSpPr>
          <p:spPr>
            <a:xfrm>
              <a:off x="4908738" y="4430298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4" name="Textfeld 443">
              <a:extLst>
                <a:ext uri="{FF2B5EF4-FFF2-40B4-BE49-F238E27FC236}">
                  <a16:creationId xmlns:a16="http://schemas.microsoft.com/office/drawing/2014/main" id="{98CD3D86-7487-B6E9-9525-6C5105E7C667}"/>
                </a:ext>
              </a:extLst>
            </p:cNvPr>
            <p:cNvSpPr txBox="1"/>
            <p:nvPr/>
          </p:nvSpPr>
          <p:spPr>
            <a:xfrm>
              <a:off x="2819356" y="3643207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latin typeface="Lucida Console" panose="020B0609040504020204" pitchFamily="49" charset="0"/>
                </a:rPr>
                <a:t>22:14:59</a:t>
              </a:r>
            </a:p>
          </p:txBody>
        </p:sp>
        <p:sp>
          <p:nvSpPr>
            <p:cNvPr id="445" name="Ellipse 444">
              <a:extLst>
                <a:ext uri="{FF2B5EF4-FFF2-40B4-BE49-F238E27FC236}">
                  <a16:creationId xmlns:a16="http://schemas.microsoft.com/office/drawing/2014/main" id="{0598E6E2-ADFE-F265-6CAA-863CB9CF7D9E}"/>
                </a:ext>
              </a:extLst>
            </p:cNvPr>
            <p:cNvSpPr/>
            <p:nvPr/>
          </p:nvSpPr>
          <p:spPr>
            <a:xfrm>
              <a:off x="3239365" y="4203523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Ellipse 445">
              <a:extLst>
                <a:ext uri="{FF2B5EF4-FFF2-40B4-BE49-F238E27FC236}">
                  <a16:creationId xmlns:a16="http://schemas.microsoft.com/office/drawing/2014/main" id="{D8E5B296-94EA-C31C-1369-1907AD863750}"/>
                </a:ext>
              </a:extLst>
            </p:cNvPr>
            <p:cNvSpPr/>
            <p:nvPr/>
          </p:nvSpPr>
          <p:spPr>
            <a:xfrm>
              <a:off x="3358654" y="420535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Ellipse 446">
              <a:extLst>
                <a:ext uri="{FF2B5EF4-FFF2-40B4-BE49-F238E27FC236}">
                  <a16:creationId xmlns:a16="http://schemas.microsoft.com/office/drawing/2014/main" id="{429CF490-C6EE-E08D-8145-54D90D0811DC}"/>
                </a:ext>
              </a:extLst>
            </p:cNvPr>
            <p:cNvSpPr/>
            <p:nvPr/>
          </p:nvSpPr>
          <p:spPr>
            <a:xfrm>
              <a:off x="3236839" y="4317272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Ellipse 447">
              <a:extLst>
                <a:ext uri="{FF2B5EF4-FFF2-40B4-BE49-F238E27FC236}">
                  <a16:creationId xmlns:a16="http://schemas.microsoft.com/office/drawing/2014/main" id="{E6F7ECCE-2E92-90FF-69E9-A631D3EF1928}"/>
                </a:ext>
              </a:extLst>
            </p:cNvPr>
            <p:cNvSpPr/>
            <p:nvPr/>
          </p:nvSpPr>
          <p:spPr>
            <a:xfrm>
              <a:off x="2902280" y="443588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Ellipse 448">
              <a:extLst>
                <a:ext uri="{FF2B5EF4-FFF2-40B4-BE49-F238E27FC236}">
                  <a16:creationId xmlns:a16="http://schemas.microsoft.com/office/drawing/2014/main" id="{78E90C88-8B43-2FE5-2CB5-958372910578}"/>
                </a:ext>
              </a:extLst>
            </p:cNvPr>
            <p:cNvSpPr/>
            <p:nvPr/>
          </p:nvSpPr>
          <p:spPr>
            <a:xfrm>
              <a:off x="3355106" y="443588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0" name="Ellipse 449">
              <a:extLst>
                <a:ext uri="{FF2B5EF4-FFF2-40B4-BE49-F238E27FC236}">
                  <a16:creationId xmlns:a16="http://schemas.microsoft.com/office/drawing/2014/main" id="{D6C2D50D-3FB3-B8FE-07BF-56E5B58C38B6}"/>
                </a:ext>
              </a:extLst>
            </p:cNvPr>
            <p:cNvSpPr/>
            <p:nvPr/>
          </p:nvSpPr>
          <p:spPr>
            <a:xfrm>
              <a:off x="3466516" y="4437438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1" name="Ellipse 450">
              <a:extLst>
                <a:ext uri="{FF2B5EF4-FFF2-40B4-BE49-F238E27FC236}">
                  <a16:creationId xmlns:a16="http://schemas.microsoft.com/office/drawing/2014/main" id="{A2DD649C-2F95-113B-1FA6-1D87D8FEA361}"/>
                </a:ext>
              </a:extLst>
            </p:cNvPr>
            <p:cNvSpPr/>
            <p:nvPr/>
          </p:nvSpPr>
          <p:spPr>
            <a:xfrm>
              <a:off x="3010170" y="420352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Ellipse 451">
              <a:extLst>
                <a:ext uri="{FF2B5EF4-FFF2-40B4-BE49-F238E27FC236}">
                  <a16:creationId xmlns:a16="http://schemas.microsoft.com/office/drawing/2014/main" id="{312452ED-3162-B9F2-1DD5-F3A09A19198D}"/>
                </a:ext>
              </a:extLst>
            </p:cNvPr>
            <p:cNvSpPr/>
            <p:nvPr/>
          </p:nvSpPr>
          <p:spPr>
            <a:xfrm>
              <a:off x="3121514" y="4317271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Ellipse 452">
              <a:extLst>
                <a:ext uri="{FF2B5EF4-FFF2-40B4-BE49-F238E27FC236}">
                  <a16:creationId xmlns:a16="http://schemas.microsoft.com/office/drawing/2014/main" id="{7CCA4BFF-979F-EFD2-432F-8B62CD8AD22C}"/>
                </a:ext>
              </a:extLst>
            </p:cNvPr>
            <p:cNvSpPr/>
            <p:nvPr/>
          </p:nvSpPr>
          <p:spPr>
            <a:xfrm>
              <a:off x="3357924" y="4317271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38DFE814-6F77-2F32-9091-341C2F0BC5D0}"/>
                </a:ext>
              </a:extLst>
            </p:cNvPr>
            <p:cNvSpPr/>
            <p:nvPr/>
          </p:nvSpPr>
          <p:spPr>
            <a:xfrm>
              <a:off x="3015637" y="444076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57CC13AE-6BF7-4A74-B1B9-EBB42AC4BF05}"/>
                </a:ext>
              </a:extLst>
            </p:cNvPr>
            <p:cNvSpPr/>
            <p:nvPr/>
          </p:nvSpPr>
          <p:spPr>
            <a:xfrm>
              <a:off x="3127719" y="444084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28" name="Verbinder: gekrümmt 527">
            <a:extLst>
              <a:ext uri="{FF2B5EF4-FFF2-40B4-BE49-F238E27FC236}">
                <a16:creationId xmlns:a16="http://schemas.microsoft.com/office/drawing/2014/main" id="{EF2D5761-EB0B-5ED0-BDF0-FCB2FDFDDEEE}"/>
              </a:ext>
            </a:extLst>
          </p:cNvPr>
          <p:cNvCxnSpPr>
            <a:cxnSpLocks/>
            <a:stCxn id="301" idx="2"/>
            <a:endCxn id="300" idx="2"/>
          </p:cNvCxnSpPr>
          <p:nvPr/>
        </p:nvCxnSpPr>
        <p:spPr>
          <a:xfrm rot="5400000" flipH="1" flipV="1">
            <a:off x="4796764" y="129030"/>
            <a:ext cx="34351" cy="675729"/>
          </a:xfrm>
          <a:prstGeom prst="curvedConnector3">
            <a:avLst>
              <a:gd name="adj1" fmla="val 765483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8" name="Grafik 757">
            <a:extLst>
              <a:ext uri="{FF2B5EF4-FFF2-40B4-BE49-F238E27FC236}">
                <a16:creationId xmlns:a16="http://schemas.microsoft.com/office/drawing/2014/main" id="{6D72FFD9-4BF8-19E6-41B9-A228BEBF7C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7000"/>
                    </a14:imgEffect>
                  </a14:imgLayer>
                </a14:imgProps>
              </a:ext>
            </a:extLst>
          </a:blip>
          <a:srcRect l="57864"/>
          <a:stretch/>
        </p:blipFill>
        <p:spPr>
          <a:xfrm rot="10800000">
            <a:off x="1547456" y="484069"/>
            <a:ext cx="302729" cy="901343"/>
          </a:xfrm>
          <a:prstGeom prst="rect">
            <a:avLst/>
          </a:prstGeom>
        </p:spPr>
      </p:pic>
      <p:pic>
        <p:nvPicPr>
          <p:cNvPr id="759" name="Grafik 758">
            <a:extLst>
              <a:ext uri="{FF2B5EF4-FFF2-40B4-BE49-F238E27FC236}">
                <a16:creationId xmlns:a16="http://schemas.microsoft.com/office/drawing/2014/main" id="{01D030A9-BC8C-1A9B-AA8E-3BA2777D2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7000"/>
                    </a14:imgEffect>
                  </a14:imgLayer>
                </a14:imgProps>
              </a:ext>
            </a:extLst>
          </a:blip>
          <a:srcRect l="1446" r="50395"/>
          <a:stretch/>
        </p:blipFill>
        <p:spPr>
          <a:xfrm rot="10800000">
            <a:off x="850088" y="518420"/>
            <a:ext cx="346006" cy="901343"/>
          </a:xfrm>
          <a:prstGeom prst="rect">
            <a:avLst/>
          </a:prstGeom>
        </p:spPr>
      </p:pic>
      <p:pic>
        <p:nvPicPr>
          <p:cNvPr id="760" name="Grafik 759">
            <a:extLst>
              <a:ext uri="{FF2B5EF4-FFF2-40B4-BE49-F238E27FC236}">
                <a16:creationId xmlns:a16="http://schemas.microsoft.com/office/drawing/2014/main" id="{819009C9-D179-EAEB-A32F-2347204AF1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1000"/>
                    </a14:imgEffect>
                  </a14:imgLayer>
                </a14:imgProps>
              </a:ext>
            </a:extLst>
          </a:blip>
          <a:srcRect r="714"/>
          <a:stretch>
            <a:fillRect/>
          </a:stretch>
        </p:blipFill>
        <p:spPr>
          <a:xfrm rot="14068364">
            <a:off x="-33271" y="1633099"/>
            <a:ext cx="1080747" cy="1140478"/>
          </a:xfrm>
          <a:custGeom>
            <a:avLst/>
            <a:gdLst>
              <a:gd name="connsiteX0" fmla="*/ 1028767 w 1080747"/>
              <a:gd name="connsiteY0" fmla="*/ 1015505 h 1140478"/>
              <a:gd name="connsiteX1" fmla="*/ 799329 w 1080747"/>
              <a:gd name="connsiteY1" fmla="*/ 1140478 h 1140478"/>
              <a:gd name="connsiteX2" fmla="*/ 459950 w 1080747"/>
              <a:gd name="connsiteY2" fmla="*/ 1140478 h 1140478"/>
              <a:gd name="connsiteX3" fmla="*/ 0 w 1080747"/>
              <a:gd name="connsiteY3" fmla="*/ 812069 h 1140478"/>
              <a:gd name="connsiteX4" fmla="*/ 0 w 1080747"/>
              <a:gd name="connsiteY4" fmla="*/ 0 h 1140478"/>
              <a:gd name="connsiteX5" fmla="*/ 252675 w 1080747"/>
              <a:gd name="connsiteY5" fmla="*/ 0 h 1140478"/>
              <a:gd name="connsiteX6" fmla="*/ 1080747 w 1080747"/>
              <a:gd name="connsiteY6" fmla="*/ 591253 h 1140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0747" h="1140478">
                <a:moveTo>
                  <a:pt x="1028767" y="1015505"/>
                </a:moveTo>
                <a:lnTo>
                  <a:pt x="799329" y="1140478"/>
                </a:lnTo>
                <a:lnTo>
                  <a:pt x="459950" y="1140478"/>
                </a:lnTo>
                <a:lnTo>
                  <a:pt x="0" y="812069"/>
                </a:lnTo>
                <a:lnTo>
                  <a:pt x="0" y="0"/>
                </a:lnTo>
                <a:lnTo>
                  <a:pt x="252675" y="0"/>
                </a:lnTo>
                <a:lnTo>
                  <a:pt x="1080747" y="591253"/>
                </a:lnTo>
                <a:close/>
              </a:path>
            </a:pathLst>
          </a:custGeom>
        </p:spPr>
      </p:pic>
      <p:pic>
        <p:nvPicPr>
          <p:cNvPr id="761" name="Grafik 760">
            <a:extLst>
              <a:ext uri="{FF2B5EF4-FFF2-40B4-BE49-F238E27FC236}">
                <a16:creationId xmlns:a16="http://schemas.microsoft.com/office/drawing/2014/main" id="{EF064BC8-43B5-9BD1-4624-70D412B59A3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0000" t="-13545" r="-33791" b="82821"/>
          <a:stretch>
            <a:fillRect/>
          </a:stretch>
        </p:blipFill>
        <p:spPr>
          <a:xfrm rot="18227854">
            <a:off x="1542236" y="1662557"/>
            <a:ext cx="1220026" cy="854654"/>
          </a:xfrm>
          <a:custGeom>
            <a:avLst/>
            <a:gdLst>
              <a:gd name="connsiteX0" fmla="*/ 1194594 w 1220026"/>
              <a:gd name="connsiteY0" fmla="*/ 0 h 854654"/>
              <a:gd name="connsiteX1" fmla="*/ 1220026 w 1220026"/>
              <a:gd name="connsiteY1" fmla="*/ 37993 h 854654"/>
              <a:gd name="connsiteX2" fmla="*/ 0 w 1220026"/>
              <a:gd name="connsiteY2" fmla="*/ 854654 h 854654"/>
              <a:gd name="connsiteX3" fmla="*/ 0 w 1220026"/>
              <a:gd name="connsiteY3" fmla="*/ 799637 h 854654"/>
              <a:gd name="connsiteX4" fmla="*/ 1194594 w 1220026"/>
              <a:gd name="connsiteY4" fmla="*/ 0 h 854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026" h="854654">
                <a:moveTo>
                  <a:pt x="1194594" y="0"/>
                </a:moveTo>
                <a:lnTo>
                  <a:pt x="1220026" y="37993"/>
                </a:lnTo>
                <a:lnTo>
                  <a:pt x="0" y="854654"/>
                </a:lnTo>
                <a:lnTo>
                  <a:pt x="0" y="799637"/>
                </a:lnTo>
                <a:lnTo>
                  <a:pt x="1194594" y="0"/>
                </a:lnTo>
                <a:close/>
              </a:path>
            </a:pathLst>
          </a:custGeom>
        </p:spPr>
      </p:pic>
      <p:pic>
        <p:nvPicPr>
          <p:cNvPr id="762" name="Grafik 761">
            <a:extLst>
              <a:ext uri="{FF2B5EF4-FFF2-40B4-BE49-F238E27FC236}">
                <a16:creationId xmlns:a16="http://schemas.microsoft.com/office/drawing/2014/main" id="{4D17C1BC-05FA-1537-6C0A-7825833F0EE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AAAAFF"/>
              </a:clrFrom>
              <a:clrTo>
                <a:srgbClr val="AAAAFF">
                  <a:alpha val="0"/>
                </a:srgbClr>
              </a:clrTo>
            </a:clrChange>
          </a:blip>
          <a:srcRect l="42130" t="15473" r="23750" b="36913"/>
          <a:stretch/>
        </p:blipFill>
        <p:spPr>
          <a:xfrm>
            <a:off x="1154518" y="1776621"/>
            <a:ext cx="1766155" cy="1386323"/>
          </a:xfrm>
          <a:prstGeom prst="rect">
            <a:avLst/>
          </a:prstGeom>
        </p:spPr>
      </p:pic>
      <p:cxnSp>
        <p:nvCxnSpPr>
          <p:cNvPr id="763" name="Verbinder: gekrümmt 762">
            <a:extLst>
              <a:ext uri="{FF2B5EF4-FFF2-40B4-BE49-F238E27FC236}">
                <a16:creationId xmlns:a16="http://schemas.microsoft.com/office/drawing/2014/main" id="{B3C10C89-DA1F-B3A9-75D8-6B976806EA07}"/>
              </a:ext>
            </a:extLst>
          </p:cNvPr>
          <p:cNvCxnSpPr>
            <a:cxnSpLocks/>
            <a:stCxn id="765" idx="2"/>
            <a:endCxn id="764" idx="0"/>
          </p:cNvCxnSpPr>
          <p:nvPr/>
        </p:nvCxnSpPr>
        <p:spPr>
          <a:xfrm rot="5400000">
            <a:off x="588067" y="1321278"/>
            <a:ext cx="345058" cy="476766"/>
          </a:xfrm>
          <a:prstGeom prst="curvedConnector3">
            <a:avLst/>
          </a:prstGeom>
          <a:ln>
            <a:solidFill>
              <a:srgbClr val="CC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4" name="Rechteck 763">
            <a:extLst>
              <a:ext uri="{FF2B5EF4-FFF2-40B4-BE49-F238E27FC236}">
                <a16:creationId xmlns:a16="http://schemas.microsoft.com/office/drawing/2014/main" id="{28BA4AC5-F42C-F430-91EB-6E732339FBA8}"/>
              </a:ext>
            </a:extLst>
          </p:cNvPr>
          <p:cNvSpPr/>
          <p:nvPr/>
        </p:nvSpPr>
        <p:spPr>
          <a:xfrm>
            <a:off x="426963" y="1732190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5" name="Rechteck 764">
            <a:extLst>
              <a:ext uri="{FF2B5EF4-FFF2-40B4-BE49-F238E27FC236}">
                <a16:creationId xmlns:a16="http://schemas.microsoft.com/office/drawing/2014/main" id="{88B84DA7-660E-11A3-71AB-9E133EEDE151}"/>
              </a:ext>
            </a:extLst>
          </p:cNvPr>
          <p:cNvSpPr/>
          <p:nvPr/>
        </p:nvSpPr>
        <p:spPr>
          <a:xfrm>
            <a:off x="903729" y="1271993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6" name="Rechteck 765">
            <a:extLst>
              <a:ext uri="{FF2B5EF4-FFF2-40B4-BE49-F238E27FC236}">
                <a16:creationId xmlns:a16="http://schemas.microsoft.com/office/drawing/2014/main" id="{70C33FD6-E73B-0519-B643-120C60891EAA}"/>
              </a:ext>
            </a:extLst>
          </p:cNvPr>
          <p:cNvSpPr/>
          <p:nvPr/>
        </p:nvSpPr>
        <p:spPr>
          <a:xfrm>
            <a:off x="1585741" y="1133837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7" name="Rechteck 766">
            <a:extLst>
              <a:ext uri="{FF2B5EF4-FFF2-40B4-BE49-F238E27FC236}">
                <a16:creationId xmlns:a16="http://schemas.microsoft.com/office/drawing/2014/main" id="{50FD8FF9-24B6-70EB-5AAC-A3A0E34110A6}"/>
              </a:ext>
            </a:extLst>
          </p:cNvPr>
          <p:cNvSpPr/>
          <p:nvPr/>
        </p:nvSpPr>
        <p:spPr>
          <a:xfrm>
            <a:off x="1342118" y="2659760"/>
            <a:ext cx="190500" cy="1151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68" name="Verbinder: gekrümmt 767">
            <a:extLst>
              <a:ext uri="{FF2B5EF4-FFF2-40B4-BE49-F238E27FC236}">
                <a16:creationId xmlns:a16="http://schemas.microsoft.com/office/drawing/2014/main" id="{02A8E9D6-9C8F-363D-DD23-49FD53915481}"/>
              </a:ext>
            </a:extLst>
          </p:cNvPr>
          <p:cNvCxnSpPr>
            <a:cxnSpLocks/>
            <a:stCxn id="766" idx="2"/>
            <a:endCxn id="767" idx="1"/>
          </p:cNvCxnSpPr>
          <p:nvPr/>
        </p:nvCxnSpPr>
        <p:spPr>
          <a:xfrm rot="5400000">
            <a:off x="777378" y="1813717"/>
            <a:ext cx="1468354" cy="338873"/>
          </a:xfrm>
          <a:prstGeom prst="curvedConnector4">
            <a:avLst>
              <a:gd name="adj1" fmla="val 48040"/>
              <a:gd name="adj2" fmla="val 167459"/>
            </a:avLst>
          </a:prstGeom>
          <a:ln>
            <a:solidFill>
              <a:srgbClr val="CC66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9" name="Grafik 768">
            <a:extLst>
              <a:ext uri="{FF2B5EF4-FFF2-40B4-BE49-F238E27FC236}">
                <a16:creationId xmlns:a16="http://schemas.microsoft.com/office/drawing/2014/main" id="{A070E1EF-5308-C842-4773-B1C72A4939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926" y="3424527"/>
            <a:ext cx="653937" cy="624061"/>
          </a:xfrm>
          <a:prstGeom prst="rect">
            <a:avLst/>
          </a:prstGeom>
        </p:spPr>
      </p:pic>
      <p:sp>
        <p:nvSpPr>
          <p:cNvPr id="770" name="Textfeld 769">
            <a:extLst>
              <a:ext uri="{FF2B5EF4-FFF2-40B4-BE49-F238E27FC236}">
                <a16:creationId xmlns:a16="http://schemas.microsoft.com/office/drawing/2014/main" id="{C2E67762-E687-E55F-BFD7-E23886C352BC}"/>
              </a:ext>
            </a:extLst>
          </p:cNvPr>
          <p:cNvSpPr txBox="1"/>
          <p:nvPr/>
        </p:nvSpPr>
        <p:spPr>
          <a:xfrm>
            <a:off x="199154" y="3293055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XX_BinClock</a:t>
            </a:r>
            <a:endParaRPr lang="de-DE" sz="1400" dirty="0"/>
          </a:p>
        </p:txBody>
      </p:sp>
      <p:pic>
        <p:nvPicPr>
          <p:cNvPr id="771" name="Grafik 770">
            <a:extLst>
              <a:ext uri="{FF2B5EF4-FFF2-40B4-BE49-F238E27FC236}">
                <a16:creationId xmlns:a16="http://schemas.microsoft.com/office/drawing/2014/main" id="{7BE22967-A56F-E45D-9C29-5167985544C9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104898" y="3900694"/>
            <a:ext cx="1766155" cy="2392338"/>
          </a:xfrm>
          <a:prstGeom prst="rect">
            <a:avLst/>
          </a:prstGeom>
        </p:spPr>
      </p:pic>
      <p:grpSp>
        <p:nvGrpSpPr>
          <p:cNvPr id="772" name="Gruppieren 771">
            <a:extLst>
              <a:ext uri="{FF2B5EF4-FFF2-40B4-BE49-F238E27FC236}">
                <a16:creationId xmlns:a16="http://schemas.microsoft.com/office/drawing/2014/main" id="{5FD035D0-B6EC-DD7D-D939-E403938634F5}"/>
              </a:ext>
            </a:extLst>
          </p:cNvPr>
          <p:cNvGrpSpPr/>
          <p:nvPr/>
        </p:nvGrpSpPr>
        <p:grpSpPr>
          <a:xfrm>
            <a:off x="1497530" y="5609471"/>
            <a:ext cx="1338828" cy="2039547"/>
            <a:chOff x="5124015" y="6808558"/>
            <a:chExt cx="1338828" cy="2039547"/>
          </a:xfrm>
        </p:grpSpPr>
        <p:sp>
          <p:nvSpPr>
            <p:cNvPr id="773" name="Rechteck: abgerundete Ecken 772">
              <a:extLst>
                <a:ext uri="{FF2B5EF4-FFF2-40B4-BE49-F238E27FC236}">
                  <a16:creationId xmlns:a16="http://schemas.microsoft.com/office/drawing/2014/main" id="{33CE19ED-DA5A-A12E-DE25-58C411407868}"/>
                </a:ext>
              </a:extLst>
            </p:cNvPr>
            <p:cNvSpPr/>
            <p:nvPr/>
          </p:nvSpPr>
          <p:spPr>
            <a:xfrm>
              <a:off x="5124015" y="6808558"/>
              <a:ext cx="1338828" cy="203954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774" name="Grafik 773">
              <a:extLst>
                <a:ext uri="{FF2B5EF4-FFF2-40B4-BE49-F238E27FC236}">
                  <a16:creationId xmlns:a16="http://schemas.microsoft.com/office/drawing/2014/main" id="{97D2BC6F-C2A9-B9AE-265F-D7AEA8A17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98044" y="7200000"/>
              <a:ext cx="1223775" cy="1496275"/>
            </a:xfrm>
            <a:prstGeom prst="rect">
              <a:avLst/>
            </a:prstGeom>
          </p:spPr>
        </p:pic>
        <p:sp>
          <p:nvSpPr>
            <p:cNvPr id="775" name="Rechteck 774">
              <a:extLst>
                <a:ext uri="{FF2B5EF4-FFF2-40B4-BE49-F238E27FC236}">
                  <a16:creationId xmlns:a16="http://schemas.microsoft.com/office/drawing/2014/main" id="{FF857C2A-DE4F-7D05-08F9-5D4EB58DB7BA}"/>
                </a:ext>
              </a:extLst>
            </p:cNvPr>
            <p:cNvSpPr/>
            <p:nvPr/>
          </p:nvSpPr>
          <p:spPr>
            <a:xfrm>
              <a:off x="5205267" y="6998905"/>
              <a:ext cx="1209330" cy="20109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http://192.168.1.4</a:t>
              </a:r>
              <a:endParaRPr lang="de-DE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776" name="Rechteck: abgerundete Ecken 775">
            <a:extLst>
              <a:ext uri="{FF2B5EF4-FFF2-40B4-BE49-F238E27FC236}">
                <a16:creationId xmlns:a16="http://schemas.microsoft.com/office/drawing/2014/main" id="{96CE04EC-43EB-F20E-5917-2698F43445BD}"/>
              </a:ext>
            </a:extLst>
          </p:cNvPr>
          <p:cNvSpPr/>
          <p:nvPr/>
        </p:nvSpPr>
        <p:spPr>
          <a:xfrm>
            <a:off x="1236091" y="1427437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7" name="Rechteck: abgerundete Ecken 776">
            <a:extLst>
              <a:ext uri="{FF2B5EF4-FFF2-40B4-BE49-F238E27FC236}">
                <a16:creationId xmlns:a16="http://schemas.microsoft.com/office/drawing/2014/main" id="{E41A3758-C61B-567F-89D2-504873682F6D}"/>
              </a:ext>
            </a:extLst>
          </p:cNvPr>
          <p:cNvSpPr/>
          <p:nvPr/>
        </p:nvSpPr>
        <p:spPr>
          <a:xfrm>
            <a:off x="167773" y="3837041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778" name="Rechteck: abgerundete Ecken 777">
            <a:extLst>
              <a:ext uri="{FF2B5EF4-FFF2-40B4-BE49-F238E27FC236}">
                <a16:creationId xmlns:a16="http://schemas.microsoft.com/office/drawing/2014/main" id="{ACB65C61-D778-CD04-0F4A-AC7FAA653D22}"/>
              </a:ext>
            </a:extLst>
          </p:cNvPr>
          <p:cNvSpPr/>
          <p:nvPr/>
        </p:nvSpPr>
        <p:spPr>
          <a:xfrm>
            <a:off x="2910387" y="6505081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79" name="Explosion: 14 Zacken 778">
            <a:extLst>
              <a:ext uri="{FF2B5EF4-FFF2-40B4-BE49-F238E27FC236}">
                <a16:creationId xmlns:a16="http://schemas.microsoft.com/office/drawing/2014/main" id="{F1572E26-A5DB-86A7-B8A9-5B401B20ACE7}"/>
              </a:ext>
            </a:extLst>
          </p:cNvPr>
          <p:cNvSpPr/>
          <p:nvPr/>
        </p:nvSpPr>
        <p:spPr>
          <a:xfrm>
            <a:off x="2345526" y="6692397"/>
            <a:ext cx="99647" cy="87203"/>
          </a:xfrm>
          <a:prstGeom prst="irregularSeal2">
            <a:avLst/>
          </a:prstGeom>
          <a:solidFill>
            <a:srgbClr val="CC66FF"/>
          </a:solidFill>
          <a:ln>
            <a:solidFill>
              <a:srgbClr val="CC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0" name="Rechteck: abgerundete Ecken 779">
            <a:extLst>
              <a:ext uri="{FF2B5EF4-FFF2-40B4-BE49-F238E27FC236}">
                <a16:creationId xmlns:a16="http://schemas.microsoft.com/office/drawing/2014/main" id="{81DE5BF9-40C6-BCDB-A979-157606517D32}"/>
              </a:ext>
            </a:extLst>
          </p:cNvPr>
          <p:cNvSpPr/>
          <p:nvPr/>
        </p:nvSpPr>
        <p:spPr>
          <a:xfrm>
            <a:off x="583167" y="8143381"/>
            <a:ext cx="283409" cy="3173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781" name="Gruppieren 780">
            <a:extLst>
              <a:ext uri="{FF2B5EF4-FFF2-40B4-BE49-F238E27FC236}">
                <a16:creationId xmlns:a16="http://schemas.microsoft.com/office/drawing/2014/main" id="{17D47C98-51BC-E9BA-0C76-2CB000E2D47B}"/>
              </a:ext>
            </a:extLst>
          </p:cNvPr>
          <p:cNvGrpSpPr/>
          <p:nvPr/>
        </p:nvGrpSpPr>
        <p:grpSpPr>
          <a:xfrm>
            <a:off x="1493588" y="3883697"/>
            <a:ext cx="544384" cy="922261"/>
            <a:chOff x="6863899" y="2922485"/>
            <a:chExt cx="1493943" cy="2530946"/>
          </a:xfrm>
        </p:grpSpPr>
        <p:sp>
          <p:nvSpPr>
            <p:cNvPr id="782" name="Rechteck 781">
              <a:extLst>
                <a:ext uri="{FF2B5EF4-FFF2-40B4-BE49-F238E27FC236}">
                  <a16:creationId xmlns:a16="http://schemas.microsoft.com/office/drawing/2014/main" id="{746AF37C-1937-A628-7A00-CD82CEDF08BC}"/>
                </a:ext>
              </a:extLst>
            </p:cNvPr>
            <p:cNvSpPr/>
            <p:nvPr/>
          </p:nvSpPr>
          <p:spPr>
            <a:xfrm>
              <a:off x="7513840" y="4395125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3" name="Rechteck 782">
              <a:extLst>
                <a:ext uri="{FF2B5EF4-FFF2-40B4-BE49-F238E27FC236}">
                  <a16:creationId xmlns:a16="http://schemas.microsoft.com/office/drawing/2014/main" id="{E9EA7108-99BE-83C6-ACCB-939D23A4B19E}"/>
                </a:ext>
              </a:extLst>
            </p:cNvPr>
            <p:cNvSpPr/>
            <p:nvPr/>
          </p:nvSpPr>
          <p:spPr>
            <a:xfrm>
              <a:off x="7513840" y="397733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4" name="Rechteck 783">
              <a:extLst>
                <a:ext uri="{FF2B5EF4-FFF2-40B4-BE49-F238E27FC236}">
                  <a16:creationId xmlns:a16="http://schemas.microsoft.com/office/drawing/2014/main" id="{0D9B5757-F681-D26B-C9FD-210783DE8669}"/>
                </a:ext>
              </a:extLst>
            </p:cNvPr>
            <p:cNvSpPr/>
            <p:nvPr/>
          </p:nvSpPr>
          <p:spPr>
            <a:xfrm>
              <a:off x="7513840" y="355954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85" name="Gruppieren 784">
              <a:extLst>
                <a:ext uri="{FF2B5EF4-FFF2-40B4-BE49-F238E27FC236}">
                  <a16:creationId xmlns:a16="http://schemas.microsoft.com/office/drawing/2014/main" id="{FAA3DFCA-9643-AB23-0C92-E8B8A179CD6F}"/>
                </a:ext>
              </a:extLst>
            </p:cNvPr>
            <p:cNvGrpSpPr/>
            <p:nvPr/>
          </p:nvGrpSpPr>
          <p:grpSpPr>
            <a:xfrm rot="10800000">
              <a:off x="6863899" y="4610660"/>
              <a:ext cx="636178" cy="842771"/>
              <a:chOff x="2783490" y="2587538"/>
              <a:chExt cx="625179" cy="842771"/>
            </a:xfrm>
          </p:grpSpPr>
          <p:sp>
            <p:nvSpPr>
              <p:cNvPr id="803" name="Rechteck 802">
                <a:extLst>
                  <a:ext uri="{FF2B5EF4-FFF2-40B4-BE49-F238E27FC236}">
                    <a16:creationId xmlns:a16="http://schemas.microsoft.com/office/drawing/2014/main" id="{0F558DFB-393F-6661-97E1-332EFE94A3F4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4" name="Ellipse 803">
                <a:extLst>
                  <a:ext uri="{FF2B5EF4-FFF2-40B4-BE49-F238E27FC236}">
                    <a16:creationId xmlns:a16="http://schemas.microsoft.com/office/drawing/2014/main" id="{D6002D54-F9DA-C0A2-96D9-957F1569EDDF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5" name="Ellipse 804">
                <a:extLst>
                  <a:ext uri="{FF2B5EF4-FFF2-40B4-BE49-F238E27FC236}">
                    <a16:creationId xmlns:a16="http://schemas.microsoft.com/office/drawing/2014/main" id="{372997C9-DC98-2D16-82CB-F3B646CB795D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786" name="Gruppieren 785">
              <a:extLst>
                <a:ext uri="{FF2B5EF4-FFF2-40B4-BE49-F238E27FC236}">
                  <a16:creationId xmlns:a16="http://schemas.microsoft.com/office/drawing/2014/main" id="{EA4E4A4D-4B7F-69E2-4091-30F12C28FFC8}"/>
                </a:ext>
              </a:extLst>
            </p:cNvPr>
            <p:cNvGrpSpPr/>
            <p:nvPr/>
          </p:nvGrpSpPr>
          <p:grpSpPr>
            <a:xfrm>
              <a:off x="6868327" y="2922485"/>
              <a:ext cx="636177" cy="842771"/>
              <a:chOff x="2783490" y="2587538"/>
              <a:chExt cx="625179" cy="842771"/>
            </a:xfrm>
          </p:grpSpPr>
          <p:sp>
            <p:nvSpPr>
              <p:cNvPr id="800" name="Rechteck 799">
                <a:extLst>
                  <a:ext uri="{FF2B5EF4-FFF2-40B4-BE49-F238E27FC236}">
                    <a16:creationId xmlns:a16="http://schemas.microsoft.com/office/drawing/2014/main" id="{4629E68F-DDF4-96B0-E874-DE2379D772C4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93A9E838-6621-C041-1740-46FE5CD1860C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2" name="Ellipse 801">
                <a:extLst>
                  <a:ext uri="{FF2B5EF4-FFF2-40B4-BE49-F238E27FC236}">
                    <a16:creationId xmlns:a16="http://schemas.microsoft.com/office/drawing/2014/main" id="{9BA0D9E8-D077-7C35-23A4-0C0CE0AD67BD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87" name="Rechteck 786">
              <a:extLst>
                <a:ext uri="{FF2B5EF4-FFF2-40B4-BE49-F238E27FC236}">
                  <a16:creationId xmlns:a16="http://schemas.microsoft.com/office/drawing/2014/main" id="{FF6DACDD-E4F1-BE84-579B-72EE681D204A}"/>
                </a:ext>
              </a:extLst>
            </p:cNvPr>
            <p:cNvSpPr/>
            <p:nvPr/>
          </p:nvSpPr>
          <p:spPr>
            <a:xfrm>
              <a:off x="7503904" y="5242894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8" name="Rechteck 787">
              <a:extLst>
                <a:ext uri="{FF2B5EF4-FFF2-40B4-BE49-F238E27FC236}">
                  <a16:creationId xmlns:a16="http://schemas.microsoft.com/office/drawing/2014/main" id="{C279218A-5C51-B0E9-975E-B9329EBAB5EC}"/>
                </a:ext>
              </a:extLst>
            </p:cNvPr>
            <p:cNvSpPr/>
            <p:nvPr/>
          </p:nvSpPr>
          <p:spPr>
            <a:xfrm>
              <a:off x="7503904" y="4821966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9" name="Rechteck 788">
              <a:extLst>
                <a:ext uri="{FF2B5EF4-FFF2-40B4-BE49-F238E27FC236}">
                  <a16:creationId xmlns:a16="http://schemas.microsoft.com/office/drawing/2014/main" id="{AFC32CC4-5177-9ECC-DD4E-C75048673879}"/>
                </a:ext>
              </a:extLst>
            </p:cNvPr>
            <p:cNvSpPr/>
            <p:nvPr/>
          </p:nvSpPr>
          <p:spPr>
            <a:xfrm>
              <a:off x="7522197" y="3349685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0" name="Rechteck 789">
              <a:extLst>
                <a:ext uri="{FF2B5EF4-FFF2-40B4-BE49-F238E27FC236}">
                  <a16:creationId xmlns:a16="http://schemas.microsoft.com/office/drawing/2014/main" id="{E0558DF7-DC86-D42E-CF46-D8B8555745F5}"/>
                </a:ext>
              </a:extLst>
            </p:cNvPr>
            <p:cNvSpPr/>
            <p:nvPr/>
          </p:nvSpPr>
          <p:spPr>
            <a:xfrm>
              <a:off x="7517629" y="481584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1" name="Rechteck 790">
              <a:extLst>
                <a:ext uri="{FF2B5EF4-FFF2-40B4-BE49-F238E27FC236}">
                  <a16:creationId xmlns:a16="http://schemas.microsoft.com/office/drawing/2014/main" id="{670FE0DD-4926-F3E9-C127-B103C0ACF076}"/>
                </a:ext>
              </a:extLst>
            </p:cNvPr>
            <p:cNvSpPr/>
            <p:nvPr/>
          </p:nvSpPr>
          <p:spPr>
            <a:xfrm>
              <a:off x="7503903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2" name="Rechteck 791">
              <a:extLst>
                <a:ext uri="{FF2B5EF4-FFF2-40B4-BE49-F238E27FC236}">
                  <a16:creationId xmlns:a16="http://schemas.microsoft.com/office/drawing/2014/main" id="{895BA3A2-BF06-110D-E09A-E6A60F2E5A8D}"/>
                </a:ext>
              </a:extLst>
            </p:cNvPr>
            <p:cNvSpPr/>
            <p:nvPr/>
          </p:nvSpPr>
          <p:spPr>
            <a:xfrm>
              <a:off x="7103185" y="3134995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3" name="Rechteck 792">
              <a:extLst>
                <a:ext uri="{FF2B5EF4-FFF2-40B4-BE49-F238E27FC236}">
                  <a16:creationId xmlns:a16="http://schemas.microsoft.com/office/drawing/2014/main" id="{A4C092F5-4F04-CB15-D24A-06C7F2E5F2B7}"/>
                </a:ext>
              </a:extLst>
            </p:cNvPr>
            <p:cNvSpPr/>
            <p:nvPr/>
          </p:nvSpPr>
          <p:spPr>
            <a:xfrm>
              <a:off x="7522197" y="2923096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4" name="Rechteck 793">
              <a:extLst>
                <a:ext uri="{FF2B5EF4-FFF2-40B4-BE49-F238E27FC236}">
                  <a16:creationId xmlns:a16="http://schemas.microsoft.com/office/drawing/2014/main" id="{EF09AEAE-C008-A4B4-FE98-64765F4EFF09}"/>
                </a:ext>
              </a:extLst>
            </p:cNvPr>
            <p:cNvSpPr/>
            <p:nvPr/>
          </p:nvSpPr>
          <p:spPr>
            <a:xfrm>
              <a:off x="7522197" y="481294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5" name="Rechteck 794">
              <a:extLst>
                <a:ext uri="{FF2B5EF4-FFF2-40B4-BE49-F238E27FC236}">
                  <a16:creationId xmlns:a16="http://schemas.microsoft.com/office/drawing/2014/main" id="{EF0064BD-1A8D-0113-F130-09422D630C1D}"/>
                </a:ext>
              </a:extLst>
            </p:cNvPr>
            <p:cNvSpPr/>
            <p:nvPr/>
          </p:nvSpPr>
          <p:spPr>
            <a:xfrm>
              <a:off x="7522197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6" name="Rechteck 795">
              <a:extLst>
                <a:ext uri="{FF2B5EF4-FFF2-40B4-BE49-F238E27FC236}">
                  <a16:creationId xmlns:a16="http://schemas.microsoft.com/office/drawing/2014/main" id="{B232B7AB-B051-4B21-E10C-76F8F372F582}"/>
                </a:ext>
              </a:extLst>
            </p:cNvPr>
            <p:cNvSpPr/>
            <p:nvPr/>
          </p:nvSpPr>
          <p:spPr>
            <a:xfrm rot="5400000">
              <a:off x="6977862" y="4081311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7" name="Rechteck 796">
              <a:extLst>
                <a:ext uri="{FF2B5EF4-FFF2-40B4-BE49-F238E27FC236}">
                  <a16:creationId xmlns:a16="http://schemas.microsoft.com/office/drawing/2014/main" id="{E6B71556-31B6-4D8A-C9EF-51CDEFFB0635}"/>
                </a:ext>
              </a:extLst>
            </p:cNvPr>
            <p:cNvSpPr/>
            <p:nvPr/>
          </p:nvSpPr>
          <p:spPr>
            <a:xfrm rot="5400000">
              <a:off x="6555545" y="408131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8" name="Rechteck 797">
              <a:extLst>
                <a:ext uri="{FF2B5EF4-FFF2-40B4-BE49-F238E27FC236}">
                  <a16:creationId xmlns:a16="http://schemas.microsoft.com/office/drawing/2014/main" id="{D4E7121A-6FB9-416B-6C79-2A170892A808}"/>
                </a:ext>
              </a:extLst>
            </p:cNvPr>
            <p:cNvSpPr/>
            <p:nvPr/>
          </p:nvSpPr>
          <p:spPr>
            <a:xfrm rot="5400000">
              <a:off x="6558926" y="4082963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9" name="Rechteck 798">
              <a:extLst>
                <a:ext uri="{FF2B5EF4-FFF2-40B4-BE49-F238E27FC236}">
                  <a16:creationId xmlns:a16="http://schemas.microsoft.com/office/drawing/2014/main" id="{009FC244-6AA1-FC47-7581-81C41CFD7ED8}"/>
                </a:ext>
              </a:extLst>
            </p:cNvPr>
            <p:cNvSpPr/>
            <p:nvPr/>
          </p:nvSpPr>
          <p:spPr>
            <a:xfrm>
              <a:off x="7103185" y="5024481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6" name="Gruppieren 805">
            <a:extLst>
              <a:ext uri="{FF2B5EF4-FFF2-40B4-BE49-F238E27FC236}">
                <a16:creationId xmlns:a16="http://schemas.microsoft.com/office/drawing/2014/main" id="{E7515F77-34AC-F74F-6E2B-6E35EA7115A5}"/>
              </a:ext>
            </a:extLst>
          </p:cNvPr>
          <p:cNvGrpSpPr/>
          <p:nvPr/>
        </p:nvGrpSpPr>
        <p:grpSpPr>
          <a:xfrm>
            <a:off x="2649412" y="3886866"/>
            <a:ext cx="544384" cy="922261"/>
            <a:chOff x="6863899" y="2922485"/>
            <a:chExt cx="1493943" cy="2530946"/>
          </a:xfrm>
        </p:grpSpPr>
        <p:sp>
          <p:nvSpPr>
            <p:cNvPr id="807" name="Rechteck 806">
              <a:extLst>
                <a:ext uri="{FF2B5EF4-FFF2-40B4-BE49-F238E27FC236}">
                  <a16:creationId xmlns:a16="http://schemas.microsoft.com/office/drawing/2014/main" id="{4C23D238-E714-F503-6F3C-99A74D7377E0}"/>
                </a:ext>
              </a:extLst>
            </p:cNvPr>
            <p:cNvSpPr/>
            <p:nvPr/>
          </p:nvSpPr>
          <p:spPr>
            <a:xfrm>
              <a:off x="7513840" y="4395125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8" name="Rechteck 807">
              <a:extLst>
                <a:ext uri="{FF2B5EF4-FFF2-40B4-BE49-F238E27FC236}">
                  <a16:creationId xmlns:a16="http://schemas.microsoft.com/office/drawing/2014/main" id="{52964838-BBA7-1601-E833-AF4A336C19D1}"/>
                </a:ext>
              </a:extLst>
            </p:cNvPr>
            <p:cNvSpPr/>
            <p:nvPr/>
          </p:nvSpPr>
          <p:spPr>
            <a:xfrm>
              <a:off x="7513840" y="397733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9" name="Rechteck 808">
              <a:extLst>
                <a:ext uri="{FF2B5EF4-FFF2-40B4-BE49-F238E27FC236}">
                  <a16:creationId xmlns:a16="http://schemas.microsoft.com/office/drawing/2014/main" id="{9DD88131-0A18-FD75-589A-CFB747D18410}"/>
                </a:ext>
              </a:extLst>
            </p:cNvPr>
            <p:cNvSpPr/>
            <p:nvPr/>
          </p:nvSpPr>
          <p:spPr>
            <a:xfrm>
              <a:off x="7513840" y="355954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10" name="Gruppieren 809">
              <a:extLst>
                <a:ext uri="{FF2B5EF4-FFF2-40B4-BE49-F238E27FC236}">
                  <a16:creationId xmlns:a16="http://schemas.microsoft.com/office/drawing/2014/main" id="{DA5F9663-EB54-9D1E-9EC0-9ADAF9CC3B64}"/>
                </a:ext>
              </a:extLst>
            </p:cNvPr>
            <p:cNvGrpSpPr/>
            <p:nvPr/>
          </p:nvGrpSpPr>
          <p:grpSpPr>
            <a:xfrm rot="10800000">
              <a:off x="6863899" y="4610660"/>
              <a:ext cx="636178" cy="842771"/>
              <a:chOff x="2783490" y="2587538"/>
              <a:chExt cx="625179" cy="842771"/>
            </a:xfrm>
          </p:grpSpPr>
          <p:sp>
            <p:nvSpPr>
              <p:cNvPr id="828" name="Rechteck 827">
                <a:extLst>
                  <a:ext uri="{FF2B5EF4-FFF2-40B4-BE49-F238E27FC236}">
                    <a16:creationId xmlns:a16="http://schemas.microsoft.com/office/drawing/2014/main" id="{7055980C-B6B8-BE39-D044-A4408CE3175F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9" name="Ellipse 828">
                <a:extLst>
                  <a:ext uri="{FF2B5EF4-FFF2-40B4-BE49-F238E27FC236}">
                    <a16:creationId xmlns:a16="http://schemas.microsoft.com/office/drawing/2014/main" id="{F09AEF7B-4A66-89EA-1E40-59E7B44F9A92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0" name="Ellipse 829">
                <a:extLst>
                  <a:ext uri="{FF2B5EF4-FFF2-40B4-BE49-F238E27FC236}">
                    <a16:creationId xmlns:a16="http://schemas.microsoft.com/office/drawing/2014/main" id="{F3251357-0910-8527-2E26-379B013546BC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11" name="Gruppieren 810">
              <a:extLst>
                <a:ext uri="{FF2B5EF4-FFF2-40B4-BE49-F238E27FC236}">
                  <a16:creationId xmlns:a16="http://schemas.microsoft.com/office/drawing/2014/main" id="{87DCB765-7963-385A-192D-F5D3B74A5CA4}"/>
                </a:ext>
              </a:extLst>
            </p:cNvPr>
            <p:cNvGrpSpPr/>
            <p:nvPr/>
          </p:nvGrpSpPr>
          <p:grpSpPr>
            <a:xfrm>
              <a:off x="6868327" y="2922485"/>
              <a:ext cx="636177" cy="842771"/>
              <a:chOff x="2783490" y="2587538"/>
              <a:chExt cx="625179" cy="842771"/>
            </a:xfrm>
          </p:grpSpPr>
          <p:sp>
            <p:nvSpPr>
              <p:cNvPr id="825" name="Rechteck 824">
                <a:extLst>
                  <a:ext uri="{FF2B5EF4-FFF2-40B4-BE49-F238E27FC236}">
                    <a16:creationId xmlns:a16="http://schemas.microsoft.com/office/drawing/2014/main" id="{798309D4-2750-4500-DF1B-80246430F9BC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6" name="Ellipse 825">
                <a:extLst>
                  <a:ext uri="{FF2B5EF4-FFF2-40B4-BE49-F238E27FC236}">
                    <a16:creationId xmlns:a16="http://schemas.microsoft.com/office/drawing/2014/main" id="{4147C9C5-B4BD-2711-601B-811D1EABB3EF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7" name="Ellipse 826">
                <a:extLst>
                  <a:ext uri="{FF2B5EF4-FFF2-40B4-BE49-F238E27FC236}">
                    <a16:creationId xmlns:a16="http://schemas.microsoft.com/office/drawing/2014/main" id="{9DD1EA78-4B96-C8B4-8357-A58CB37F9A8E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12" name="Rechteck 811">
              <a:extLst>
                <a:ext uri="{FF2B5EF4-FFF2-40B4-BE49-F238E27FC236}">
                  <a16:creationId xmlns:a16="http://schemas.microsoft.com/office/drawing/2014/main" id="{518EAB19-718F-D027-EBC0-CA684397F6C8}"/>
                </a:ext>
              </a:extLst>
            </p:cNvPr>
            <p:cNvSpPr/>
            <p:nvPr/>
          </p:nvSpPr>
          <p:spPr>
            <a:xfrm>
              <a:off x="7503904" y="5242894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3" name="Rechteck 812">
              <a:extLst>
                <a:ext uri="{FF2B5EF4-FFF2-40B4-BE49-F238E27FC236}">
                  <a16:creationId xmlns:a16="http://schemas.microsoft.com/office/drawing/2014/main" id="{454CF7FC-9157-12CE-86EB-72E55015186D}"/>
                </a:ext>
              </a:extLst>
            </p:cNvPr>
            <p:cNvSpPr/>
            <p:nvPr/>
          </p:nvSpPr>
          <p:spPr>
            <a:xfrm>
              <a:off x="7503904" y="4821966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4" name="Rechteck 813">
              <a:extLst>
                <a:ext uri="{FF2B5EF4-FFF2-40B4-BE49-F238E27FC236}">
                  <a16:creationId xmlns:a16="http://schemas.microsoft.com/office/drawing/2014/main" id="{1988376C-FAC4-EE97-21BC-7968FD33DCBE}"/>
                </a:ext>
              </a:extLst>
            </p:cNvPr>
            <p:cNvSpPr/>
            <p:nvPr/>
          </p:nvSpPr>
          <p:spPr>
            <a:xfrm>
              <a:off x="7522197" y="3349685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5" name="Rechteck 814">
              <a:extLst>
                <a:ext uri="{FF2B5EF4-FFF2-40B4-BE49-F238E27FC236}">
                  <a16:creationId xmlns:a16="http://schemas.microsoft.com/office/drawing/2014/main" id="{36533439-FEA7-2E6C-8514-BEFB2CD728C0}"/>
                </a:ext>
              </a:extLst>
            </p:cNvPr>
            <p:cNvSpPr/>
            <p:nvPr/>
          </p:nvSpPr>
          <p:spPr>
            <a:xfrm>
              <a:off x="7517629" y="481584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6" name="Rechteck 815">
              <a:extLst>
                <a:ext uri="{FF2B5EF4-FFF2-40B4-BE49-F238E27FC236}">
                  <a16:creationId xmlns:a16="http://schemas.microsoft.com/office/drawing/2014/main" id="{4C2F86E8-1E6E-198A-BC15-B97A27D40FCD}"/>
                </a:ext>
              </a:extLst>
            </p:cNvPr>
            <p:cNvSpPr/>
            <p:nvPr/>
          </p:nvSpPr>
          <p:spPr>
            <a:xfrm>
              <a:off x="7503903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7" name="Rechteck 816">
              <a:extLst>
                <a:ext uri="{FF2B5EF4-FFF2-40B4-BE49-F238E27FC236}">
                  <a16:creationId xmlns:a16="http://schemas.microsoft.com/office/drawing/2014/main" id="{80E52212-DC75-661A-821F-877EF1FEA54C}"/>
                </a:ext>
              </a:extLst>
            </p:cNvPr>
            <p:cNvSpPr/>
            <p:nvPr/>
          </p:nvSpPr>
          <p:spPr>
            <a:xfrm>
              <a:off x="7103185" y="3134995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8" name="Rechteck 817">
              <a:extLst>
                <a:ext uri="{FF2B5EF4-FFF2-40B4-BE49-F238E27FC236}">
                  <a16:creationId xmlns:a16="http://schemas.microsoft.com/office/drawing/2014/main" id="{D2CE04DC-BA2D-C1A3-AFC4-A45983FC8B0E}"/>
                </a:ext>
              </a:extLst>
            </p:cNvPr>
            <p:cNvSpPr/>
            <p:nvPr/>
          </p:nvSpPr>
          <p:spPr>
            <a:xfrm>
              <a:off x="7522197" y="2923096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19" name="Rechteck 818">
              <a:extLst>
                <a:ext uri="{FF2B5EF4-FFF2-40B4-BE49-F238E27FC236}">
                  <a16:creationId xmlns:a16="http://schemas.microsoft.com/office/drawing/2014/main" id="{1B6959BA-1362-4C2F-0BF7-DC62BFC77D79}"/>
                </a:ext>
              </a:extLst>
            </p:cNvPr>
            <p:cNvSpPr/>
            <p:nvPr/>
          </p:nvSpPr>
          <p:spPr>
            <a:xfrm>
              <a:off x="7522197" y="481294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0" name="Rechteck 819">
              <a:extLst>
                <a:ext uri="{FF2B5EF4-FFF2-40B4-BE49-F238E27FC236}">
                  <a16:creationId xmlns:a16="http://schemas.microsoft.com/office/drawing/2014/main" id="{8233C15E-3FDB-AC2D-B593-5E9825004082}"/>
                </a:ext>
              </a:extLst>
            </p:cNvPr>
            <p:cNvSpPr/>
            <p:nvPr/>
          </p:nvSpPr>
          <p:spPr>
            <a:xfrm>
              <a:off x="7522197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1" name="Rechteck 820">
              <a:extLst>
                <a:ext uri="{FF2B5EF4-FFF2-40B4-BE49-F238E27FC236}">
                  <a16:creationId xmlns:a16="http://schemas.microsoft.com/office/drawing/2014/main" id="{C216C05A-BCE9-8F3E-77D4-4C74B9E12542}"/>
                </a:ext>
              </a:extLst>
            </p:cNvPr>
            <p:cNvSpPr/>
            <p:nvPr/>
          </p:nvSpPr>
          <p:spPr>
            <a:xfrm rot="5400000">
              <a:off x="6977862" y="4081311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2" name="Rechteck 821">
              <a:extLst>
                <a:ext uri="{FF2B5EF4-FFF2-40B4-BE49-F238E27FC236}">
                  <a16:creationId xmlns:a16="http://schemas.microsoft.com/office/drawing/2014/main" id="{931C94CA-ABA1-738F-4443-7AB5D3B366E5}"/>
                </a:ext>
              </a:extLst>
            </p:cNvPr>
            <p:cNvSpPr/>
            <p:nvPr/>
          </p:nvSpPr>
          <p:spPr>
            <a:xfrm rot="5400000">
              <a:off x="6555545" y="408131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3" name="Rechteck 822">
              <a:extLst>
                <a:ext uri="{FF2B5EF4-FFF2-40B4-BE49-F238E27FC236}">
                  <a16:creationId xmlns:a16="http://schemas.microsoft.com/office/drawing/2014/main" id="{1D5530C5-5D30-0646-0EB0-8DB08CC91AE6}"/>
                </a:ext>
              </a:extLst>
            </p:cNvPr>
            <p:cNvSpPr/>
            <p:nvPr/>
          </p:nvSpPr>
          <p:spPr>
            <a:xfrm rot="5400000">
              <a:off x="6558926" y="4082963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24" name="Rechteck 823">
              <a:extLst>
                <a:ext uri="{FF2B5EF4-FFF2-40B4-BE49-F238E27FC236}">
                  <a16:creationId xmlns:a16="http://schemas.microsoft.com/office/drawing/2014/main" id="{1176FC62-DB31-240C-2ACA-187F803FF597}"/>
                </a:ext>
              </a:extLst>
            </p:cNvPr>
            <p:cNvSpPr/>
            <p:nvPr/>
          </p:nvSpPr>
          <p:spPr>
            <a:xfrm>
              <a:off x="7103185" y="5024481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31" name="Gruppieren 830">
            <a:extLst>
              <a:ext uri="{FF2B5EF4-FFF2-40B4-BE49-F238E27FC236}">
                <a16:creationId xmlns:a16="http://schemas.microsoft.com/office/drawing/2014/main" id="{29E6046D-F4C3-7545-8955-4B8971425059}"/>
              </a:ext>
            </a:extLst>
          </p:cNvPr>
          <p:cNvGrpSpPr/>
          <p:nvPr/>
        </p:nvGrpSpPr>
        <p:grpSpPr>
          <a:xfrm>
            <a:off x="2078651" y="3886866"/>
            <a:ext cx="544384" cy="922261"/>
            <a:chOff x="6863899" y="2922485"/>
            <a:chExt cx="1493943" cy="2530946"/>
          </a:xfrm>
        </p:grpSpPr>
        <p:sp>
          <p:nvSpPr>
            <p:cNvPr id="832" name="Rechteck 831">
              <a:extLst>
                <a:ext uri="{FF2B5EF4-FFF2-40B4-BE49-F238E27FC236}">
                  <a16:creationId xmlns:a16="http://schemas.microsoft.com/office/drawing/2014/main" id="{BBD8D743-F3E5-745A-4B5C-2261C3152D08}"/>
                </a:ext>
              </a:extLst>
            </p:cNvPr>
            <p:cNvSpPr/>
            <p:nvPr/>
          </p:nvSpPr>
          <p:spPr>
            <a:xfrm>
              <a:off x="7513840" y="4395125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3" name="Rechteck 832">
              <a:extLst>
                <a:ext uri="{FF2B5EF4-FFF2-40B4-BE49-F238E27FC236}">
                  <a16:creationId xmlns:a16="http://schemas.microsoft.com/office/drawing/2014/main" id="{9016C898-0317-4862-3DA1-68EBF392AECB}"/>
                </a:ext>
              </a:extLst>
            </p:cNvPr>
            <p:cNvSpPr/>
            <p:nvPr/>
          </p:nvSpPr>
          <p:spPr>
            <a:xfrm>
              <a:off x="7513840" y="397733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4" name="Rechteck 833">
              <a:extLst>
                <a:ext uri="{FF2B5EF4-FFF2-40B4-BE49-F238E27FC236}">
                  <a16:creationId xmlns:a16="http://schemas.microsoft.com/office/drawing/2014/main" id="{87D6933C-C234-323F-8B8A-AD903ED8BF37}"/>
                </a:ext>
              </a:extLst>
            </p:cNvPr>
            <p:cNvSpPr/>
            <p:nvPr/>
          </p:nvSpPr>
          <p:spPr>
            <a:xfrm>
              <a:off x="7513840" y="3559544"/>
              <a:ext cx="844002" cy="404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35" name="Gruppieren 834">
              <a:extLst>
                <a:ext uri="{FF2B5EF4-FFF2-40B4-BE49-F238E27FC236}">
                  <a16:creationId xmlns:a16="http://schemas.microsoft.com/office/drawing/2014/main" id="{72FB0883-6C4D-CB0C-BB26-DA050BD87412}"/>
                </a:ext>
              </a:extLst>
            </p:cNvPr>
            <p:cNvGrpSpPr/>
            <p:nvPr/>
          </p:nvGrpSpPr>
          <p:grpSpPr>
            <a:xfrm rot="10800000">
              <a:off x="6863899" y="4610660"/>
              <a:ext cx="636178" cy="842771"/>
              <a:chOff x="2783490" y="2587538"/>
              <a:chExt cx="625179" cy="842771"/>
            </a:xfrm>
          </p:grpSpPr>
          <p:sp>
            <p:nvSpPr>
              <p:cNvPr id="853" name="Rechteck 852">
                <a:extLst>
                  <a:ext uri="{FF2B5EF4-FFF2-40B4-BE49-F238E27FC236}">
                    <a16:creationId xmlns:a16="http://schemas.microsoft.com/office/drawing/2014/main" id="{85E26061-002B-5BA9-FE41-82270C640B8A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4" name="Ellipse 853">
                <a:extLst>
                  <a:ext uri="{FF2B5EF4-FFF2-40B4-BE49-F238E27FC236}">
                    <a16:creationId xmlns:a16="http://schemas.microsoft.com/office/drawing/2014/main" id="{338DD66B-6685-9921-1A1B-71A811698C35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5" name="Ellipse 854">
                <a:extLst>
                  <a:ext uri="{FF2B5EF4-FFF2-40B4-BE49-F238E27FC236}">
                    <a16:creationId xmlns:a16="http://schemas.microsoft.com/office/drawing/2014/main" id="{B02929D4-E16A-E555-560B-863005DFC528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36" name="Gruppieren 835">
              <a:extLst>
                <a:ext uri="{FF2B5EF4-FFF2-40B4-BE49-F238E27FC236}">
                  <a16:creationId xmlns:a16="http://schemas.microsoft.com/office/drawing/2014/main" id="{53454147-3850-718A-B623-7A2EF8A7B3DA}"/>
                </a:ext>
              </a:extLst>
            </p:cNvPr>
            <p:cNvGrpSpPr/>
            <p:nvPr/>
          </p:nvGrpSpPr>
          <p:grpSpPr>
            <a:xfrm>
              <a:off x="6868327" y="2922485"/>
              <a:ext cx="636177" cy="842771"/>
              <a:chOff x="2783490" y="2587538"/>
              <a:chExt cx="625179" cy="842771"/>
            </a:xfrm>
          </p:grpSpPr>
          <p:sp>
            <p:nvSpPr>
              <p:cNvPr id="850" name="Rechteck 849">
                <a:extLst>
                  <a:ext uri="{FF2B5EF4-FFF2-40B4-BE49-F238E27FC236}">
                    <a16:creationId xmlns:a16="http://schemas.microsoft.com/office/drawing/2014/main" id="{CEBA5556-39AE-8AD1-89AF-3A0A98A5F467}"/>
                  </a:ext>
                </a:extLst>
              </p:cNvPr>
              <p:cNvSpPr/>
              <p:nvPr/>
            </p:nvSpPr>
            <p:spPr>
              <a:xfrm>
                <a:off x="2783490" y="2587538"/>
                <a:ext cx="625179" cy="842771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1" name="Ellipse 850">
                <a:extLst>
                  <a:ext uri="{FF2B5EF4-FFF2-40B4-BE49-F238E27FC236}">
                    <a16:creationId xmlns:a16="http://schemas.microsoft.com/office/drawing/2014/main" id="{60CEB38E-D636-8211-A37C-2E8A2018F811}"/>
                  </a:ext>
                </a:extLst>
              </p:cNvPr>
              <p:cNvSpPr/>
              <p:nvPr/>
            </p:nvSpPr>
            <p:spPr>
              <a:xfrm>
                <a:off x="3030916" y="2620843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2" name="Ellipse 851">
                <a:extLst>
                  <a:ext uri="{FF2B5EF4-FFF2-40B4-BE49-F238E27FC236}">
                    <a16:creationId xmlns:a16="http://schemas.microsoft.com/office/drawing/2014/main" id="{E0D2B686-69E2-D390-394E-23A9116649F3}"/>
                  </a:ext>
                </a:extLst>
              </p:cNvPr>
              <p:cNvSpPr/>
              <p:nvPr/>
            </p:nvSpPr>
            <p:spPr>
              <a:xfrm>
                <a:off x="3030916" y="3049844"/>
                <a:ext cx="133765" cy="13376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37" name="Rechteck 836">
              <a:extLst>
                <a:ext uri="{FF2B5EF4-FFF2-40B4-BE49-F238E27FC236}">
                  <a16:creationId xmlns:a16="http://schemas.microsoft.com/office/drawing/2014/main" id="{36A28FA8-969F-B8EB-6FC4-CC8E652AF7D3}"/>
                </a:ext>
              </a:extLst>
            </p:cNvPr>
            <p:cNvSpPr/>
            <p:nvPr/>
          </p:nvSpPr>
          <p:spPr>
            <a:xfrm>
              <a:off x="7503904" y="5242894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8" name="Rechteck 837">
              <a:extLst>
                <a:ext uri="{FF2B5EF4-FFF2-40B4-BE49-F238E27FC236}">
                  <a16:creationId xmlns:a16="http://schemas.microsoft.com/office/drawing/2014/main" id="{6C168075-DFD6-32F7-0BDB-8B197363E0F5}"/>
                </a:ext>
              </a:extLst>
            </p:cNvPr>
            <p:cNvSpPr/>
            <p:nvPr/>
          </p:nvSpPr>
          <p:spPr>
            <a:xfrm>
              <a:off x="7503904" y="4821966"/>
              <a:ext cx="844001" cy="2100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39" name="Rechteck 838">
              <a:extLst>
                <a:ext uri="{FF2B5EF4-FFF2-40B4-BE49-F238E27FC236}">
                  <a16:creationId xmlns:a16="http://schemas.microsoft.com/office/drawing/2014/main" id="{DD1BFF47-6202-23C1-EAD7-7D386F5DBAD2}"/>
                </a:ext>
              </a:extLst>
            </p:cNvPr>
            <p:cNvSpPr/>
            <p:nvPr/>
          </p:nvSpPr>
          <p:spPr>
            <a:xfrm>
              <a:off x="7522197" y="3349685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0" name="Rechteck 839">
              <a:extLst>
                <a:ext uri="{FF2B5EF4-FFF2-40B4-BE49-F238E27FC236}">
                  <a16:creationId xmlns:a16="http://schemas.microsoft.com/office/drawing/2014/main" id="{51798A29-B201-B297-31E8-B69A35BFBE20}"/>
                </a:ext>
              </a:extLst>
            </p:cNvPr>
            <p:cNvSpPr/>
            <p:nvPr/>
          </p:nvSpPr>
          <p:spPr>
            <a:xfrm>
              <a:off x="7517629" y="481584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1" name="Rechteck 840">
              <a:extLst>
                <a:ext uri="{FF2B5EF4-FFF2-40B4-BE49-F238E27FC236}">
                  <a16:creationId xmlns:a16="http://schemas.microsoft.com/office/drawing/2014/main" id="{B8BC0360-C7D8-1894-AA2E-A1231C513462}"/>
                </a:ext>
              </a:extLst>
            </p:cNvPr>
            <p:cNvSpPr/>
            <p:nvPr/>
          </p:nvSpPr>
          <p:spPr>
            <a:xfrm>
              <a:off x="7503903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2" name="Rechteck 841">
              <a:extLst>
                <a:ext uri="{FF2B5EF4-FFF2-40B4-BE49-F238E27FC236}">
                  <a16:creationId xmlns:a16="http://schemas.microsoft.com/office/drawing/2014/main" id="{7F65311E-AEB3-D86B-7EEC-83B745115E72}"/>
                </a:ext>
              </a:extLst>
            </p:cNvPr>
            <p:cNvSpPr/>
            <p:nvPr/>
          </p:nvSpPr>
          <p:spPr>
            <a:xfrm>
              <a:off x="7103185" y="3134995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3" name="Rechteck 842">
              <a:extLst>
                <a:ext uri="{FF2B5EF4-FFF2-40B4-BE49-F238E27FC236}">
                  <a16:creationId xmlns:a16="http://schemas.microsoft.com/office/drawing/2014/main" id="{CC4A2981-9900-9E43-8325-93A9670179F9}"/>
                </a:ext>
              </a:extLst>
            </p:cNvPr>
            <p:cNvSpPr/>
            <p:nvPr/>
          </p:nvSpPr>
          <p:spPr>
            <a:xfrm>
              <a:off x="7522197" y="2923096"/>
              <a:ext cx="835645" cy="205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4" name="Rechteck 843">
              <a:extLst>
                <a:ext uri="{FF2B5EF4-FFF2-40B4-BE49-F238E27FC236}">
                  <a16:creationId xmlns:a16="http://schemas.microsoft.com/office/drawing/2014/main" id="{0E70A18F-9B24-829D-D71A-D76EA85FC6BE}"/>
                </a:ext>
              </a:extLst>
            </p:cNvPr>
            <p:cNvSpPr/>
            <p:nvPr/>
          </p:nvSpPr>
          <p:spPr>
            <a:xfrm>
              <a:off x="7522197" y="481294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5" name="Rechteck 844">
              <a:extLst>
                <a:ext uri="{FF2B5EF4-FFF2-40B4-BE49-F238E27FC236}">
                  <a16:creationId xmlns:a16="http://schemas.microsoft.com/office/drawing/2014/main" id="{C3C97742-9405-406E-F76A-F2306FF31842}"/>
                </a:ext>
              </a:extLst>
            </p:cNvPr>
            <p:cNvSpPr/>
            <p:nvPr/>
          </p:nvSpPr>
          <p:spPr>
            <a:xfrm>
              <a:off x="7522197" y="5234653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6" name="Rechteck 845">
              <a:extLst>
                <a:ext uri="{FF2B5EF4-FFF2-40B4-BE49-F238E27FC236}">
                  <a16:creationId xmlns:a16="http://schemas.microsoft.com/office/drawing/2014/main" id="{4950180F-FA31-8567-FB14-80C5E8A47597}"/>
                </a:ext>
              </a:extLst>
            </p:cNvPr>
            <p:cNvSpPr/>
            <p:nvPr/>
          </p:nvSpPr>
          <p:spPr>
            <a:xfrm rot="5400000">
              <a:off x="6977862" y="4081311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7" name="Rechteck 846">
              <a:extLst>
                <a:ext uri="{FF2B5EF4-FFF2-40B4-BE49-F238E27FC236}">
                  <a16:creationId xmlns:a16="http://schemas.microsoft.com/office/drawing/2014/main" id="{F0C12ECA-43C1-E1CF-DFC0-8AB86588813D}"/>
                </a:ext>
              </a:extLst>
            </p:cNvPr>
            <p:cNvSpPr/>
            <p:nvPr/>
          </p:nvSpPr>
          <p:spPr>
            <a:xfrm rot="5400000">
              <a:off x="6555545" y="4081312"/>
              <a:ext cx="835645" cy="21008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8" name="Rechteck 847">
              <a:extLst>
                <a:ext uri="{FF2B5EF4-FFF2-40B4-BE49-F238E27FC236}">
                  <a16:creationId xmlns:a16="http://schemas.microsoft.com/office/drawing/2014/main" id="{FE2051DA-7A13-5715-2624-275BFE853702}"/>
                </a:ext>
              </a:extLst>
            </p:cNvPr>
            <p:cNvSpPr/>
            <p:nvPr/>
          </p:nvSpPr>
          <p:spPr>
            <a:xfrm rot="5400000">
              <a:off x="6558926" y="4082963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49" name="Rechteck 848">
              <a:extLst>
                <a:ext uri="{FF2B5EF4-FFF2-40B4-BE49-F238E27FC236}">
                  <a16:creationId xmlns:a16="http://schemas.microsoft.com/office/drawing/2014/main" id="{DA72F054-FCE6-8EEC-7714-E903AC5E8F36}"/>
                </a:ext>
              </a:extLst>
            </p:cNvPr>
            <p:cNvSpPr/>
            <p:nvPr/>
          </p:nvSpPr>
          <p:spPr>
            <a:xfrm>
              <a:off x="7103185" y="5024481"/>
              <a:ext cx="1254657" cy="205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56" name="Ellipse 855">
            <a:extLst>
              <a:ext uri="{FF2B5EF4-FFF2-40B4-BE49-F238E27FC236}">
                <a16:creationId xmlns:a16="http://schemas.microsoft.com/office/drawing/2014/main" id="{5B27FB76-E5BE-890D-62E8-761595A051E9}"/>
              </a:ext>
            </a:extLst>
          </p:cNvPr>
          <p:cNvSpPr/>
          <p:nvPr/>
        </p:nvSpPr>
        <p:spPr>
          <a:xfrm>
            <a:off x="1823704" y="4131199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7" name="Ellipse 856">
            <a:extLst>
              <a:ext uri="{FF2B5EF4-FFF2-40B4-BE49-F238E27FC236}">
                <a16:creationId xmlns:a16="http://schemas.microsoft.com/office/drawing/2014/main" id="{10E660D8-3683-0B41-D263-773DB33F3DE6}"/>
              </a:ext>
            </a:extLst>
          </p:cNvPr>
          <p:cNvSpPr/>
          <p:nvPr/>
        </p:nvSpPr>
        <p:spPr>
          <a:xfrm>
            <a:off x="1899897" y="4132256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8" name="Ellipse 857">
            <a:extLst>
              <a:ext uri="{FF2B5EF4-FFF2-40B4-BE49-F238E27FC236}">
                <a16:creationId xmlns:a16="http://schemas.microsoft.com/office/drawing/2014/main" id="{70CB86FB-5AF4-64B1-1EAE-3356CF45A6C9}"/>
              </a:ext>
            </a:extLst>
          </p:cNvPr>
          <p:cNvSpPr/>
          <p:nvPr/>
        </p:nvSpPr>
        <p:spPr>
          <a:xfrm>
            <a:off x="1747511" y="4131199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9" name="Ellipse 858">
            <a:extLst>
              <a:ext uri="{FF2B5EF4-FFF2-40B4-BE49-F238E27FC236}">
                <a16:creationId xmlns:a16="http://schemas.microsoft.com/office/drawing/2014/main" id="{A8AF04B4-FFA4-3C39-86FA-CD9D14ACB4FC}"/>
              </a:ext>
            </a:extLst>
          </p:cNvPr>
          <p:cNvSpPr/>
          <p:nvPr/>
        </p:nvSpPr>
        <p:spPr>
          <a:xfrm>
            <a:off x="1823704" y="4206436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0" name="Ellipse 859">
            <a:extLst>
              <a:ext uri="{FF2B5EF4-FFF2-40B4-BE49-F238E27FC236}">
                <a16:creationId xmlns:a16="http://schemas.microsoft.com/office/drawing/2014/main" id="{00D3439B-8204-0DDC-1154-8F5B6BD80C87}"/>
              </a:ext>
            </a:extLst>
          </p:cNvPr>
          <p:cNvSpPr/>
          <p:nvPr/>
        </p:nvSpPr>
        <p:spPr>
          <a:xfrm>
            <a:off x="1823704" y="4434423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1" name="Ellipse 860">
            <a:extLst>
              <a:ext uri="{FF2B5EF4-FFF2-40B4-BE49-F238E27FC236}">
                <a16:creationId xmlns:a16="http://schemas.microsoft.com/office/drawing/2014/main" id="{1C1C3F9C-4AB0-6EE3-E76E-AEFC17DC2160}"/>
              </a:ext>
            </a:extLst>
          </p:cNvPr>
          <p:cNvSpPr/>
          <p:nvPr/>
        </p:nvSpPr>
        <p:spPr>
          <a:xfrm>
            <a:off x="1899897" y="4435479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2" name="Ellipse 861">
            <a:extLst>
              <a:ext uri="{FF2B5EF4-FFF2-40B4-BE49-F238E27FC236}">
                <a16:creationId xmlns:a16="http://schemas.microsoft.com/office/drawing/2014/main" id="{10B216C6-2B42-8CBA-1E33-C48A55B4582F}"/>
              </a:ext>
            </a:extLst>
          </p:cNvPr>
          <p:cNvSpPr/>
          <p:nvPr/>
        </p:nvSpPr>
        <p:spPr>
          <a:xfrm>
            <a:off x="1747511" y="4434423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3" name="Ellipse 862">
            <a:extLst>
              <a:ext uri="{FF2B5EF4-FFF2-40B4-BE49-F238E27FC236}">
                <a16:creationId xmlns:a16="http://schemas.microsoft.com/office/drawing/2014/main" id="{9ECE628A-7763-9921-71A5-61A2096FBF0E}"/>
              </a:ext>
            </a:extLst>
          </p:cNvPr>
          <p:cNvSpPr/>
          <p:nvPr/>
        </p:nvSpPr>
        <p:spPr>
          <a:xfrm>
            <a:off x="1823704" y="4281811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4" name="Ellipse 863">
            <a:extLst>
              <a:ext uri="{FF2B5EF4-FFF2-40B4-BE49-F238E27FC236}">
                <a16:creationId xmlns:a16="http://schemas.microsoft.com/office/drawing/2014/main" id="{CE08B044-DDD2-699B-8F4E-04987649C0CA}"/>
              </a:ext>
            </a:extLst>
          </p:cNvPr>
          <p:cNvSpPr/>
          <p:nvPr/>
        </p:nvSpPr>
        <p:spPr>
          <a:xfrm>
            <a:off x="1823704" y="4362503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5" name="Ellipse 864">
            <a:extLst>
              <a:ext uri="{FF2B5EF4-FFF2-40B4-BE49-F238E27FC236}">
                <a16:creationId xmlns:a16="http://schemas.microsoft.com/office/drawing/2014/main" id="{835BF523-4B9C-AC85-8D26-13BCF30FFC70}"/>
              </a:ext>
            </a:extLst>
          </p:cNvPr>
          <p:cNvSpPr/>
          <p:nvPr/>
        </p:nvSpPr>
        <p:spPr>
          <a:xfrm>
            <a:off x="2326870" y="4134875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6" name="Ellipse 865">
            <a:extLst>
              <a:ext uri="{FF2B5EF4-FFF2-40B4-BE49-F238E27FC236}">
                <a16:creationId xmlns:a16="http://schemas.microsoft.com/office/drawing/2014/main" id="{033EE3A4-1131-E41F-9635-4324D846A33B}"/>
              </a:ext>
            </a:extLst>
          </p:cNvPr>
          <p:cNvSpPr/>
          <p:nvPr/>
        </p:nvSpPr>
        <p:spPr>
          <a:xfrm>
            <a:off x="2403063" y="4135932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7" name="Ellipse 866">
            <a:extLst>
              <a:ext uri="{FF2B5EF4-FFF2-40B4-BE49-F238E27FC236}">
                <a16:creationId xmlns:a16="http://schemas.microsoft.com/office/drawing/2014/main" id="{F9534CF7-E03B-B1D8-C27F-F60329C775D4}"/>
              </a:ext>
            </a:extLst>
          </p:cNvPr>
          <p:cNvSpPr/>
          <p:nvPr/>
        </p:nvSpPr>
        <p:spPr>
          <a:xfrm>
            <a:off x="2326870" y="4210111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8" name="Ellipse 867">
            <a:extLst>
              <a:ext uri="{FF2B5EF4-FFF2-40B4-BE49-F238E27FC236}">
                <a16:creationId xmlns:a16="http://schemas.microsoft.com/office/drawing/2014/main" id="{C991C883-280A-30CB-9DDD-275DDB848F15}"/>
              </a:ext>
            </a:extLst>
          </p:cNvPr>
          <p:cNvSpPr/>
          <p:nvPr/>
        </p:nvSpPr>
        <p:spPr>
          <a:xfrm>
            <a:off x="2326870" y="4438098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9" name="Ellipse 868">
            <a:extLst>
              <a:ext uri="{FF2B5EF4-FFF2-40B4-BE49-F238E27FC236}">
                <a16:creationId xmlns:a16="http://schemas.microsoft.com/office/drawing/2014/main" id="{2B8163AC-EBA3-C9EA-1C54-0DC077F629A7}"/>
              </a:ext>
            </a:extLst>
          </p:cNvPr>
          <p:cNvSpPr/>
          <p:nvPr/>
        </p:nvSpPr>
        <p:spPr>
          <a:xfrm>
            <a:off x="2326870" y="4285486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0" name="Ellipse 869">
            <a:extLst>
              <a:ext uri="{FF2B5EF4-FFF2-40B4-BE49-F238E27FC236}">
                <a16:creationId xmlns:a16="http://schemas.microsoft.com/office/drawing/2014/main" id="{DF1F2651-21FA-127F-9B6C-DB5F99A82945}"/>
              </a:ext>
            </a:extLst>
          </p:cNvPr>
          <p:cNvSpPr/>
          <p:nvPr/>
        </p:nvSpPr>
        <p:spPr>
          <a:xfrm>
            <a:off x="2326870" y="4361949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1" name="Ellipse 870">
            <a:extLst>
              <a:ext uri="{FF2B5EF4-FFF2-40B4-BE49-F238E27FC236}">
                <a16:creationId xmlns:a16="http://schemas.microsoft.com/office/drawing/2014/main" id="{334CDD62-622C-ADD8-DCB4-6D8AEE337D98}"/>
              </a:ext>
            </a:extLst>
          </p:cNvPr>
          <p:cNvSpPr/>
          <p:nvPr/>
        </p:nvSpPr>
        <p:spPr>
          <a:xfrm>
            <a:off x="2479256" y="4283361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2" name="Ellipse 871">
            <a:extLst>
              <a:ext uri="{FF2B5EF4-FFF2-40B4-BE49-F238E27FC236}">
                <a16:creationId xmlns:a16="http://schemas.microsoft.com/office/drawing/2014/main" id="{D823BB4C-8217-5BCE-B728-A263D4F22DB3}"/>
              </a:ext>
            </a:extLst>
          </p:cNvPr>
          <p:cNvSpPr/>
          <p:nvPr/>
        </p:nvSpPr>
        <p:spPr>
          <a:xfrm>
            <a:off x="2403063" y="4283361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3" name="Ellipse 872">
            <a:extLst>
              <a:ext uri="{FF2B5EF4-FFF2-40B4-BE49-F238E27FC236}">
                <a16:creationId xmlns:a16="http://schemas.microsoft.com/office/drawing/2014/main" id="{FE90A589-F2D2-D7A7-1476-95F63EE65F36}"/>
              </a:ext>
            </a:extLst>
          </p:cNvPr>
          <p:cNvSpPr/>
          <p:nvPr/>
        </p:nvSpPr>
        <p:spPr>
          <a:xfrm>
            <a:off x="2479256" y="4211441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4" name="Ellipse 873">
            <a:extLst>
              <a:ext uri="{FF2B5EF4-FFF2-40B4-BE49-F238E27FC236}">
                <a16:creationId xmlns:a16="http://schemas.microsoft.com/office/drawing/2014/main" id="{6D5F6CDF-0385-636E-5D09-561C81448E58}"/>
              </a:ext>
            </a:extLst>
          </p:cNvPr>
          <p:cNvSpPr/>
          <p:nvPr/>
        </p:nvSpPr>
        <p:spPr>
          <a:xfrm>
            <a:off x="2476537" y="4130236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5" name="Ellipse 874">
            <a:extLst>
              <a:ext uri="{FF2B5EF4-FFF2-40B4-BE49-F238E27FC236}">
                <a16:creationId xmlns:a16="http://schemas.microsoft.com/office/drawing/2014/main" id="{D9F3E698-4FF8-B520-BE3A-EEE980E8E4AE}"/>
              </a:ext>
            </a:extLst>
          </p:cNvPr>
          <p:cNvSpPr/>
          <p:nvPr/>
        </p:nvSpPr>
        <p:spPr>
          <a:xfrm>
            <a:off x="2972352" y="4210990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6" name="Ellipse 875">
            <a:extLst>
              <a:ext uri="{FF2B5EF4-FFF2-40B4-BE49-F238E27FC236}">
                <a16:creationId xmlns:a16="http://schemas.microsoft.com/office/drawing/2014/main" id="{3541E8E9-0725-C385-184B-44F56249B67A}"/>
              </a:ext>
            </a:extLst>
          </p:cNvPr>
          <p:cNvSpPr/>
          <p:nvPr/>
        </p:nvSpPr>
        <p:spPr>
          <a:xfrm>
            <a:off x="2972352" y="4358418"/>
            <a:ext cx="47946" cy="4794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bg1"/>
              </a:gs>
              <a:gs pos="74000">
                <a:schemeClr val="accent3">
                  <a:lumMod val="20000"/>
                  <a:lumOff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7" name="Textfeld 876">
            <a:extLst>
              <a:ext uri="{FF2B5EF4-FFF2-40B4-BE49-F238E27FC236}">
                <a16:creationId xmlns:a16="http://schemas.microsoft.com/office/drawing/2014/main" id="{9064A537-3E61-3FB9-25FE-8AAC32C37100}"/>
              </a:ext>
            </a:extLst>
          </p:cNvPr>
          <p:cNvSpPr txBox="1"/>
          <p:nvPr/>
        </p:nvSpPr>
        <p:spPr>
          <a:xfrm>
            <a:off x="1691071" y="4882852"/>
            <a:ext cx="1710135" cy="314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latin typeface="Lucida Console" panose="020B0609040504020204" pitchFamily="49" charset="0"/>
              </a:rPr>
              <a:t>IP: 192.168.1.4</a:t>
            </a:r>
          </a:p>
        </p:txBody>
      </p:sp>
      <p:sp>
        <p:nvSpPr>
          <p:cNvPr id="878" name="Rechteck: abgerundete Ecken 877">
            <a:extLst>
              <a:ext uri="{FF2B5EF4-FFF2-40B4-BE49-F238E27FC236}">
                <a16:creationId xmlns:a16="http://schemas.microsoft.com/office/drawing/2014/main" id="{F5C2A940-718D-5C3D-BD71-9E941BAAE97B}"/>
              </a:ext>
            </a:extLst>
          </p:cNvPr>
          <p:cNvSpPr/>
          <p:nvPr/>
        </p:nvSpPr>
        <p:spPr>
          <a:xfrm>
            <a:off x="2468408" y="3399020"/>
            <a:ext cx="362009" cy="4053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2b</a:t>
            </a:r>
          </a:p>
        </p:txBody>
      </p:sp>
      <p:grpSp>
        <p:nvGrpSpPr>
          <p:cNvPr id="879" name="Gruppieren 878">
            <a:extLst>
              <a:ext uri="{FF2B5EF4-FFF2-40B4-BE49-F238E27FC236}">
                <a16:creationId xmlns:a16="http://schemas.microsoft.com/office/drawing/2014/main" id="{9A0C35E2-D569-0CA4-6028-AB2174478800}"/>
              </a:ext>
            </a:extLst>
          </p:cNvPr>
          <p:cNvGrpSpPr/>
          <p:nvPr/>
        </p:nvGrpSpPr>
        <p:grpSpPr>
          <a:xfrm>
            <a:off x="288184" y="7915285"/>
            <a:ext cx="2805774" cy="1851159"/>
            <a:chOff x="2535846" y="2786459"/>
            <a:chExt cx="2805774" cy="1851159"/>
          </a:xfrm>
        </p:grpSpPr>
        <p:grpSp>
          <p:nvGrpSpPr>
            <p:cNvPr id="880" name="Gruppieren 879">
              <a:extLst>
                <a:ext uri="{FF2B5EF4-FFF2-40B4-BE49-F238E27FC236}">
                  <a16:creationId xmlns:a16="http://schemas.microsoft.com/office/drawing/2014/main" id="{B7E5AF26-6C47-E51F-0490-DF9B0473DF9C}"/>
                </a:ext>
              </a:extLst>
            </p:cNvPr>
            <p:cNvGrpSpPr/>
            <p:nvPr/>
          </p:nvGrpSpPr>
          <p:grpSpPr>
            <a:xfrm rot="5400000">
              <a:off x="4260342" y="3556341"/>
              <a:ext cx="802689" cy="1359866"/>
              <a:chOff x="6863899" y="2922485"/>
              <a:chExt cx="1493943" cy="2530946"/>
            </a:xfrm>
          </p:grpSpPr>
          <p:sp>
            <p:nvSpPr>
              <p:cNvPr id="961" name="Rechteck 960">
                <a:extLst>
                  <a:ext uri="{FF2B5EF4-FFF2-40B4-BE49-F238E27FC236}">
                    <a16:creationId xmlns:a16="http://schemas.microsoft.com/office/drawing/2014/main" id="{F90543FD-2094-F46F-669C-388F8E8A990D}"/>
                  </a:ext>
                </a:extLst>
              </p:cNvPr>
              <p:cNvSpPr/>
              <p:nvPr/>
            </p:nvSpPr>
            <p:spPr>
              <a:xfrm>
                <a:off x="7513840" y="4395125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2" name="Rechteck 961">
                <a:extLst>
                  <a:ext uri="{FF2B5EF4-FFF2-40B4-BE49-F238E27FC236}">
                    <a16:creationId xmlns:a16="http://schemas.microsoft.com/office/drawing/2014/main" id="{D002E32D-91DA-5E97-B9AB-328C85CC68C2}"/>
                  </a:ext>
                </a:extLst>
              </p:cNvPr>
              <p:cNvSpPr/>
              <p:nvPr/>
            </p:nvSpPr>
            <p:spPr>
              <a:xfrm>
                <a:off x="7513840" y="397733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3" name="Rechteck 962">
                <a:extLst>
                  <a:ext uri="{FF2B5EF4-FFF2-40B4-BE49-F238E27FC236}">
                    <a16:creationId xmlns:a16="http://schemas.microsoft.com/office/drawing/2014/main" id="{F7C71FD5-707C-C8F4-E365-5D3FCF56A0D1}"/>
                  </a:ext>
                </a:extLst>
              </p:cNvPr>
              <p:cNvSpPr/>
              <p:nvPr/>
            </p:nvSpPr>
            <p:spPr>
              <a:xfrm>
                <a:off x="7513840" y="355954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64" name="Gruppieren 963">
                <a:extLst>
                  <a:ext uri="{FF2B5EF4-FFF2-40B4-BE49-F238E27FC236}">
                    <a16:creationId xmlns:a16="http://schemas.microsoft.com/office/drawing/2014/main" id="{A1E40A7F-F284-3918-718F-757B7C9A05B2}"/>
                  </a:ext>
                </a:extLst>
              </p:cNvPr>
              <p:cNvGrpSpPr/>
              <p:nvPr/>
            </p:nvGrpSpPr>
            <p:grpSpPr>
              <a:xfrm rot="10800000">
                <a:off x="6863899" y="4610660"/>
                <a:ext cx="636178" cy="842771"/>
                <a:chOff x="2783490" y="2587538"/>
                <a:chExt cx="625179" cy="842771"/>
              </a:xfrm>
            </p:grpSpPr>
            <p:sp>
              <p:nvSpPr>
                <p:cNvPr id="982" name="Rechteck 981">
                  <a:extLst>
                    <a:ext uri="{FF2B5EF4-FFF2-40B4-BE49-F238E27FC236}">
                      <a16:creationId xmlns:a16="http://schemas.microsoft.com/office/drawing/2014/main" id="{3D28E667-55B6-F5EF-6FC4-8144E936B720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3" name="Ellipse 982">
                  <a:extLst>
                    <a:ext uri="{FF2B5EF4-FFF2-40B4-BE49-F238E27FC236}">
                      <a16:creationId xmlns:a16="http://schemas.microsoft.com/office/drawing/2014/main" id="{EC2D1BA1-3002-A7D0-DFC5-D3E71C97595F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4" name="Ellipse 983">
                  <a:extLst>
                    <a:ext uri="{FF2B5EF4-FFF2-40B4-BE49-F238E27FC236}">
                      <a16:creationId xmlns:a16="http://schemas.microsoft.com/office/drawing/2014/main" id="{65B6821E-BA55-CA19-A084-0CD20A2CC090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65" name="Gruppieren 964">
                <a:extLst>
                  <a:ext uri="{FF2B5EF4-FFF2-40B4-BE49-F238E27FC236}">
                    <a16:creationId xmlns:a16="http://schemas.microsoft.com/office/drawing/2014/main" id="{720F0E69-00EF-1A40-29E8-832EACE272D1}"/>
                  </a:ext>
                </a:extLst>
              </p:cNvPr>
              <p:cNvGrpSpPr/>
              <p:nvPr/>
            </p:nvGrpSpPr>
            <p:grpSpPr>
              <a:xfrm>
                <a:off x="6868327" y="2922485"/>
                <a:ext cx="636177" cy="842771"/>
                <a:chOff x="2783490" y="2587538"/>
                <a:chExt cx="625179" cy="842771"/>
              </a:xfrm>
            </p:grpSpPr>
            <p:sp>
              <p:nvSpPr>
                <p:cNvPr id="979" name="Rechteck 978">
                  <a:extLst>
                    <a:ext uri="{FF2B5EF4-FFF2-40B4-BE49-F238E27FC236}">
                      <a16:creationId xmlns:a16="http://schemas.microsoft.com/office/drawing/2014/main" id="{CF641D97-5B5E-DB95-39DC-DA637D65A9D3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0" name="Ellipse 979">
                  <a:extLst>
                    <a:ext uri="{FF2B5EF4-FFF2-40B4-BE49-F238E27FC236}">
                      <a16:creationId xmlns:a16="http://schemas.microsoft.com/office/drawing/2014/main" id="{30C13ECE-B73E-9BEC-15C5-3A631BD57A02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1" name="Ellipse 980">
                  <a:extLst>
                    <a:ext uri="{FF2B5EF4-FFF2-40B4-BE49-F238E27FC236}">
                      <a16:creationId xmlns:a16="http://schemas.microsoft.com/office/drawing/2014/main" id="{7858508D-EDFC-C8E5-FE14-C40610329C82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66" name="Rechteck 965">
                <a:extLst>
                  <a:ext uri="{FF2B5EF4-FFF2-40B4-BE49-F238E27FC236}">
                    <a16:creationId xmlns:a16="http://schemas.microsoft.com/office/drawing/2014/main" id="{F50B7181-5148-1B4E-D233-19DE5AEB3F45}"/>
                  </a:ext>
                </a:extLst>
              </p:cNvPr>
              <p:cNvSpPr/>
              <p:nvPr/>
            </p:nvSpPr>
            <p:spPr>
              <a:xfrm>
                <a:off x="7503904" y="5242894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7" name="Rechteck 966">
                <a:extLst>
                  <a:ext uri="{FF2B5EF4-FFF2-40B4-BE49-F238E27FC236}">
                    <a16:creationId xmlns:a16="http://schemas.microsoft.com/office/drawing/2014/main" id="{2CA3C82A-A02D-9F78-4A8F-13331555ED0F}"/>
                  </a:ext>
                </a:extLst>
              </p:cNvPr>
              <p:cNvSpPr/>
              <p:nvPr/>
            </p:nvSpPr>
            <p:spPr>
              <a:xfrm>
                <a:off x="7503904" y="4821966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8" name="Rechteck 967">
                <a:extLst>
                  <a:ext uri="{FF2B5EF4-FFF2-40B4-BE49-F238E27FC236}">
                    <a16:creationId xmlns:a16="http://schemas.microsoft.com/office/drawing/2014/main" id="{5367F011-3876-51E4-3683-BEE3D6738C62}"/>
                  </a:ext>
                </a:extLst>
              </p:cNvPr>
              <p:cNvSpPr/>
              <p:nvPr/>
            </p:nvSpPr>
            <p:spPr>
              <a:xfrm>
                <a:off x="7522197" y="3349685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9" name="Rechteck 968">
                <a:extLst>
                  <a:ext uri="{FF2B5EF4-FFF2-40B4-BE49-F238E27FC236}">
                    <a16:creationId xmlns:a16="http://schemas.microsoft.com/office/drawing/2014/main" id="{51903A22-53DD-9865-4EAE-3A812B87362D}"/>
                  </a:ext>
                </a:extLst>
              </p:cNvPr>
              <p:cNvSpPr/>
              <p:nvPr/>
            </p:nvSpPr>
            <p:spPr>
              <a:xfrm>
                <a:off x="7517629" y="481584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0" name="Rechteck 969">
                <a:extLst>
                  <a:ext uri="{FF2B5EF4-FFF2-40B4-BE49-F238E27FC236}">
                    <a16:creationId xmlns:a16="http://schemas.microsoft.com/office/drawing/2014/main" id="{6BC53B37-A73A-71E0-6DE7-4F9E41FC8403}"/>
                  </a:ext>
                </a:extLst>
              </p:cNvPr>
              <p:cNvSpPr/>
              <p:nvPr/>
            </p:nvSpPr>
            <p:spPr>
              <a:xfrm>
                <a:off x="7503903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1" name="Rechteck 970">
                <a:extLst>
                  <a:ext uri="{FF2B5EF4-FFF2-40B4-BE49-F238E27FC236}">
                    <a16:creationId xmlns:a16="http://schemas.microsoft.com/office/drawing/2014/main" id="{CE1C0C75-177B-86B4-538E-7195B5F0B871}"/>
                  </a:ext>
                </a:extLst>
              </p:cNvPr>
              <p:cNvSpPr/>
              <p:nvPr/>
            </p:nvSpPr>
            <p:spPr>
              <a:xfrm>
                <a:off x="7103185" y="3134995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2" name="Rechteck 971">
                <a:extLst>
                  <a:ext uri="{FF2B5EF4-FFF2-40B4-BE49-F238E27FC236}">
                    <a16:creationId xmlns:a16="http://schemas.microsoft.com/office/drawing/2014/main" id="{265E87A8-031B-6FBB-75A0-03C4B36EDD37}"/>
                  </a:ext>
                </a:extLst>
              </p:cNvPr>
              <p:cNvSpPr/>
              <p:nvPr/>
            </p:nvSpPr>
            <p:spPr>
              <a:xfrm>
                <a:off x="7522197" y="2923096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3" name="Rechteck 972">
                <a:extLst>
                  <a:ext uri="{FF2B5EF4-FFF2-40B4-BE49-F238E27FC236}">
                    <a16:creationId xmlns:a16="http://schemas.microsoft.com/office/drawing/2014/main" id="{58F266AD-05F7-1022-518E-7E10A58171E8}"/>
                  </a:ext>
                </a:extLst>
              </p:cNvPr>
              <p:cNvSpPr/>
              <p:nvPr/>
            </p:nvSpPr>
            <p:spPr>
              <a:xfrm>
                <a:off x="7522197" y="481294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4" name="Rechteck 973">
                <a:extLst>
                  <a:ext uri="{FF2B5EF4-FFF2-40B4-BE49-F238E27FC236}">
                    <a16:creationId xmlns:a16="http://schemas.microsoft.com/office/drawing/2014/main" id="{2E27FC80-3651-404E-98A3-1A5A5B9AE58F}"/>
                  </a:ext>
                </a:extLst>
              </p:cNvPr>
              <p:cNvSpPr/>
              <p:nvPr/>
            </p:nvSpPr>
            <p:spPr>
              <a:xfrm>
                <a:off x="7522197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5" name="Rechteck 974">
                <a:extLst>
                  <a:ext uri="{FF2B5EF4-FFF2-40B4-BE49-F238E27FC236}">
                    <a16:creationId xmlns:a16="http://schemas.microsoft.com/office/drawing/2014/main" id="{21C374AF-D673-B9C3-B381-21564FEAF2FF}"/>
                  </a:ext>
                </a:extLst>
              </p:cNvPr>
              <p:cNvSpPr/>
              <p:nvPr/>
            </p:nvSpPr>
            <p:spPr>
              <a:xfrm rot="5400000">
                <a:off x="6977862" y="4081311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6" name="Rechteck 975">
                <a:extLst>
                  <a:ext uri="{FF2B5EF4-FFF2-40B4-BE49-F238E27FC236}">
                    <a16:creationId xmlns:a16="http://schemas.microsoft.com/office/drawing/2014/main" id="{096E1A74-97A9-C006-0B0E-571CA7552C1B}"/>
                  </a:ext>
                </a:extLst>
              </p:cNvPr>
              <p:cNvSpPr/>
              <p:nvPr/>
            </p:nvSpPr>
            <p:spPr>
              <a:xfrm rot="5400000">
                <a:off x="6555545" y="408131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7" name="Rechteck 976">
                <a:extLst>
                  <a:ext uri="{FF2B5EF4-FFF2-40B4-BE49-F238E27FC236}">
                    <a16:creationId xmlns:a16="http://schemas.microsoft.com/office/drawing/2014/main" id="{230549EA-611B-9B4F-067E-74F1597DCF13}"/>
                  </a:ext>
                </a:extLst>
              </p:cNvPr>
              <p:cNvSpPr/>
              <p:nvPr/>
            </p:nvSpPr>
            <p:spPr>
              <a:xfrm rot="5400000">
                <a:off x="6558926" y="4082963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8" name="Rechteck 977">
                <a:extLst>
                  <a:ext uri="{FF2B5EF4-FFF2-40B4-BE49-F238E27FC236}">
                    <a16:creationId xmlns:a16="http://schemas.microsoft.com/office/drawing/2014/main" id="{5F61F0D5-6967-3E4F-E68F-78C3693EF6C1}"/>
                  </a:ext>
                </a:extLst>
              </p:cNvPr>
              <p:cNvSpPr/>
              <p:nvPr/>
            </p:nvSpPr>
            <p:spPr>
              <a:xfrm>
                <a:off x="7103185" y="5024481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81" name="Gruppieren 880">
              <a:extLst>
                <a:ext uri="{FF2B5EF4-FFF2-40B4-BE49-F238E27FC236}">
                  <a16:creationId xmlns:a16="http://schemas.microsoft.com/office/drawing/2014/main" id="{1049D30F-FF8F-CF94-99F7-FEBAF986B294}"/>
                </a:ext>
              </a:extLst>
            </p:cNvPr>
            <p:cNvGrpSpPr/>
            <p:nvPr/>
          </p:nvGrpSpPr>
          <p:grpSpPr>
            <a:xfrm rot="5400000">
              <a:off x="2814434" y="3556341"/>
              <a:ext cx="802689" cy="1359866"/>
              <a:chOff x="6863899" y="2922485"/>
              <a:chExt cx="1493943" cy="2530946"/>
            </a:xfrm>
          </p:grpSpPr>
          <p:sp>
            <p:nvSpPr>
              <p:cNvPr id="937" name="Rechteck 936">
                <a:extLst>
                  <a:ext uri="{FF2B5EF4-FFF2-40B4-BE49-F238E27FC236}">
                    <a16:creationId xmlns:a16="http://schemas.microsoft.com/office/drawing/2014/main" id="{F17EDF5E-B8AA-BD1C-CEE7-E4045A53274C}"/>
                  </a:ext>
                </a:extLst>
              </p:cNvPr>
              <p:cNvSpPr/>
              <p:nvPr/>
            </p:nvSpPr>
            <p:spPr>
              <a:xfrm>
                <a:off x="7513840" y="4395125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8" name="Rechteck 937">
                <a:extLst>
                  <a:ext uri="{FF2B5EF4-FFF2-40B4-BE49-F238E27FC236}">
                    <a16:creationId xmlns:a16="http://schemas.microsoft.com/office/drawing/2014/main" id="{986375B8-4476-A679-B6AD-20273ECB44B9}"/>
                  </a:ext>
                </a:extLst>
              </p:cNvPr>
              <p:cNvSpPr/>
              <p:nvPr/>
            </p:nvSpPr>
            <p:spPr>
              <a:xfrm>
                <a:off x="7513840" y="397733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9" name="Rechteck 938">
                <a:extLst>
                  <a:ext uri="{FF2B5EF4-FFF2-40B4-BE49-F238E27FC236}">
                    <a16:creationId xmlns:a16="http://schemas.microsoft.com/office/drawing/2014/main" id="{6AF02942-301C-9E33-7F9E-F908F1D60CF9}"/>
                  </a:ext>
                </a:extLst>
              </p:cNvPr>
              <p:cNvSpPr/>
              <p:nvPr/>
            </p:nvSpPr>
            <p:spPr>
              <a:xfrm>
                <a:off x="7513840" y="355954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40" name="Gruppieren 939">
                <a:extLst>
                  <a:ext uri="{FF2B5EF4-FFF2-40B4-BE49-F238E27FC236}">
                    <a16:creationId xmlns:a16="http://schemas.microsoft.com/office/drawing/2014/main" id="{F0B7442B-4590-47CE-94E4-3B7B35E8F2C0}"/>
                  </a:ext>
                </a:extLst>
              </p:cNvPr>
              <p:cNvGrpSpPr/>
              <p:nvPr/>
            </p:nvGrpSpPr>
            <p:grpSpPr>
              <a:xfrm rot="10800000">
                <a:off x="6863899" y="4610660"/>
                <a:ext cx="636178" cy="842771"/>
                <a:chOff x="2783490" y="2587538"/>
                <a:chExt cx="625179" cy="842771"/>
              </a:xfrm>
            </p:grpSpPr>
            <p:sp>
              <p:nvSpPr>
                <p:cNvPr id="958" name="Rechteck 957">
                  <a:extLst>
                    <a:ext uri="{FF2B5EF4-FFF2-40B4-BE49-F238E27FC236}">
                      <a16:creationId xmlns:a16="http://schemas.microsoft.com/office/drawing/2014/main" id="{A635D597-89C9-17D0-3DF3-DFDDB30BE2DB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9" name="Ellipse 958">
                  <a:extLst>
                    <a:ext uri="{FF2B5EF4-FFF2-40B4-BE49-F238E27FC236}">
                      <a16:creationId xmlns:a16="http://schemas.microsoft.com/office/drawing/2014/main" id="{7520218D-603F-FAC9-5EAB-8BD08768D29A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60" name="Ellipse 959">
                  <a:extLst>
                    <a:ext uri="{FF2B5EF4-FFF2-40B4-BE49-F238E27FC236}">
                      <a16:creationId xmlns:a16="http://schemas.microsoft.com/office/drawing/2014/main" id="{91B2A28A-7EB8-E416-361F-0ADEEAAB67BB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1" name="Gruppieren 940">
                <a:extLst>
                  <a:ext uri="{FF2B5EF4-FFF2-40B4-BE49-F238E27FC236}">
                    <a16:creationId xmlns:a16="http://schemas.microsoft.com/office/drawing/2014/main" id="{1F66A897-291F-3A10-F034-D60DD96B22BF}"/>
                  </a:ext>
                </a:extLst>
              </p:cNvPr>
              <p:cNvGrpSpPr/>
              <p:nvPr/>
            </p:nvGrpSpPr>
            <p:grpSpPr>
              <a:xfrm>
                <a:off x="6868327" y="2922485"/>
                <a:ext cx="636177" cy="842771"/>
                <a:chOff x="2783490" y="2587538"/>
                <a:chExt cx="625179" cy="842771"/>
              </a:xfrm>
            </p:grpSpPr>
            <p:sp>
              <p:nvSpPr>
                <p:cNvPr id="955" name="Rechteck 954">
                  <a:extLst>
                    <a:ext uri="{FF2B5EF4-FFF2-40B4-BE49-F238E27FC236}">
                      <a16:creationId xmlns:a16="http://schemas.microsoft.com/office/drawing/2014/main" id="{488925EF-07DD-0C8E-0A91-C3C60C15BD47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6" name="Ellipse 955">
                  <a:extLst>
                    <a:ext uri="{FF2B5EF4-FFF2-40B4-BE49-F238E27FC236}">
                      <a16:creationId xmlns:a16="http://schemas.microsoft.com/office/drawing/2014/main" id="{8B806C48-D431-F03D-D67E-AF4041EBCA35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57" name="Ellipse 956">
                  <a:extLst>
                    <a:ext uri="{FF2B5EF4-FFF2-40B4-BE49-F238E27FC236}">
                      <a16:creationId xmlns:a16="http://schemas.microsoft.com/office/drawing/2014/main" id="{2D3E8DDA-6576-E442-3F71-D21211761650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42" name="Rechteck 941">
                <a:extLst>
                  <a:ext uri="{FF2B5EF4-FFF2-40B4-BE49-F238E27FC236}">
                    <a16:creationId xmlns:a16="http://schemas.microsoft.com/office/drawing/2014/main" id="{E148BA01-5C69-A57B-52D6-2CC6BD13AEAF}"/>
                  </a:ext>
                </a:extLst>
              </p:cNvPr>
              <p:cNvSpPr/>
              <p:nvPr/>
            </p:nvSpPr>
            <p:spPr>
              <a:xfrm>
                <a:off x="7503904" y="5242894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3" name="Rechteck 942">
                <a:extLst>
                  <a:ext uri="{FF2B5EF4-FFF2-40B4-BE49-F238E27FC236}">
                    <a16:creationId xmlns:a16="http://schemas.microsoft.com/office/drawing/2014/main" id="{86655B95-AF08-98A3-99DF-CD3D3B265F4B}"/>
                  </a:ext>
                </a:extLst>
              </p:cNvPr>
              <p:cNvSpPr/>
              <p:nvPr/>
            </p:nvSpPr>
            <p:spPr>
              <a:xfrm>
                <a:off x="7503904" y="4821966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4" name="Rechteck 943">
                <a:extLst>
                  <a:ext uri="{FF2B5EF4-FFF2-40B4-BE49-F238E27FC236}">
                    <a16:creationId xmlns:a16="http://schemas.microsoft.com/office/drawing/2014/main" id="{E59020E7-8939-43B7-594F-785B365B7C4B}"/>
                  </a:ext>
                </a:extLst>
              </p:cNvPr>
              <p:cNvSpPr/>
              <p:nvPr/>
            </p:nvSpPr>
            <p:spPr>
              <a:xfrm>
                <a:off x="7522197" y="3349685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5" name="Rechteck 944">
                <a:extLst>
                  <a:ext uri="{FF2B5EF4-FFF2-40B4-BE49-F238E27FC236}">
                    <a16:creationId xmlns:a16="http://schemas.microsoft.com/office/drawing/2014/main" id="{7ED69326-7D46-E23C-04F0-495C5CCC4A07}"/>
                  </a:ext>
                </a:extLst>
              </p:cNvPr>
              <p:cNvSpPr/>
              <p:nvPr/>
            </p:nvSpPr>
            <p:spPr>
              <a:xfrm>
                <a:off x="7517629" y="481584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6" name="Rechteck 945">
                <a:extLst>
                  <a:ext uri="{FF2B5EF4-FFF2-40B4-BE49-F238E27FC236}">
                    <a16:creationId xmlns:a16="http://schemas.microsoft.com/office/drawing/2014/main" id="{1D50D088-7F34-AA29-D16C-17FBC4FD5265}"/>
                  </a:ext>
                </a:extLst>
              </p:cNvPr>
              <p:cNvSpPr/>
              <p:nvPr/>
            </p:nvSpPr>
            <p:spPr>
              <a:xfrm>
                <a:off x="7503903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7" name="Rechteck 946">
                <a:extLst>
                  <a:ext uri="{FF2B5EF4-FFF2-40B4-BE49-F238E27FC236}">
                    <a16:creationId xmlns:a16="http://schemas.microsoft.com/office/drawing/2014/main" id="{48001044-E2B3-1FB3-7151-30BDA3C4610E}"/>
                  </a:ext>
                </a:extLst>
              </p:cNvPr>
              <p:cNvSpPr/>
              <p:nvPr/>
            </p:nvSpPr>
            <p:spPr>
              <a:xfrm>
                <a:off x="7103185" y="3134995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8" name="Rechteck 947">
                <a:extLst>
                  <a:ext uri="{FF2B5EF4-FFF2-40B4-BE49-F238E27FC236}">
                    <a16:creationId xmlns:a16="http://schemas.microsoft.com/office/drawing/2014/main" id="{FC747251-5A77-35B0-9377-8AA6EB13F588}"/>
                  </a:ext>
                </a:extLst>
              </p:cNvPr>
              <p:cNvSpPr/>
              <p:nvPr/>
            </p:nvSpPr>
            <p:spPr>
              <a:xfrm>
                <a:off x="7522197" y="2923096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9" name="Rechteck 948">
                <a:extLst>
                  <a:ext uri="{FF2B5EF4-FFF2-40B4-BE49-F238E27FC236}">
                    <a16:creationId xmlns:a16="http://schemas.microsoft.com/office/drawing/2014/main" id="{0810A6E5-472A-1089-8B11-D61F2E8C109D}"/>
                  </a:ext>
                </a:extLst>
              </p:cNvPr>
              <p:cNvSpPr/>
              <p:nvPr/>
            </p:nvSpPr>
            <p:spPr>
              <a:xfrm>
                <a:off x="7522197" y="481294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0" name="Rechteck 949">
                <a:extLst>
                  <a:ext uri="{FF2B5EF4-FFF2-40B4-BE49-F238E27FC236}">
                    <a16:creationId xmlns:a16="http://schemas.microsoft.com/office/drawing/2014/main" id="{F3713F34-EA6A-ED99-271C-11216DF6E583}"/>
                  </a:ext>
                </a:extLst>
              </p:cNvPr>
              <p:cNvSpPr/>
              <p:nvPr/>
            </p:nvSpPr>
            <p:spPr>
              <a:xfrm>
                <a:off x="7522197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1" name="Rechteck 950">
                <a:extLst>
                  <a:ext uri="{FF2B5EF4-FFF2-40B4-BE49-F238E27FC236}">
                    <a16:creationId xmlns:a16="http://schemas.microsoft.com/office/drawing/2014/main" id="{F0871D72-DB70-E8B6-DB01-B71B7AC8DF1B}"/>
                  </a:ext>
                </a:extLst>
              </p:cNvPr>
              <p:cNvSpPr/>
              <p:nvPr/>
            </p:nvSpPr>
            <p:spPr>
              <a:xfrm rot="5400000">
                <a:off x="6977862" y="4081311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2" name="Rechteck 951">
                <a:extLst>
                  <a:ext uri="{FF2B5EF4-FFF2-40B4-BE49-F238E27FC236}">
                    <a16:creationId xmlns:a16="http://schemas.microsoft.com/office/drawing/2014/main" id="{AE954B99-1FF1-C5F7-A5FA-3997786E26B2}"/>
                  </a:ext>
                </a:extLst>
              </p:cNvPr>
              <p:cNvSpPr/>
              <p:nvPr/>
            </p:nvSpPr>
            <p:spPr>
              <a:xfrm rot="5400000">
                <a:off x="6555545" y="408131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3" name="Rechteck 952">
                <a:extLst>
                  <a:ext uri="{FF2B5EF4-FFF2-40B4-BE49-F238E27FC236}">
                    <a16:creationId xmlns:a16="http://schemas.microsoft.com/office/drawing/2014/main" id="{61D5C8B9-7FCC-C23E-ACDF-7135F65DA035}"/>
                  </a:ext>
                </a:extLst>
              </p:cNvPr>
              <p:cNvSpPr/>
              <p:nvPr/>
            </p:nvSpPr>
            <p:spPr>
              <a:xfrm rot="5400000">
                <a:off x="6558926" y="4082963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4" name="Rechteck 953">
                <a:extLst>
                  <a:ext uri="{FF2B5EF4-FFF2-40B4-BE49-F238E27FC236}">
                    <a16:creationId xmlns:a16="http://schemas.microsoft.com/office/drawing/2014/main" id="{8F0F2E29-3F6B-8631-D156-77D04233F8DE}"/>
                  </a:ext>
                </a:extLst>
              </p:cNvPr>
              <p:cNvSpPr/>
              <p:nvPr/>
            </p:nvSpPr>
            <p:spPr>
              <a:xfrm>
                <a:off x="7103185" y="5024481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882" name="Gruppieren 881">
              <a:extLst>
                <a:ext uri="{FF2B5EF4-FFF2-40B4-BE49-F238E27FC236}">
                  <a16:creationId xmlns:a16="http://schemas.microsoft.com/office/drawing/2014/main" id="{856E4CC7-D52E-EE64-FF33-2FD43B397C20}"/>
                </a:ext>
              </a:extLst>
            </p:cNvPr>
            <p:cNvGrpSpPr/>
            <p:nvPr/>
          </p:nvGrpSpPr>
          <p:grpSpPr>
            <a:xfrm rot="5400000">
              <a:off x="3546795" y="2507871"/>
              <a:ext cx="802689" cy="1359866"/>
              <a:chOff x="6863899" y="2922485"/>
              <a:chExt cx="1493943" cy="2530946"/>
            </a:xfrm>
          </p:grpSpPr>
          <p:sp>
            <p:nvSpPr>
              <p:cNvPr id="913" name="Rechteck 912">
                <a:extLst>
                  <a:ext uri="{FF2B5EF4-FFF2-40B4-BE49-F238E27FC236}">
                    <a16:creationId xmlns:a16="http://schemas.microsoft.com/office/drawing/2014/main" id="{15E12114-976E-3044-C588-7BCABCE962BD}"/>
                  </a:ext>
                </a:extLst>
              </p:cNvPr>
              <p:cNvSpPr/>
              <p:nvPr/>
            </p:nvSpPr>
            <p:spPr>
              <a:xfrm>
                <a:off x="7513840" y="4395125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4" name="Rechteck 913">
                <a:extLst>
                  <a:ext uri="{FF2B5EF4-FFF2-40B4-BE49-F238E27FC236}">
                    <a16:creationId xmlns:a16="http://schemas.microsoft.com/office/drawing/2014/main" id="{A1FF5D2D-1141-B47D-4706-B295B759CF8C}"/>
                  </a:ext>
                </a:extLst>
              </p:cNvPr>
              <p:cNvSpPr/>
              <p:nvPr/>
            </p:nvSpPr>
            <p:spPr>
              <a:xfrm>
                <a:off x="7513840" y="397733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5" name="Rechteck 914">
                <a:extLst>
                  <a:ext uri="{FF2B5EF4-FFF2-40B4-BE49-F238E27FC236}">
                    <a16:creationId xmlns:a16="http://schemas.microsoft.com/office/drawing/2014/main" id="{F5266103-88B5-E9F0-665D-819C33C25A3D}"/>
                  </a:ext>
                </a:extLst>
              </p:cNvPr>
              <p:cNvSpPr/>
              <p:nvPr/>
            </p:nvSpPr>
            <p:spPr>
              <a:xfrm>
                <a:off x="7513840" y="3559544"/>
                <a:ext cx="844002" cy="40460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16" name="Gruppieren 915">
                <a:extLst>
                  <a:ext uri="{FF2B5EF4-FFF2-40B4-BE49-F238E27FC236}">
                    <a16:creationId xmlns:a16="http://schemas.microsoft.com/office/drawing/2014/main" id="{A5B00E60-2162-3806-7D8D-61985CB3C8C6}"/>
                  </a:ext>
                </a:extLst>
              </p:cNvPr>
              <p:cNvGrpSpPr/>
              <p:nvPr/>
            </p:nvGrpSpPr>
            <p:grpSpPr>
              <a:xfrm rot="10800000">
                <a:off x="6863899" y="4610660"/>
                <a:ext cx="636178" cy="842771"/>
                <a:chOff x="2783490" y="2587538"/>
                <a:chExt cx="625179" cy="842771"/>
              </a:xfrm>
            </p:grpSpPr>
            <p:sp>
              <p:nvSpPr>
                <p:cNvPr id="934" name="Rechteck 933">
                  <a:extLst>
                    <a:ext uri="{FF2B5EF4-FFF2-40B4-BE49-F238E27FC236}">
                      <a16:creationId xmlns:a16="http://schemas.microsoft.com/office/drawing/2014/main" id="{58F0E50A-B607-B8F3-2C42-31FB6D6228AA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5" name="Ellipse 934">
                  <a:extLst>
                    <a:ext uri="{FF2B5EF4-FFF2-40B4-BE49-F238E27FC236}">
                      <a16:creationId xmlns:a16="http://schemas.microsoft.com/office/drawing/2014/main" id="{7A553608-1FA1-B922-A4BA-44B76DCA2410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6" name="Ellipse 935">
                  <a:extLst>
                    <a:ext uri="{FF2B5EF4-FFF2-40B4-BE49-F238E27FC236}">
                      <a16:creationId xmlns:a16="http://schemas.microsoft.com/office/drawing/2014/main" id="{787F31E9-27D6-02EB-277F-CD6BBFCB5359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17" name="Gruppieren 916">
                <a:extLst>
                  <a:ext uri="{FF2B5EF4-FFF2-40B4-BE49-F238E27FC236}">
                    <a16:creationId xmlns:a16="http://schemas.microsoft.com/office/drawing/2014/main" id="{975AE005-5579-2EF8-E651-18347DA4F6AF}"/>
                  </a:ext>
                </a:extLst>
              </p:cNvPr>
              <p:cNvGrpSpPr/>
              <p:nvPr/>
            </p:nvGrpSpPr>
            <p:grpSpPr>
              <a:xfrm>
                <a:off x="6868327" y="2922485"/>
                <a:ext cx="636177" cy="842771"/>
                <a:chOff x="2783490" y="2587538"/>
                <a:chExt cx="625179" cy="842771"/>
              </a:xfrm>
            </p:grpSpPr>
            <p:sp>
              <p:nvSpPr>
                <p:cNvPr id="931" name="Rechteck 930">
                  <a:extLst>
                    <a:ext uri="{FF2B5EF4-FFF2-40B4-BE49-F238E27FC236}">
                      <a16:creationId xmlns:a16="http://schemas.microsoft.com/office/drawing/2014/main" id="{48BBE8A7-31FE-BF5E-F1C0-094B399F92F8}"/>
                    </a:ext>
                  </a:extLst>
                </p:cNvPr>
                <p:cNvSpPr/>
                <p:nvPr/>
              </p:nvSpPr>
              <p:spPr>
                <a:xfrm>
                  <a:off x="2783490" y="2587538"/>
                  <a:ext cx="625179" cy="84277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2" name="Ellipse 931">
                  <a:extLst>
                    <a:ext uri="{FF2B5EF4-FFF2-40B4-BE49-F238E27FC236}">
                      <a16:creationId xmlns:a16="http://schemas.microsoft.com/office/drawing/2014/main" id="{3EC49081-2E00-78E8-169D-A12A69E1DFD3}"/>
                    </a:ext>
                  </a:extLst>
                </p:cNvPr>
                <p:cNvSpPr/>
                <p:nvPr/>
              </p:nvSpPr>
              <p:spPr>
                <a:xfrm>
                  <a:off x="3030916" y="2620843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33" name="Ellipse 932">
                  <a:extLst>
                    <a:ext uri="{FF2B5EF4-FFF2-40B4-BE49-F238E27FC236}">
                      <a16:creationId xmlns:a16="http://schemas.microsoft.com/office/drawing/2014/main" id="{7F90B90B-3491-9DBC-BA37-3DFC9FAD674E}"/>
                    </a:ext>
                  </a:extLst>
                </p:cNvPr>
                <p:cNvSpPr/>
                <p:nvPr/>
              </p:nvSpPr>
              <p:spPr>
                <a:xfrm>
                  <a:off x="3030916" y="3049844"/>
                  <a:ext cx="133765" cy="133765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918" name="Rechteck 917">
                <a:extLst>
                  <a:ext uri="{FF2B5EF4-FFF2-40B4-BE49-F238E27FC236}">
                    <a16:creationId xmlns:a16="http://schemas.microsoft.com/office/drawing/2014/main" id="{FE8DC99D-853A-AC9E-A66E-6B2C2D50B845}"/>
                  </a:ext>
                </a:extLst>
              </p:cNvPr>
              <p:cNvSpPr/>
              <p:nvPr/>
            </p:nvSpPr>
            <p:spPr>
              <a:xfrm>
                <a:off x="7503904" y="5242894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9" name="Rechteck 918">
                <a:extLst>
                  <a:ext uri="{FF2B5EF4-FFF2-40B4-BE49-F238E27FC236}">
                    <a16:creationId xmlns:a16="http://schemas.microsoft.com/office/drawing/2014/main" id="{D5C21DFF-EE2D-AAF3-E7F3-8B6141D8B189}"/>
                  </a:ext>
                </a:extLst>
              </p:cNvPr>
              <p:cNvSpPr/>
              <p:nvPr/>
            </p:nvSpPr>
            <p:spPr>
              <a:xfrm>
                <a:off x="7503904" y="4821966"/>
                <a:ext cx="844001" cy="2100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0" name="Rechteck 919">
                <a:extLst>
                  <a:ext uri="{FF2B5EF4-FFF2-40B4-BE49-F238E27FC236}">
                    <a16:creationId xmlns:a16="http://schemas.microsoft.com/office/drawing/2014/main" id="{44F2D0D9-FDAD-D248-3FCA-D12BB6ED2C48}"/>
                  </a:ext>
                </a:extLst>
              </p:cNvPr>
              <p:cNvSpPr/>
              <p:nvPr/>
            </p:nvSpPr>
            <p:spPr>
              <a:xfrm>
                <a:off x="7522197" y="3349685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1" name="Rechteck 920">
                <a:extLst>
                  <a:ext uri="{FF2B5EF4-FFF2-40B4-BE49-F238E27FC236}">
                    <a16:creationId xmlns:a16="http://schemas.microsoft.com/office/drawing/2014/main" id="{E03FF4A8-2BBA-BBDB-5A69-BB11530F6A46}"/>
                  </a:ext>
                </a:extLst>
              </p:cNvPr>
              <p:cNvSpPr/>
              <p:nvPr/>
            </p:nvSpPr>
            <p:spPr>
              <a:xfrm>
                <a:off x="7517629" y="481584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2" name="Rechteck 921">
                <a:extLst>
                  <a:ext uri="{FF2B5EF4-FFF2-40B4-BE49-F238E27FC236}">
                    <a16:creationId xmlns:a16="http://schemas.microsoft.com/office/drawing/2014/main" id="{0949D214-FAF7-5486-5F70-F63712BBC354}"/>
                  </a:ext>
                </a:extLst>
              </p:cNvPr>
              <p:cNvSpPr/>
              <p:nvPr/>
            </p:nvSpPr>
            <p:spPr>
              <a:xfrm>
                <a:off x="7503903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3" name="Rechteck 922">
                <a:extLst>
                  <a:ext uri="{FF2B5EF4-FFF2-40B4-BE49-F238E27FC236}">
                    <a16:creationId xmlns:a16="http://schemas.microsoft.com/office/drawing/2014/main" id="{03FBE11A-87DE-F3B5-B3C1-0CF34882B9D4}"/>
                  </a:ext>
                </a:extLst>
              </p:cNvPr>
              <p:cNvSpPr/>
              <p:nvPr/>
            </p:nvSpPr>
            <p:spPr>
              <a:xfrm>
                <a:off x="7103185" y="3134995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4" name="Rechteck 923">
                <a:extLst>
                  <a:ext uri="{FF2B5EF4-FFF2-40B4-BE49-F238E27FC236}">
                    <a16:creationId xmlns:a16="http://schemas.microsoft.com/office/drawing/2014/main" id="{07FFBFDC-E625-CCAE-DDAE-6D1746BC9C33}"/>
                  </a:ext>
                </a:extLst>
              </p:cNvPr>
              <p:cNvSpPr/>
              <p:nvPr/>
            </p:nvSpPr>
            <p:spPr>
              <a:xfrm>
                <a:off x="7522197" y="2923096"/>
                <a:ext cx="835645" cy="20520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5" name="Rechteck 924">
                <a:extLst>
                  <a:ext uri="{FF2B5EF4-FFF2-40B4-BE49-F238E27FC236}">
                    <a16:creationId xmlns:a16="http://schemas.microsoft.com/office/drawing/2014/main" id="{617158F9-0138-D0E1-A655-73C58B8EC0F9}"/>
                  </a:ext>
                </a:extLst>
              </p:cNvPr>
              <p:cNvSpPr/>
              <p:nvPr/>
            </p:nvSpPr>
            <p:spPr>
              <a:xfrm>
                <a:off x="7522197" y="481294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6" name="Rechteck 925">
                <a:extLst>
                  <a:ext uri="{FF2B5EF4-FFF2-40B4-BE49-F238E27FC236}">
                    <a16:creationId xmlns:a16="http://schemas.microsoft.com/office/drawing/2014/main" id="{DBB271CD-CDCE-766D-5804-ACFAEBA882B8}"/>
                  </a:ext>
                </a:extLst>
              </p:cNvPr>
              <p:cNvSpPr/>
              <p:nvPr/>
            </p:nvSpPr>
            <p:spPr>
              <a:xfrm>
                <a:off x="7522197" y="5234653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7" name="Rechteck 926">
                <a:extLst>
                  <a:ext uri="{FF2B5EF4-FFF2-40B4-BE49-F238E27FC236}">
                    <a16:creationId xmlns:a16="http://schemas.microsoft.com/office/drawing/2014/main" id="{05132C74-93B5-9C08-B0CE-84C5A1AA2248}"/>
                  </a:ext>
                </a:extLst>
              </p:cNvPr>
              <p:cNvSpPr/>
              <p:nvPr/>
            </p:nvSpPr>
            <p:spPr>
              <a:xfrm rot="5400000">
                <a:off x="6977862" y="4081311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8" name="Rechteck 927">
                <a:extLst>
                  <a:ext uri="{FF2B5EF4-FFF2-40B4-BE49-F238E27FC236}">
                    <a16:creationId xmlns:a16="http://schemas.microsoft.com/office/drawing/2014/main" id="{25842BBF-FA8F-4DF3-9DCA-E600F1C23FB0}"/>
                  </a:ext>
                </a:extLst>
              </p:cNvPr>
              <p:cNvSpPr/>
              <p:nvPr/>
            </p:nvSpPr>
            <p:spPr>
              <a:xfrm rot="5400000">
                <a:off x="6555545" y="4081312"/>
                <a:ext cx="835645" cy="21008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9" name="Rechteck 928">
                <a:extLst>
                  <a:ext uri="{FF2B5EF4-FFF2-40B4-BE49-F238E27FC236}">
                    <a16:creationId xmlns:a16="http://schemas.microsoft.com/office/drawing/2014/main" id="{C46B434E-3BBD-736B-C85E-9F17FF0F79AE}"/>
                  </a:ext>
                </a:extLst>
              </p:cNvPr>
              <p:cNvSpPr/>
              <p:nvPr/>
            </p:nvSpPr>
            <p:spPr>
              <a:xfrm rot="5400000">
                <a:off x="6558926" y="4082963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0" name="Rechteck 929">
                <a:extLst>
                  <a:ext uri="{FF2B5EF4-FFF2-40B4-BE49-F238E27FC236}">
                    <a16:creationId xmlns:a16="http://schemas.microsoft.com/office/drawing/2014/main" id="{ADA1D4BA-FF28-DF50-5A42-2225AD968179}"/>
                  </a:ext>
                </a:extLst>
              </p:cNvPr>
              <p:cNvSpPr/>
              <p:nvPr/>
            </p:nvSpPr>
            <p:spPr>
              <a:xfrm>
                <a:off x="7103185" y="5024481"/>
                <a:ext cx="1254657" cy="205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83" name="Rechteck 882">
              <a:extLst>
                <a:ext uri="{FF2B5EF4-FFF2-40B4-BE49-F238E27FC236}">
                  <a16:creationId xmlns:a16="http://schemas.microsoft.com/office/drawing/2014/main" id="{0C38CA57-6E9B-0397-4107-E6936037E872}"/>
                </a:ext>
              </a:extLst>
            </p:cNvPr>
            <p:cNvSpPr/>
            <p:nvPr/>
          </p:nvSpPr>
          <p:spPr>
            <a:xfrm>
              <a:off x="4190926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84" name="Rechteck 883">
              <a:extLst>
                <a:ext uri="{FF2B5EF4-FFF2-40B4-BE49-F238E27FC236}">
                  <a16:creationId xmlns:a16="http://schemas.microsoft.com/office/drawing/2014/main" id="{0DAD0926-6D72-37EC-8B48-1A2D37FB3DC1}"/>
                </a:ext>
              </a:extLst>
            </p:cNvPr>
            <p:cNvSpPr/>
            <p:nvPr/>
          </p:nvSpPr>
          <p:spPr>
            <a:xfrm>
              <a:off x="4086062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85" name="Rechteck 884">
              <a:extLst>
                <a:ext uri="{FF2B5EF4-FFF2-40B4-BE49-F238E27FC236}">
                  <a16:creationId xmlns:a16="http://schemas.microsoft.com/office/drawing/2014/main" id="{646CF824-AB4B-757F-14F7-1C738E2DBDFA}"/>
                </a:ext>
              </a:extLst>
            </p:cNvPr>
            <p:cNvSpPr/>
            <p:nvPr/>
          </p:nvSpPr>
          <p:spPr>
            <a:xfrm>
              <a:off x="3966840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86" name="Rechteck 885">
              <a:extLst>
                <a:ext uri="{FF2B5EF4-FFF2-40B4-BE49-F238E27FC236}">
                  <a16:creationId xmlns:a16="http://schemas.microsoft.com/office/drawing/2014/main" id="{499FA5DD-4BB8-941D-506E-6AFE7C94A727}"/>
                </a:ext>
              </a:extLst>
            </p:cNvPr>
            <p:cNvSpPr/>
            <p:nvPr/>
          </p:nvSpPr>
          <p:spPr>
            <a:xfrm>
              <a:off x="3857696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87" name="Rechteck 886">
              <a:extLst>
                <a:ext uri="{FF2B5EF4-FFF2-40B4-BE49-F238E27FC236}">
                  <a16:creationId xmlns:a16="http://schemas.microsoft.com/office/drawing/2014/main" id="{D089F736-0B93-1526-C9CB-6A947552D8D2}"/>
                </a:ext>
              </a:extLst>
            </p:cNvPr>
            <p:cNvSpPr/>
            <p:nvPr/>
          </p:nvSpPr>
          <p:spPr>
            <a:xfrm>
              <a:off x="3734925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88" name="Rechteck 887">
              <a:extLst>
                <a:ext uri="{FF2B5EF4-FFF2-40B4-BE49-F238E27FC236}">
                  <a16:creationId xmlns:a16="http://schemas.microsoft.com/office/drawing/2014/main" id="{ACF09557-10C2-C541-8586-E388097D2C5B}"/>
                </a:ext>
              </a:extLst>
            </p:cNvPr>
            <p:cNvSpPr/>
            <p:nvPr/>
          </p:nvSpPr>
          <p:spPr>
            <a:xfrm>
              <a:off x="3626499" y="3478694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tx1"/>
                  </a:solidFill>
                </a:rPr>
                <a:t>32</a:t>
              </a:r>
            </a:p>
          </p:txBody>
        </p:sp>
        <p:sp>
          <p:nvSpPr>
            <p:cNvPr id="889" name="Rechteck 888">
              <a:extLst>
                <a:ext uri="{FF2B5EF4-FFF2-40B4-BE49-F238E27FC236}">
                  <a16:creationId xmlns:a16="http://schemas.microsoft.com/office/drawing/2014/main" id="{22FB01F7-DF14-7C5E-AAC9-54919C363C06}"/>
                </a:ext>
              </a:extLst>
            </p:cNvPr>
            <p:cNvSpPr/>
            <p:nvPr/>
          </p:nvSpPr>
          <p:spPr>
            <a:xfrm>
              <a:off x="3526487" y="3145317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bg1"/>
                  </a:solidFill>
                </a:rPr>
                <a:t>H</a:t>
              </a:r>
            </a:p>
          </p:txBody>
        </p:sp>
        <p:sp>
          <p:nvSpPr>
            <p:cNvPr id="890" name="Rechteck 889">
              <a:extLst>
                <a:ext uri="{FF2B5EF4-FFF2-40B4-BE49-F238E27FC236}">
                  <a16:creationId xmlns:a16="http://schemas.microsoft.com/office/drawing/2014/main" id="{E8AADB00-254A-390F-AC33-E87E7CA28D25}"/>
                </a:ext>
              </a:extLst>
            </p:cNvPr>
            <p:cNvSpPr/>
            <p:nvPr/>
          </p:nvSpPr>
          <p:spPr>
            <a:xfrm>
              <a:off x="3526485" y="3257236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bg1"/>
                  </a:solidFill>
                </a:rPr>
                <a:t>M</a:t>
              </a:r>
            </a:p>
          </p:txBody>
        </p:sp>
        <p:sp>
          <p:nvSpPr>
            <p:cNvPr id="891" name="Rechteck 890">
              <a:extLst>
                <a:ext uri="{FF2B5EF4-FFF2-40B4-BE49-F238E27FC236}">
                  <a16:creationId xmlns:a16="http://schemas.microsoft.com/office/drawing/2014/main" id="{276242EE-3007-FAD9-426A-045A94DD1171}"/>
                </a:ext>
              </a:extLst>
            </p:cNvPr>
            <p:cNvSpPr/>
            <p:nvPr/>
          </p:nvSpPr>
          <p:spPr>
            <a:xfrm>
              <a:off x="3526487" y="3371538"/>
              <a:ext cx="100012" cy="1095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de-DE" sz="600" dirty="0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892" name="Textfeld 891">
              <a:extLst>
                <a:ext uri="{FF2B5EF4-FFF2-40B4-BE49-F238E27FC236}">
                  <a16:creationId xmlns:a16="http://schemas.microsoft.com/office/drawing/2014/main" id="{EF1C9E74-BD4B-BE1B-8206-F1D0AF1BB484}"/>
                </a:ext>
              </a:extLst>
            </p:cNvPr>
            <p:cNvSpPr txBox="1"/>
            <p:nvPr/>
          </p:nvSpPr>
          <p:spPr>
            <a:xfrm>
              <a:off x="4261578" y="3632887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latin typeface="Lucida Console" panose="020B0609040504020204" pitchFamily="49" charset="0"/>
                </a:rPr>
                <a:t>10:52:35</a:t>
              </a:r>
            </a:p>
          </p:txBody>
        </p:sp>
        <p:sp>
          <p:nvSpPr>
            <p:cNvPr id="893" name="Ellipse 892">
              <a:extLst>
                <a:ext uri="{FF2B5EF4-FFF2-40B4-BE49-F238E27FC236}">
                  <a16:creationId xmlns:a16="http://schemas.microsoft.com/office/drawing/2014/main" id="{344FBFBD-5288-4FDA-2CED-C0BA21D00A0A}"/>
                </a:ext>
              </a:extLst>
            </p:cNvPr>
            <p:cNvSpPr/>
            <p:nvPr/>
          </p:nvSpPr>
          <p:spPr>
            <a:xfrm>
              <a:off x="4565089" y="419503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4" name="Ellipse 893">
              <a:extLst>
                <a:ext uri="{FF2B5EF4-FFF2-40B4-BE49-F238E27FC236}">
                  <a16:creationId xmlns:a16="http://schemas.microsoft.com/office/drawing/2014/main" id="{75E89B02-A75C-6486-19E9-47023064A5ED}"/>
                </a:ext>
              </a:extLst>
            </p:cNvPr>
            <p:cNvSpPr/>
            <p:nvPr/>
          </p:nvSpPr>
          <p:spPr>
            <a:xfrm>
              <a:off x="4800876" y="419503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5" name="Ellipse 894">
              <a:extLst>
                <a:ext uri="{FF2B5EF4-FFF2-40B4-BE49-F238E27FC236}">
                  <a16:creationId xmlns:a16="http://schemas.microsoft.com/office/drawing/2014/main" id="{B94DEAA7-2AD8-F8BE-58B9-A9ED8CD18D01}"/>
                </a:ext>
              </a:extLst>
            </p:cNvPr>
            <p:cNvSpPr/>
            <p:nvPr/>
          </p:nvSpPr>
          <p:spPr>
            <a:xfrm>
              <a:off x="4340192" y="4306953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6" name="Ellipse 895">
              <a:extLst>
                <a:ext uri="{FF2B5EF4-FFF2-40B4-BE49-F238E27FC236}">
                  <a16:creationId xmlns:a16="http://schemas.microsoft.com/office/drawing/2014/main" id="{A96547C2-D4CB-4F95-E262-243BFD0CD7DE}"/>
                </a:ext>
              </a:extLst>
            </p:cNvPr>
            <p:cNvSpPr/>
            <p:nvPr/>
          </p:nvSpPr>
          <p:spPr>
            <a:xfrm>
              <a:off x="4452392" y="4306953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7" name="Ellipse 896">
              <a:extLst>
                <a:ext uri="{FF2B5EF4-FFF2-40B4-BE49-F238E27FC236}">
                  <a16:creationId xmlns:a16="http://schemas.microsoft.com/office/drawing/2014/main" id="{92B6B418-AA4B-19A5-EF78-86B979D6B366}"/>
                </a:ext>
              </a:extLst>
            </p:cNvPr>
            <p:cNvSpPr/>
            <p:nvPr/>
          </p:nvSpPr>
          <p:spPr>
            <a:xfrm>
              <a:off x="4679061" y="4306952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8" name="Ellipse 897">
              <a:extLst>
                <a:ext uri="{FF2B5EF4-FFF2-40B4-BE49-F238E27FC236}">
                  <a16:creationId xmlns:a16="http://schemas.microsoft.com/office/drawing/2014/main" id="{CB03DD80-0DF4-66D8-0105-A5D51D46A013}"/>
                </a:ext>
              </a:extLst>
            </p:cNvPr>
            <p:cNvSpPr/>
            <p:nvPr/>
          </p:nvSpPr>
          <p:spPr>
            <a:xfrm>
              <a:off x="4344502" y="442874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99" name="Ellipse 898">
              <a:extLst>
                <a:ext uri="{FF2B5EF4-FFF2-40B4-BE49-F238E27FC236}">
                  <a16:creationId xmlns:a16="http://schemas.microsoft.com/office/drawing/2014/main" id="{54658E30-A6FB-D711-F1D2-37C446473877}"/>
                </a:ext>
              </a:extLst>
            </p:cNvPr>
            <p:cNvSpPr/>
            <p:nvPr/>
          </p:nvSpPr>
          <p:spPr>
            <a:xfrm>
              <a:off x="4797328" y="442874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0" name="Ellipse 899">
              <a:extLst>
                <a:ext uri="{FF2B5EF4-FFF2-40B4-BE49-F238E27FC236}">
                  <a16:creationId xmlns:a16="http://schemas.microsoft.com/office/drawing/2014/main" id="{07918BDC-D1A3-1C14-56AD-EF8E8CEFE424}"/>
                </a:ext>
              </a:extLst>
            </p:cNvPr>
            <p:cNvSpPr/>
            <p:nvPr/>
          </p:nvSpPr>
          <p:spPr>
            <a:xfrm>
              <a:off x="4908738" y="4430298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1" name="Textfeld 900">
              <a:extLst>
                <a:ext uri="{FF2B5EF4-FFF2-40B4-BE49-F238E27FC236}">
                  <a16:creationId xmlns:a16="http://schemas.microsoft.com/office/drawing/2014/main" id="{A78A42A6-730E-796D-CC15-73FB798A3806}"/>
                </a:ext>
              </a:extLst>
            </p:cNvPr>
            <p:cNvSpPr txBox="1"/>
            <p:nvPr/>
          </p:nvSpPr>
          <p:spPr>
            <a:xfrm>
              <a:off x="2819356" y="3643207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>
                  <a:latin typeface="Lucida Console" panose="020B0609040504020204" pitchFamily="49" charset="0"/>
                </a:rPr>
                <a:t>22:14:59</a:t>
              </a:r>
            </a:p>
          </p:txBody>
        </p:sp>
        <p:sp>
          <p:nvSpPr>
            <p:cNvPr id="902" name="Ellipse 901">
              <a:extLst>
                <a:ext uri="{FF2B5EF4-FFF2-40B4-BE49-F238E27FC236}">
                  <a16:creationId xmlns:a16="http://schemas.microsoft.com/office/drawing/2014/main" id="{13152D2D-62BB-8CD2-9AB9-40FF3D136921}"/>
                </a:ext>
              </a:extLst>
            </p:cNvPr>
            <p:cNvSpPr/>
            <p:nvPr/>
          </p:nvSpPr>
          <p:spPr>
            <a:xfrm>
              <a:off x="3239365" y="4203523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3" name="Ellipse 902">
              <a:extLst>
                <a:ext uri="{FF2B5EF4-FFF2-40B4-BE49-F238E27FC236}">
                  <a16:creationId xmlns:a16="http://schemas.microsoft.com/office/drawing/2014/main" id="{EB9D721D-F437-6FFA-8522-0F71363216ED}"/>
                </a:ext>
              </a:extLst>
            </p:cNvPr>
            <p:cNvSpPr/>
            <p:nvPr/>
          </p:nvSpPr>
          <p:spPr>
            <a:xfrm>
              <a:off x="3358654" y="420535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4" name="Ellipse 903">
              <a:extLst>
                <a:ext uri="{FF2B5EF4-FFF2-40B4-BE49-F238E27FC236}">
                  <a16:creationId xmlns:a16="http://schemas.microsoft.com/office/drawing/2014/main" id="{283D9B06-A5EC-23F0-0DBF-0A89AEBF045C}"/>
                </a:ext>
              </a:extLst>
            </p:cNvPr>
            <p:cNvSpPr/>
            <p:nvPr/>
          </p:nvSpPr>
          <p:spPr>
            <a:xfrm>
              <a:off x="3236839" y="4317272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5" name="Ellipse 904">
              <a:extLst>
                <a:ext uri="{FF2B5EF4-FFF2-40B4-BE49-F238E27FC236}">
                  <a16:creationId xmlns:a16="http://schemas.microsoft.com/office/drawing/2014/main" id="{40982AE2-42DC-B2D1-BAED-2C7069DE353B}"/>
                </a:ext>
              </a:extLst>
            </p:cNvPr>
            <p:cNvSpPr/>
            <p:nvPr/>
          </p:nvSpPr>
          <p:spPr>
            <a:xfrm>
              <a:off x="2902280" y="443588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6" name="Ellipse 905">
              <a:extLst>
                <a:ext uri="{FF2B5EF4-FFF2-40B4-BE49-F238E27FC236}">
                  <a16:creationId xmlns:a16="http://schemas.microsoft.com/office/drawing/2014/main" id="{48A29C20-1462-D07E-CEF3-A1E5A552FF9D}"/>
                </a:ext>
              </a:extLst>
            </p:cNvPr>
            <p:cNvSpPr/>
            <p:nvPr/>
          </p:nvSpPr>
          <p:spPr>
            <a:xfrm>
              <a:off x="3355106" y="443588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7" name="Ellipse 906">
              <a:extLst>
                <a:ext uri="{FF2B5EF4-FFF2-40B4-BE49-F238E27FC236}">
                  <a16:creationId xmlns:a16="http://schemas.microsoft.com/office/drawing/2014/main" id="{6C8D0FBF-5DA2-66DD-D111-41BA9D1E56BE}"/>
                </a:ext>
              </a:extLst>
            </p:cNvPr>
            <p:cNvSpPr/>
            <p:nvPr/>
          </p:nvSpPr>
          <p:spPr>
            <a:xfrm>
              <a:off x="3466516" y="4437438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8" name="Ellipse 907">
              <a:extLst>
                <a:ext uri="{FF2B5EF4-FFF2-40B4-BE49-F238E27FC236}">
                  <a16:creationId xmlns:a16="http://schemas.microsoft.com/office/drawing/2014/main" id="{6FC4DBA6-FC05-91C3-ED71-BECE217184F0}"/>
                </a:ext>
              </a:extLst>
            </p:cNvPr>
            <p:cNvSpPr/>
            <p:nvPr/>
          </p:nvSpPr>
          <p:spPr>
            <a:xfrm>
              <a:off x="3010170" y="420352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09" name="Ellipse 908">
              <a:extLst>
                <a:ext uri="{FF2B5EF4-FFF2-40B4-BE49-F238E27FC236}">
                  <a16:creationId xmlns:a16="http://schemas.microsoft.com/office/drawing/2014/main" id="{657F274C-C9EF-FF50-9031-8FFC1F050D81}"/>
                </a:ext>
              </a:extLst>
            </p:cNvPr>
            <p:cNvSpPr/>
            <p:nvPr/>
          </p:nvSpPr>
          <p:spPr>
            <a:xfrm>
              <a:off x="3121514" y="4317271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0" name="Ellipse 909">
              <a:extLst>
                <a:ext uri="{FF2B5EF4-FFF2-40B4-BE49-F238E27FC236}">
                  <a16:creationId xmlns:a16="http://schemas.microsoft.com/office/drawing/2014/main" id="{7A5D328F-804E-AB7E-6631-FDAA103B0066}"/>
                </a:ext>
              </a:extLst>
            </p:cNvPr>
            <p:cNvSpPr/>
            <p:nvPr/>
          </p:nvSpPr>
          <p:spPr>
            <a:xfrm>
              <a:off x="3357924" y="4317271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1" name="Ellipse 910">
              <a:extLst>
                <a:ext uri="{FF2B5EF4-FFF2-40B4-BE49-F238E27FC236}">
                  <a16:creationId xmlns:a16="http://schemas.microsoft.com/office/drawing/2014/main" id="{0038570B-4057-4AC1-7AC0-87FF9F7BED64}"/>
                </a:ext>
              </a:extLst>
            </p:cNvPr>
            <p:cNvSpPr/>
            <p:nvPr/>
          </p:nvSpPr>
          <p:spPr>
            <a:xfrm>
              <a:off x="3015637" y="4440764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2" name="Ellipse 911">
              <a:extLst>
                <a:ext uri="{FF2B5EF4-FFF2-40B4-BE49-F238E27FC236}">
                  <a16:creationId xmlns:a16="http://schemas.microsoft.com/office/drawing/2014/main" id="{563B9B40-7ADC-7588-ABDD-1D5ADF94CB6E}"/>
                </a:ext>
              </a:extLst>
            </p:cNvPr>
            <p:cNvSpPr/>
            <p:nvPr/>
          </p:nvSpPr>
          <p:spPr>
            <a:xfrm>
              <a:off x="3127719" y="4440840"/>
              <a:ext cx="82481" cy="82481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100000">
                  <a:schemeClr val="bg1"/>
                </a:gs>
                <a:gs pos="74000">
                  <a:schemeClr val="accent3">
                    <a:lumMod val="20000"/>
                    <a:lumOff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85" name="Verbinder: gekrümmt 984">
            <a:extLst>
              <a:ext uri="{FF2B5EF4-FFF2-40B4-BE49-F238E27FC236}">
                <a16:creationId xmlns:a16="http://schemas.microsoft.com/office/drawing/2014/main" id="{BBC7E19C-A17D-413F-C19A-3A3AA6939EBA}"/>
              </a:ext>
            </a:extLst>
          </p:cNvPr>
          <p:cNvCxnSpPr>
            <a:cxnSpLocks/>
            <a:stCxn id="759" idx="2"/>
            <a:endCxn id="758" idx="2"/>
          </p:cNvCxnSpPr>
          <p:nvPr/>
        </p:nvCxnSpPr>
        <p:spPr>
          <a:xfrm rot="5400000" flipH="1" flipV="1">
            <a:off x="1343780" y="163381"/>
            <a:ext cx="34351" cy="675729"/>
          </a:xfrm>
          <a:prstGeom prst="curvedConnector3">
            <a:avLst>
              <a:gd name="adj1" fmla="val 765483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74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D816-70DC-B580-6AAB-A10040DF9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8CA2159-4570-6E5A-52CF-CD55598AA5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30" t="15473" r="23750" b="36913"/>
          <a:stretch/>
        </p:blipFill>
        <p:spPr>
          <a:xfrm>
            <a:off x="2889250" y="3621088"/>
            <a:ext cx="2339975" cy="18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5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7CD39-EA32-4D1F-8563-CB2421A58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6202708-601E-7A82-A5C9-191C8EEC95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30" t="15473" r="23750" b="36913"/>
          <a:stretch/>
        </p:blipFill>
        <p:spPr>
          <a:xfrm>
            <a:off x="2889250" y="3621088"/>
            <a:ext cx="2339975" cy="18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64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5E82B-75B3-6C70-8854-8F18853D5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296AB97-FF04-29EA-7956-ECDE5C90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30" t="15473" r="23750" b="36913"/>
          <a:stretch/>
        </p:blipFill>
        <p:spPr>
          <a:xfrm>
            <a:off x="2889249" y="3621088"/>
            <a:ext cx="2339975" cy="18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4D0B3-C707-272D-E57B-9AD00EF43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57F98D3-3D60-EE7E-AA5E-8FF241B7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30" t="15473" r="23750" b="36913"/>
          <a:stretch/>
        </p:blipFill>
        <p:spPr>
          <a:xfrm>
            <a:off x="2889250" y="3621088"/>
            <a:ext cx="2339975" cy="183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79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359FC-A696-988E-9702-C7BF07C2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B9C7CC1-4814-000A-FCCE-05A0D3FB1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4187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36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4C51F-B3FE-C746-A572-5D444F86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2E423C0-01C3-27C3-7657-E89D5BD40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4187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98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33368-9966-47F7-8A38-FEA564489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84D7F6D-651F-301C-48CB-FD6E0DDCE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4187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32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</Words>
  <Application>Microsoft Office PowerPoint</Application>
  <PresentationFormat>A4-Papier (210 x 297 mm)</PresentationFormat>
  <Paragraphs>60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Lucida Console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huth</dc:creator>
  <cp:lastModifiedBy>tobias huth</cp:lastModifiedBy>
  <cp:revision>11</cp:revision>
  <cp:lastPrinted>2024-12-17T09:43:25Z</cp:lastPrinted>
  <dcterms:created xsi:type="dcterms:W3CDTF">2024-12-16T08:57:16Z</dcterms:created>
  <dcterms:modified xsi:type="dcterms:W3CDTF">2024-12-17T10:08:32Z</dcterms:modified>
</cp:coreProperties>
</file>