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879725" cy="251936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14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3762" y="1404"/>
      </p:cViewPr>
      <p:guideLst>
        <p:guide pos="907"/>
        <p:guide orient="horz" pos="7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412312"/>
            <a:ext cx="2447766" cy="877112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1323249"/>
            <a:ext cx="2159794" cy="608263"/>
          </a:xfrm>
        </p:spPr>
        <p:txBody>
          <a:bodyPr/>
          <a:lstStyle>
            <a:lvl1pPr marL="0" indent="0" algn="ctr">
              <a:buNone/>
              <a:defRPr sz="756"/>
            </a:lvl1pPr>
            <a:lvl2pPr marL="143972" indent="0" algn="ctr">
              <a:buNone/>
              <a:defRPr sz="630"/>
            </a:lvl2pPr>
            <a:lvl3pPr marL="287945" indent="0" algn="ctr">
              <a:buNone/>
              <a:defRPr sz="567"/>
            </a:lvl3pPr>
            <a:lvl4pPr marL="431917" indent="0" algn="ctr">
              <a:buNone/>
              <a:defRPr sz="504"/>
            </a:lvl4pPr>
            <a:lvl5pPr marL="575889" indent="0" algn="ctr">
              <a:buNone/>
              <a:defRPr sz="504"/>
            </a:lvl5pPr>
            <a:lvl6pPr marL="719861" indent="0" algn="ctr">
              <a:buNone/>
              <a:defRPr sz="504"/>
            </a:lvl6pPr>
            <a:lvl7pPr marL="863834" indent="0" algn="ctr">
              <a:buNone/>
              <a:defRPr sz="504"/>
            </a:lvl7pPr>
            <a:lvl8pPr marL="1007806" indent="0" algn="ctr">
              <a:buNone/>
              <a:defRPr sz="504"/>
            </a:lvl8pPr>
            <a:lvl9pPr marL="1151778" indent="0" algn="ctr">
              <a:buNone/>
              <a:defRPr sz="50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2B87-19FE-40AE-B528-049D3B8A7242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49FA-D7E5-4BF2-B349-8026C02B7F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552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2B87-19FE-40AE-B528-049D3B8A7242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49FA-D7E5-4BF2-B349-8026C02B7F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16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134133"/>
            <a:ext cx="620941" cy="21350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134133"/>
            <a:ext cx="1826826" cy="21350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2B87-19FE-40AE-B528-049D3B8A7242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49FA-D7E5-4BF2-B349-8026C02B7F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89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2B87-19FE-40AE-B528-049D3B8A7242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49FA-D7E5-4BF2-B349-8026C02B7F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16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628092"/>
            <a:ext cx="2483763" cy="1047985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1685991"/>
            <a:ext cx="2483763" cy="551110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1pPr>
            <a:lvl2pPr marL="143972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2pPr>
            <a:lvl3pPr marL="287945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3pPr>
            <a:lvl4pPr marL="431917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4pPr>
            <a:lvl5pPr marL="575889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5pPr>
            <a:lvl6pPr marL="719861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6pPr>
            <a:lvl7pPr marL="863834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7pPr>
            <a:lvl8pPr marL="1007806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8pPr>
            <a:lvl9pPr marL="1151778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2B87-19FE-40AE-B528-049D3B8A7242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49FA-D7E5-4BF2-B349-8026C02B7F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591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670664"/>
            <a:ext cx="1223883" cy="15985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670664"/>
            <a:ext cx="1223883" cy="15985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2B87-19FE-40AE-B528-049D3B8A7242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49FA-D7E5-4BF2-B349-8026C02B7F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49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34133"/>
            <a:ext cx="2483763" cy="48696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7" y="617594"/>
            <a:ext cx="1218258" cy="302673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7" y="920267"/>
            <a:ext cx="1218258" cy="13535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617594"/>
            <a:ext cx="1224258" cy="302673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920267"/>
            <a:ext cx="1224258" cy="13535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2B87-19FE-40AE-B528-049D3B8A7242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49FA-D7E5-4BF2-B349-8026C02B7F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63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2B87-19FE-40AE-B528-049D3B8A7242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49FA-D7E5-4BF2-B349-8026C02B7F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69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2B87-19FE-40AE-B528-049D3B8A7242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49FA-D7E5-4BF2-B349-8026C02B7F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059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67958"/>
            <a:ext cx="928786" cy="587851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362742"/>
            <a:ext cx="1457861" cy="1790381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755809"/>
            <a:ext cx="928786" cy="1400229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2B87-19FE-40AE-B528-049D3B8A7242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49FA-D7E5-4BF2-B349-8026C02B7F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85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67958"/>
            <a:ext cx="928786" cy="587851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362742"/>
            <a:ext cx="1457861" cy="1790381"/>
          </a:xfrm>
        </p:spPr>
        <p:txBody>
          <a:bodyPr anchor="t"/>
          <a:lstStyle>
            <a:lvl1pPr marL="0" indent="0">
              <a:buNone/>
              <a:defRPr sz="1008"/>
            </a:lvl1pPr>
            <a:lvl2pPr marL="143972" indent="0">
              <a:buNone/>
              <a:defRPr sz="882"/>
            </a:lvl2pPr>
            <a:lvl3pPr marL="287945" indent="0">
              <a:buNone/>
              <a:defRPr sz="756"/>
            </a:lvl3pPr>
            <a:lvl4pPr marL="431917" indent="0">
              <a:buNone/>
              <a:defRPr sz="630"/>
            </a:lvl4pPr>
            <a:lvl5pPr marL="575889" indent="0">
              <a:buNone/>
              <a:defRPr sz="630"/>
            </a:lvl5pPr>
            <a:lvl6pPr marL="719861" indent="0">
              <a:buNone/>
              <a:defRPr sz="630"/>
            </a:lvl6pPr>
            <a:lvl7pPr marL="863834" indent="0">
              <a:buNone/>
              <a:defRPr sz="630"/>
            </a:lvl7pPr>
            <a:lvl8pPr marL="1007806" indent="0">
              <a:buNone/>
              <a:defRPr sz="630"/>
            </a:lvl8pPr>
            <a:lvl9pPr marL="1151778" indent="0">
              <a:buNone/>
              <a:defRPr sz="63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755809"/>
            <a:ext cx="928786" cy="1400229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2B87-19FE-40AE-B528-049D3B8A7242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49FA-D7E5-4BF2-B349-8026C02B7F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40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134133"/>
            <a:ext cx="2483763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670664"/>
            <a:ext cx="2483763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2335077"/>
            <a:ext cx="647938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7A2B87-19FE-40AE-B528-049D3B8A7242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2335077"/>
            <a:ext cx="971907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2335077"/>
            <a:ext cx="647938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6D49FA-D7E5-4BF2-B349-8026C02B7F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30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7945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86" indent="-71986" algn="l" defTabSz="287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595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59931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3903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7875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184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5820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79792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3764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3972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7945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1917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5889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19861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3834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7806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1778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feld 38">
            <a:extLst>
              <a:ext uri="{FF2B5EF4-FFF2-40B4-BE49-F238E27FC236}">
                <a16:creationId xmlns:a16="http://schemas.microsoft.com/office/drawing/2014/main" id="{ED24E058-2E3B-E167-3C60-4D16138DF592}"/>
              </a:ext>
            </a:extLst>
          </p:cNvPr>
          <p:cNvSpPr txBox="1"/>
          <p:nvPr/>
        </p:nvSpPr>
        <p:spPr>
          <a:xfrm>
            <a:off x="0" y="1841899"/>
            <a:ext cx="2938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https://github.com/Tobias-Huth/BinClock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76FB55C-47F5-C0A8-AAAB-22F678C8BC32}"/>
              </a:ext>
            </a:extLst>
          </p:cNvPr>
          <p:cNvSpPr/>
          <p:nvPr/>
        </p:nvSpPr>
        <p:spPr>
          <a:xfrm>
            <a:off x="0" y="300990"/>
            <a:ext cx="2879725" cy="1817908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B0A6651A-4978-EFE4-61CD-0029FCCCB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28" y="384371"/>
            <a:ext cx="1448002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18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</Words>
  <Application>Microsoft Office PowerPoint</Application>
  <PresentationFormat>Benutzerdefiniert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tobias huth</dc:creator>
  <cp:lastModifiedBy>tobias huth</cp:lastModifiedBy>
  <cp:revision>1</cp:revision>
  <cp:lastPrinted>2024-12-17T13:44:56Z</cp:lastPrinted>
  <dcterms:created xsi:type="dcterms:W3CDTF">2024-12-17T13:40:35Z</dcterms:created>
  <dcterms:modified xsi:type="dcterms:W3CDTF">2024-12-17T13:45:58Z</dcterms:modified>
</cp:coreProperties>
</file>