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27780-E6A5-6E6A-03D2-3087F260D002}" v="871" dt="2025-06-09T14:43:06.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7" d="100"/>
          <a:sy n="77" d="100"/>
        </p:scale>
        <p:origin x="5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15FDF-A9B4-4C67-A65D-B375D657C8C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0FE3504-3659-4483-84F7-A9A33A4BC162}">
      <dgm:prSet/>
      <dgm:spPr/>
      <dgm:t>
        <a:bodyPr/>
        <a:lstStyle/>
        <a:p>
          <a:r>
            <a:rPr lang="es-ES"/>
            <a:t>En este trabajo nos enfocaremos en los algoritmos de búsqueda y los métodos de ordenamiento.</a:t>
          </a:r>
          <a:endParaRPr lang="en-US"/>
        </a:p>
      </dgm:t>
    </dgm:pt>
    <dgm:pt modelId="{B4529366-5471-478F-85B0-1C344B6F938C}" type="parTrans" cxnId="{E59CADF3-E10E-47DE-A77C-D9F093C5D1B1}">
      <dgm:prSet/>
      <dgm:spPr/>
      <dgm:t>
        <a:bodyPr/>
        <a:lstStyle/>
        <a:p>
          <a:endParaRPr lang="en-US"/>
        </a:p>
      </dgm:t>
    </dgm:pt>
    <dgm:pt modelId="{0B786DE1-A3FD-4B64-9C09-EB833EFB205F}" type="sibTrans" cxnId="{E59CADF3-E10E-47DE-A77C-D9F093C5D1B1}">
      <dgm:prSet/>
      <dgm:spPr/>
      <dgm:t>
        <a:bodyPr/>
        <a:lstStyle/>
        <a:p>
          <a:endParaRPr lang="en-US"/>
        </a:p>
      </dgm:t>
    </dgm:pt>
    <dgm:pt modelId="{35B42011-9EAA-412C-9334-F89D5D244D7F}">
      <dgm:prSet/>
      <dgm:spPr/>
      <dgm:t>
        <a:bodyPr/>
        <a:lstStyle/>
        <a:p>
          <a:r>
            <a:rPr lang="es-ES"/>
            <a:t>En programación, comprender cómo gestionar información de forma eficiente es clave para mejorar el rendimiento de los programas. Permitiendo localizar elementos en listas ordenadas con gran rapidez, siendo muy utilizados en sistemas de archivos y bases de datos.</a:t>
          </a:r>
          <a:endParaRPr lang="en-US"/>
        </a:p>
      </dgm:t>
    </dgm:pt>
    <dgm:pt modelId="{368F1D7D-3FE2-47A8-8C15-122E16E5652D}" type="parTrans" cxnId="{0F79E0A1-1D92-41F0-A1E4-B83DFE93E7E7}">
      <dgm:prSet/>
      <dgm:spPr/>
      <dgm:t>
        <a:bodyPr/>
        <a:lstStyle/>
        <a:p>
          <a:endParaRPr lang="en-US"/>
        </a:p>
      </dgm:t>
    </dgm:pt>
    <dgm:pt modelId="{112FF761-9571-43D0-936E-A1975831FF10}" type="sibTrans" cxnId="{0F79E0A1-1D92-41F0-A1E4-B83DFE93E7E7}">
      <dgm:prSet/>
      <dgm:spPr/>
      <dgm:t>
        <a:bodyPr/>
        <a:lstStyle/>
        <a:p>
          <a:endParaRPr lang="en-US"/>
        </a:p>
      </dgm:t>
    </dgm:pt>
    <dgm:pt modelId="{DE6FBB08-B972-4A4D-A966-68F33AA54257}">
      <dgm:prSet/>
      <dgm:spPr/>
      <dgm:t>
        <a:bodyPr/>
        <a:lstStyle/>
        <a:p>
          <a:r>
            <a:rPr lang="es-ES"/>
            <a:t>El objetivo de este trabajo es implementar en Python los algoritmos mencionados, se busca comprender su utilidad y fortalecer los conocimientos adquiridos en la asignatura.</a:t>
          </a:r>
          <a:endParaRPr lang="en-US"/>
        </a:p>
      </dgm:t>
    </dgm:pt>
    <dgm:pt modelId="{4EA5A118-0FAE-4D1D-910B-1FC3D89CCE81}" type="parTrans" cxnId="{76350136-EB6C-4340-B16F-3C4E031D2385}">
      <dgm:prSet/>
      <dgm:spPr/>
      <dgm:t>
        <a:bodyPr/>
        <a:lstStyle/>
        <a:p>
          <a:endParaRPr lang="en-US"/>
        </a:p>
      </dgm:t>
    </dgm:pt>
    <dgm:pt modelId="{C4293E3E-DA17-4169-B4B5-4F2FDC89F16E}" type="sibTrans" cxnId="{76350136-EB6C-4340-B16F-3C4E031D2385}">
      <dgm:prSet/>
      <dgm:spPr/>
      <dgm:t>
        <a:bodyPr/>
        <a:lstStyle/>
        <a:p>
          <a:endParaRPr lang="en-US"/>
        </a:p>
      </dgm:t>
    </dgm:pt>
    <dgm:pt modelId="{83D39D0B-5CD8-4A49-B30D-7BAE67BAFA89}" type="pres">
      <dgm:prSet presAssocID="{15D15FDF-A9B4-4C67-A65D-B375D657C8C5}" presName="root" presStyleCnt="0">
        <dgm:presLayoutVars>
          <dgm:dir/>
          <dgm:resizeHandles val="exact"/>
        </dgm:presLayoutVars>
      </dgm:prSet>
      <dgm:spPr/>
    </dgm:pt>
    <dgm:pt modelId="{9632D5D0-46C6-421D-9C3C-084FFE4091A4}" type="pres">
      <dgm:prSet presAssocID="{90FE3504-3659-4483-84F7-A9A33A4BC162}" presName="compNode" presStyleCnt="0"/>
      <dgm:spPr/>
    </dgm:pt>
    <dgm:pt modelId="{50A762EE-8022-4D78-9101-80E133800C3C}" type="pres">
      <dgm:prSet presAssocID="{90FE3504-3659-4483-84F7-A9A33A4BC162}" presName="bgRect" presStyleLbl="bgShp" presStyleIdx="0" presStyleCnt="3"/>
      <dgm:spPr/>
    </dgm:pt>
    <dgm:pt modelId="{C7A78B02-3A75-4089-AC49-87AE04D55E9A}" type="pres">
      <dgm:prSet presAssocID="{90FE3504-3659-4483-84F7-A9A33A4BC1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ro"/>
        </a:ext>
      </dgm:extLst>
    </dgm:pt>
    <dgm:pt modelId="{53131981-00C3-4BDE-95E7-16415323EADB}" type="pres">
      <dgm:prSet presAssocID="{90FE3504-3659-4483-84F7-A9A33A4BC162}" presName="spaceRect" presStyleCnt="0"/>
      <dgm:spPr/>
    </dgm:pt>
    <dgm:pt modelId="{2253E12A-9DFC-46B8-9880-E63A3036CCE5}" type="pres">
      <dgm:prSet presAssocID="{90FE3504-3659-4483-84F7-A9A33A4BC162}" presName="parTx" presStyleLbl="revTx" presStyleIdx="0" presStyleCnt="3">
        <dgm:presLayoutVars>
          <dgm:chMax val="0"/>
          <dgm:chPref val="0"/>
        </dgm:presLayoutVars>
      </dgm:prSet>
      <dgm:spPr/>
    </dgm:pt>
    <dgm:pt modelId="{C5A9F17E-667C-44C2-AA37-3976DFE82970}" type="pres">
      <dgm:prSet presAssocID="{0B786DE1-A3FD-4B64-9C09-EB833EFB205F}" presName="sibTrans" presStyleCnt="0"/>
      <dgm:spPr/>
    </dgm:pt>
    <dgm:pt modelId="{9BC41A88-994F-4071-BDD5-1B23B36ADE2C}" type="pres">
      <dgm:prSet presAssocID="{35B42011-9EAA-412C-9334-F89D5D244D7F}" presName="compNode" presStyleCnt="0"/>
      <dgm:spPr/>
    </dgm:pt>
    <dgm:pt modelId="{F0E8DBB5-B168-416F-A712-14BCD686D339}" type="pres">
      <dgm:prSet presAssocID="{35B42011-9EAA-412C-9334-F89D5D244D7F}" presName="bgRect" presStyleLbl="bgShp" presStyleIdx="1" presStyleCnt="3"/>
      <dgm:spPr/>
    </dgm:pt>
    <dgm:pt modelId="{1B823A16-B836-41A5-9416-937152D2085E}" type="pres">
      <dgm:prSet presAssocID="{35B42011-9EAA-412C-9334-F89D5D244D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ador"/>
        </a:ext>
      </dgm:extLst>
    </dgm:pt>
    <dgm:pt modelId="{B9E824A7-BBCD-4165-BEC3-E1A80659CF6D}" type="pres">
      <dgm:prSet presAssocID="{35B42011-9EAA-412C-9334-F89D5D244D7F}" presName="spaceRect" presStyleCnt="0"/>
      <dgm:spPr/>
    </dgm:pt>
    <dgm:pt modelId="{689C1042-E4C8-4742-93BD-5D99202D22F3}" type="pres">
      <dgm:prSet presAssocID="{35B42011-9EAA-412C-9334-F89D5D244D7F}" presName="parTx" presStyleLbl="revTx" presStyleIdx="1" presStyleCnt="3">
        <dgm:presLayoutVars>
          <dgm:chMax val="0"/>
          <dgm:chPref val="0"/>
        </dgm:presLayoutVars>
      </dgm:prSet>
      <dgm:spPr/>
    </dgm:pt>
    <dgm:pt modelId="{A8113C7C-AC06-4BE1-8B2C-DAFC435F62A2}" type="pres">
      <dgm:prSet presAssocID="{112FF761-9571-43D0-936E-A1975831FF10}" presName="sibTrans" presStyleCnt="0"/>
      <dgm:spPr/>
    </dgm:pt>
    <dgm:pt modelId="{640BC33D-4054-49A3-BA08-5CC09028B3A5}" type="pres">
      <dgm:prSet presAssocID="{DE6FBB08-B972-4A4D-A966-68F33AA54257}" presName="compNode" presStyleCnt="0"/>
      <dgm:spPr/>
    </dgm:pt>
    <dgm:pt modelId="{B3496B42-C0F7-417B-B4B1-1FE2AB978684}" type="pres">
      <dgm:prSet presAssocID="{DE6FBB08-B972-4A4D-A966-68F33AA54257}" presName="bgRect" presStyleLbl="bgShp" presStyleIdx="2" presStyleCnt="3"/>
      <dgm:spPr/>
    </dgm:pt>
    <dgm:pt modelId="{F81F6836-0EAF-4F0D-84D7-03BE9FCDE6C6}" type="pres">
      <dgm:prSet presAssocID="{DE6FBB08-B972-4A4D-A966-68F33AA542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na"/>
        </a:ext>
      </dgm:extLst>
    </dgm:pt>
    <dgm:pt modelId="{2CBE19DB-6FD9-46B5-A869-C997420C0A8E}" type="pres">
      <dgm:prSet presAssocID="{DE6FBB08-B972-4A4D-A966-68F33AA54257}" presName="spaceRect" presStyleCnt="0"/>
      <dgm:spPr/>
    </dgm:pt>
    <dgm:pt modelId="{64A46E0D-6A6B-4E23-BA47-6C6B6657A860}" type="pres">
      <dgm:prSet presAssocID="{DE6FBB08-B972-4A4D-A966-68F33AA54257}" presName="parTx" presStyleLbl="revTx" presStyleIdx="2" presStyleCnt="3">
        <dgm:presLayoutVars>
          <dgm:chMax val="0"/>
          <dgm:chPref val="0"/>
        </dgm:presLayoutVars>
      </dgm:prSet>
      <dgm:spPr/>
    </dgm:pt>
  </dgm:ptLst>
  <dgm:cxnLst>
    <dgm:cxn modelId="{2F3C1F26-B117-4A0C-888E-57600AD24C85}" type="presOf" srcId="{90FE3504-3659-4483-84F7-A9A33A4BC162}" destId="{2253E12A-9DFC-46B8-9880-E63A3036CCE5}" srcOrd="0" destOrd="0" presId="urn:microsoft.com/office/officeart/2018/2/layout/IconVerticalSolidList"/>
    <dgm:cxn modelId="{76350136-EB6C-4340-B16F-3C4E031D2385}" srcId="{15D15FDF-A9B4-4C67-A65D-B375D657C8C5}" destId="{DE6FBB08-B972-4A4D-A966-68F33AA54257}" srcOrd="2" destOrd="0" parTransId="{4EA5A118-0FAE-4D1D-910B-1FC3D89CCE81}" sibTransId="{C4293E3E-DA17-4169-B4B5-4F2FDC89F16E}"/>
    <dgm:cxn modelId="{EC8AAF53-A11A-4FFB-8852-8AC8CF6A544C}" type="presOf" srcId="{35B42011-9EAA-412C-9334-F89D5D244D7F}" destId="{689C1042-E4C8-4742-93BD-5D99202D22F3}" srcOrd="0" destOrd="0" presId="urn:microsoft.com/office/officeart/2018/2/layout/IconVerticalSolidList"/>
    <dgm:cxn modelId="{0F79E0A1-1D92-41F0-A1E4-B83DFE93E7E7}" srcId="{15D15FDF-A9B4-4C67-A65D-B375D657C8C5}" destId="{35B42011-9EAA-412C-9334-F89D5D244D7F}" srcOrd="1" destOrd="0" parTransId="{368F1D7D-3FE2-47A8-8C15-122E16E5652D}" sibTransId="{112FF761-9571-43D0-936E-A1975831FF10}"/>
    <dgm:cxn modelId="{EB02DBE0-AD89-4F63-8C28-C0B8D5D8A438}" type="presOf" srcId="{15D15FDF-A9B4-4C67-A65D-B375D657C8C5}" destId="{83D39D0B-5CD8-4A49-B30D-7BAE67BAFA89}" srcOrd="0" destOrd="0" presId="urn:microsoft.com/office/officeart/2018/2/layout/IconVerticalSolidList"/>
    <dgm:cxn modelId="{603E49E3-5C98-48C5-A551-BB989D5DFB95}" type="presOf" srcId="{DE6FBB08-B972-4A4D-A966-68F33AA54257}" destId="{64A46E0D-6A6B-4E23-BA47-6C6B6657A860}" srcOrd="0" destOrd="0" presId="urn:microsoft.com/office/officeart/2018/2/layout/IconVerticalSolidList"/>
    <dgm:cxn modelId="{E59CADF3-E10E-47DE-A77C-D9F093C5D1B1}" srcId="{15D15FDF-A9B4-4C67-A65D-B375D657C8C5}" destId="{90FE3504-3659-4483-84F7-A9A33A4BC162}" srcOrd="0" destOrd="0" parTransId="{B4529366-5471-478F-85B0-1C344B6F938C}" sibTransId="{0B786DE1-A3FD-4B64-9C09-EB833EFB205F}"/>
    <dgm:cxn modelId="{2E921B04-4411-479C-AFBE-1E093DBCBA02}" type="presParOf" srcId="{83D39D0B-5CD8-4A49-B30D-7BAE67BAFA89}" destId="{9632D5D0-46C6-421D-9C3C-084FFE4091A4}" srcOrd="0" destOrd="0" presId="urn:microsoft.com/office/officeart/2018/2/layout/IconVerticalSolidList"/>
    <dgm:cxn modelId="{57C26534-2C63-4D5B-8623-1DC5767908A1}" type="presParOf" srcId="{9632D5D0-46C6-421D-9C3C-084FFE4091A4}" destId="{50A762EE-8022-4D78-9101-80E133800C3C}" srcOrd="0" destOrd="0" presId="urn:microsoft.com/office/officeart/2018/2/layout/IconVerticalSolidList"/>
    <dgm:cxn modelId="{AB366553-466A-452C-8DCB-8EAA1680710B}" type="presParOf" srcId="{9632D5D0-46C6-421D-9C3C-084FFE4091A4}" destId="{C7A78B02-3A75-4089-AC49-87AE04D55E9A}" srcOrd="1" destOrd="0" presId="urn:microsoft.com/office/officeart/2018/2/layout/IconVerticalSolidList"/>
    <dgm:cxn modelId="{1775E87C-8F38-4994-8211-F5EAF0A56597}" type="presParOf" srcId="{9632D5D0-46C6-421D-9C3C-084FFE4091A4}" destId="{53131981-00C3-4BDE-95E7-16415323EADB}" srcOrd="2" destOrd="0" presId="urn:microsoft.com/office/officeart/2018/2/layout/IconVerticalSolidList"/>
    <dgm:cxn modelId="{7B8695A3-3BD1-46B1-80F7-45963395303C}" type="presParOf" srcId="{9632D5D0-46C6-421D-9C3C-084FFE4091A4}" destId="{2253E12A-9DFC-46B8-9880-E63A3036CCE5}" srcOrd="3" destOrd="0" presId="urn:microsoft.com/office/officeart/2018/2/layout/IconVerticalSolidList"/>
    <dgm:cxn modelId="{2DAEE2E2-B0D9-4C25-BE9D-0A3AA5CD6D15}" type="presParOf" srcId="{83D39D0B-5CD8-4A49-B30D-7BAE67BAFA89}" destId="{C5A9F17E-667C-44C2-AA37-3976DFE82970}" srcOrd="1" destOrd="0" presId="urn:microsoft.com/office/officeart/2018/2/layout/IconVerticalSolidList"/>
    <dgm:cxn modelId="{EC9057A1-D99E-4A63-B265-995354F172BC}" type="presParOf" srcId="{83D39D0B-5CD8-4A49-B30D-7BAE67BAFA89}" destId="{9BC41A88-994F-4071-BDD5-1B23B36ADE2C}" srcOrd="2" destOrd="0" presId="urn:microsoft.com/office/officeart/2018/2/layout/IconVerticalSolidList"/>
    <dgm:cxn modelId="{2501075E-DFFD-4E4C-9EC9-E88CA144C6B8}" type="presParOf" srcId="{9BC41A88-994F-4071-BDD5-1B23B36ADE2C}" destId="{F0E8DBB5-B168-416F-A712-14BCD686D339}" srcOrd="0" destOrd="0" presId="urn:microsoft.com/office/officeart/2018/2/layout/IconVerticalSolidList"/>
    <dgm:cxn modelId="{D1E53975-8B04-44AE-9E94-600B6DFD7601}" type="presParOf" srcId="{9BC41A88-994F-4071-BDD5-1B23B36ADE2C}" destId="{1B823A16-B836-41A5-9416-937152D2085E}" srcOrd="1" destOrd="0" presId="urn:microsoft.com/office/officeart/2018/2/layout/IconVerticalSolidList"/>
    <dgm:cxn modelId="{77A4D3DE-9AD1-4807-A2FC-C5A022B147FC}" type="presParOf" srcId="{9BC41A88-994F-4071-BDD5-1B23B36ADE2C}" destId="{B9E824A7-BBCD-4165-BEC3-E1A80659CF6D}" srcOrd="2" destOrd="0" presId="urn:microsoft.com/office/officeart/2018/2/layout/IconVerticalSolidList"/>
    <dgm:cxn modelId="{748BD7E0-D088-4148-9B14-069D69209029}" type="presParOf" srcId="{9BC41A88-994F-4071-BDD5-1B23B36ADE2C}" destId="{689C1042-E4C8-4742-93BD-5D99202D22F3}" srcOrd="3" destOrd="0" presId="urn:microsoft.com/office/officeart/2018/2/layout/IconVerticalSolidList"/>
    <dgm:cxn modelId="{FECF8658-0C41-4A43-9B65-698C90320C23}" type="presParOf" srcId="{83D39D0B-5CD8-4A49-B30D-7BAE67BAFA89}" destId="{A8113C7C-AC06-4BE1-8B2C-DAFC435F62A2}" srcOrd="3" destOrd="0" presId="urn:microsoft.com/office/officeart/2018/2/layout/IconVerticalSolidList"/>
    <dgm:cxn modelId="{9A3CDED9-4B0F-4352-A5E2-B7979ECECEE5}" type="presParOf" srcId="{83D39D0B-5CD8-4A49-B30D-7BAE67BAFA89}" destId="{640BC33D-4054-49A3-BA08-5CC09028B3A5}" srcOrd="4" destOrd="0" presId="urn:microsoft.com/office/officeart/2018/2/layout/IconVerticalSolidList"/>
    <dgm:cxn modelId="{EA2EB756-7DC8-4C34-B5B0-A4281278B756}" type="presParOf" srcId="{640BC33D-4054-49A3-BA08-5CC09028B3A5}" destId="{B3496B42-C0F7-417B-B4B1-1FE2AB978684}" srcOrd="0" destOrd="0" presId="urn:microsoft.com/office/officeart/2018/2/layout/IconVerticalSolidList"/>
    <dgm:cxn modelId="{0478A632-0147-480D-9DB2-15983C7E8D38}" type="presParOf" srcId="{640BC33D-4054-49A3-BA08-5CC09028B3A5}" destId="{F81F6836-0EAF-4F0D-84D7-03BE9FCDE6C6}" srcOrd="1" destOrd="0" presId="urn:microsoft.com/office/officeart/2018/2/layout/IconVerticalSolidList"/>
    <dgm:cxn modelId="{72F13A12-207D-44ED-8585-895B88DFF93A}" type="presParOf" srcId="{640BC33D-4054-49A3-BA08-5CC09028B3A5}" destId="{2CBE19DB-6FD9-46B5-A869-C997420C0A8E}" srcOrd="2" destOrd="0" presId="urn:microsoft.com/office/officeart/2018/2/layout/IconVerticalSolidList"/>
    <dgm:cxn modelId="{24600327-8982-43EF-8717-07CCEEF2AA57}" type="presParOf" srcId="{640BC33D-4054-49A3-BA08-5CC09028B3A5}" destId="{64A46E0D-6A6B-4E23-BA47-6C6B6657A8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FFD399-67A9-456C-9349-E356C9811B66}"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B8526B00-8B46-4E6B-88A6-AA423B3E8A2F}">
      <dgm:prSet/>
      <dgm:spPr/>
      <dgm:t>
        <a:bodyPr/>
        <a:lstStyle/>
        <a:p>
          <a:r>
            <a:rPr lang="es-ES" b="1" dirty="0"/>
            <a:t>Búsqueda lineal: </a:t>
          </a:r>
          <a:r>
            <a:rPr lang="es-ES" dirty="0"/>
            <a:t>Es el</a:t>
          </a:r>
          <a:r>
            <a:rPr lang="es-ES" dirty="0">
              <a:latin typeface="Bierstadt"/>
            </a:rPr>
            <a:t> </a:t>
          </a:r>
          <a:r>
            <a:rPr lang="es-ES" dirty="0"/>
            <a:t>más simple,</a:t>
          </a:r>
          <a:r>
            <a:rPr lang="es-ES" dirty="0">
              <a:latin typeface="Bierstadt"/>
            </a:rPr>
            <a:t> </a:t>
          </a:r>
          <a:r>
            <a:rPr lang="es-ES" dirty="0"/>
            <a:t>Recorre todos los elementos uno por uno</a:t>
          </a:r>
          <a:r>
            <a:rPr lang="es-ES" dirty="0">
              <a:latin typeface="Bierstadt"/>
            </a:rPr>
            <a:t> de forma secuencial hasta encontrar el elemento deseado</a:t>
          </a:r>
          <a:r>
            <a:rPr lang="es-ES" dirty="0"/>
            <a:t>. Útil en listas pequeñas.</a:t>
          </a:r>
        </a:p>
      </dgm:t>
    </dgm:pt>
    <dgm:pt modelId="{DA8EC157-FCD1-4ED1-AE35-0A50B5E86539}" type="parTrans" cxnId="{097D677E-CC92-41FD-943C-392BA936AD0D}">
      <dgm:prSet/>
      <dgm:spPr/>
      <dgm:t>
        <a:bodyPr/>
        <a:lstStyle/>
        <a:p>
          <a:endParaRPr lang="en-US"/>
        </a:p>
      </dgm:t>
    </dgm:pt>
    <dgm:pt modelId="{682BE71C-43B9-4C62-95C7-FD6921119A9F}" type="sibTrans" cxnId="{097D677E-CC92-41FD-943C-392BA936AD0D}">
      <dgm:prSet/>
      <dgm:spPr/>
      <dgm:t>
        <a:bodyPr/>
        <a:lstStyle/>
        <a:p>
          <a:endParaRPr lang="en-US"/>
        </a:p>
      </dgm:t>
    </dgm:pt>
    <dgm:pt modelId="{CE553D7A-6C83-4554-A288-04BBAF2864F2}">
      <dgm:prSet/>
      <dgm:spPr/>
      <dgm:t>
        <a:bodyPr/>
        <a:lstStyle/>
        <a:p>
          <a:pPr rtl="0"/>
          <a:r>
            <a:rPr lang="es-ES" b="1" dirty="0"/>
            <a:t>Búsqueda binaria:</a:t>
          </a:r>
          <a:r>
            <a:rPr lang="es-ES" dirty="0"/>
            <a:t> </a:t>
          </a:r>
          <a:r>
            <a:rPr lang="es-ES" dirty="0">
              <a:latin typeface="Bierstadt"/>
            </a:rPr>
            <a:t>Está</a:t>
          </a:r>
          <a:r>
            <a:rPr lang="es-ES" dirty="0"/>
            <a:t> orientado a listas de datos más grandes, </a:t>
          </a:r>
          <a:r>
            <a:rPr lang="es-ES" dirty="0">
              <a:latin typeface="Bierstadt"/>
            </a:rPr>
            <a:t>estas listas deben estar ordenadas</a:t>
          </a:r>
          <a:r>
            <a:rPr lang="es-ES" dirty="0"/>
            <a:t>.</a:t>
          </a:r>
          <a:r>
            <a:rPr lang="es-ES" dirty="0">
              <a:latin typeface="Bierstadt"/>
            </a:rPr>
            <a:t> Divide</a:t>
          </a:r>
          <a:r>
            <a:rPr lang="es-ES" dirty="0"/>
            <a:t> en mitades</a:t>
          </a:r>
          <a:r>
            <a:rPr lang="es-ES" dirty="0">
              <a:latin typeface="Bierstadt"/>
            </a:rPr>
            <a:t> y busca el</a:t>
          </a:r>
          <a:r>
            <a:rPr lang="es-ES" dirty="0"/>
            <a:t> elemento deseado en la mitad correspondiente. Repite este proceso hasta </a:t>
          </a:r>
          <a:r>
            <a:rPr lang="es-ES" dirty="0">
              <a:latin typeface="Bierstadt"/>
            </a:rPr>
            <a:t>encontrarlo</a:t>
          </a:r>
          <a:endParaRPr lang="en-US" b="0" dirty="0">
            <a:latin typeface="Bierstadt"/>
          </a:endParaRPr>
        </a:p>
      </dgm:t>
    </dgm:pt>
    <dgm:pt modelId="{365F3BDE-EF04-4923-B2E9-6211CFAC66B6}" type="parTrans" cxnId="{9E0619B1-86E4-4D7E-B53C-0ABA90288F56}">
      <dgm:prSet/>
      <dgm:spPr/>
      <dgm:t>
        <a:bodyPr/>
        <a:lstStyle/>
        <a:p>
          <a:endParaRPr lang="en-US"/>
        </a:p>
      </dgm:t>
    </dgm:pt>
    <dgm:pt modelId="{EC36A516-610D-4969-8776-16370A981572}" type="sibTrans" cxnId="{9E0619B1-86E4-4D7E-B53C-0ABA90288F56}">
      <dgm:prSet/>
      <dgm:spPr/>
      <dgm:t>
        <a:bodyPr/>
        <a:lstStyle/>
        <a:p>
          <a:endParaRPr lang="en-US"/>
        </a:p>
      </dgm:t>
    </dgm:pt>
    <dgm:pt modelId="{E77D0065-F58D-44B5-AF74-D47168E11270}">
      <dgm:prSet/>
      <dgm:spPr/>
      <dgm:t>
        <a:bodyPr/>
        <a:lstStyle/>
        <a:p>
          <a:r>
            <a:rPr lang="es-ES" b="1" dirty="0"/>
            <a:t>Búsqueda de hash:</a:t>
          </a:r>
          <a:r>
            <a:rPr lang="es-ES" dirty="0"/>
            <a:t> Es un algoritmo que utiliza una función hash para asignar cada elemento a una ubicación única en una tabla hash. lo hace muy eficiente para conjuntos de datos grandes.</a:t>
          </a:r>
          <a:endParaRPr lang="en-US" dirty="0"/>
        </a:p>
      </dgm:t>
    </dgm:pt>
    <dgm:pt modelId="{E5D80AAD-C32B-4302-BFB1-F06BC2250C45}" type="parTrans" cxnId="{84A4E968-B534-46D5-9589-05202772153A}">
      <dgm:prSet/>
      <dgm:spPr/>
      <dgm:t>
        <a:bodyPr/>
        <a:lstStyle/>
        <a:p>
          <a:endParaRPr lang="en-US"/>
        </a:p>
      </dgm:t>
    </dgm:pt>
    <dgm:pt modelId="{72C0065E-9365-453C-AF42-4EEC15B77511}" type="sibTrans" cxnId="{84A4E968-B534-46D5-9589-05202772153A}">
      <dgm:prSet/>
      <dgm:spPr/>
      <dgm:t>
        <a:bodyPr/>
        <a:lstStyle/>
        <a:p>
          <a:endParaRPr lang="en-US"/>
        </a:p>
      </dgm:t>
    </dgm:pt>
    <dgm:pt modelId="{910E868F-BD41-49CE-88E0-D671DEE3595F}">
      <dgm:prSet phldr="0"/>
      <dgm:spPr/>
      <dgm:t>
        <a:bodyPr/>
        <a:lstStyle/>
        <a:p>
          <a:pPr rtl="0"/>
          <a:r>
            <a:rPr lang="es-ES" b="1" dirty="0"/>
            <a:t>Búsqueda de interpolación:</a:t>
          </a:r>
          <a:r>
            <a:rPr lang="es-ES" dirty="0"/>
            <a:t> Es un algoritmo</a:t>
          </a:r>
          <a:r>
            <a:rPr lang="es-ES" dirty="0">
              <a:latin typeface="Bierstadt"/>
            </a:rPr>
            <a:t> </a:t>
          </a:r>
          <a:r>
            <a:rPr lang="es-ES" dirty="0"/>
            <a:t>mejora la búsqueda binaria</a:t>
          </a:r>
          <a:r>
            <a:rPr lang="es-ES" dirty="0">
              <a:latin typeface="Bierstadt"/>
            </a:rPr>
            <a:t>.</a:t>
          </a:r>
          <a:r>
            <a:rPr lang="es-ES" dirty="0"/>
            <a:t> Calcula una posición estimada según</a:t>
          </a:r>
          <a:r>
            <a:rPr lang="es-ES" dirty="0">
              <a:latin typeface="Bierstadt"/>
            </a:rPr>
            <a:t> el valor</a:t>
          </a:r>
          <a:r>
            <a:rPr lang="es-ES" dirty="0"/>
            <a:t> </a:t>
          </a:r>
          <a:r>
            <a:rPr lang="es-ES" dirty="0">
              <a:latin typeface="Bierstadt"/>
            </a:rPr>
            <a:t>deseado</a:t>
          </a:r>
          <a:r>
            <a:rPr lang="es-ES" dirty="0"/>
            <a:t>. Ideal para datos uniformemente distribuidos. </a:t>
          </a:r>
        </a:p>
      </dgm:t>
    </dgm:pt>
    <dgm:pt modelId="{70D03097-C14C-48E9-AD96-F07473D2EECE}" type="parTrans" cxnId="{9CBA5905-63A8-4253-BC02-75657E90199B}">
      <dgm:prSet/>
      <dgm:spPr/>
    </dgm:pt>
    <dgm:pt modelId="{9E89A1A5-ECBD-49EA-BA5A-B49ED35E13F4}" type="sibTrans" cxnId="{9CBA5905-63A8-4253-BC02-75657E90199B}">
      <dgm:prSet/>
      <dgm:spPr/>
      <dgm:t>
        <a:bodyPr/>
        <a:lstStyle/>
        <a:p>
          <a:endParaRPr lang="en-US"/>
        </a:p>
      </dgm:t>
    </dgm:pt>
    <dgm:pt modelId="{E49B2035-7028-42FA-BBDE-06ADED0E6847}" type="pres">
      <dgm:prSet presAssocID="{95FFD399-67A9-456C-9349-E356C9811B66}" presName="root" presStyleCnt="0">
        <dgm:presLayoutVars>
          <dgm:dir/>
          <dgm:resizeHandles val="exact"/>
        </dgm:presLayoutVars>
      </dgm:prSet>
      <dgm:spPr/>
    </dgm:pt>
    <dgm:pt modelId="{3315159F-D6D4-45F7-ADCE-6069E2680E9A}" type="pres">
      <dgm:prSet presAssocID="{B8526B00-8B46-4E6B-88A6-AA423B3E8A2F}" presName="compNode" presStyleCnt="0"/>
      <dgm:spPr/>
    </dgm:pt>
    <dgm:pt modelId="{9E9C56DB-CBE1-4472-B7F3-6E6F431CB270}" type="pres">
      <dgm:prSet presAssocID="{B8526B00-8B46-4E6B-88A6-AA423B3E8A2F}" presName="bgRect" presStyleLbl="bgShp" presStyleIdx="0" presStyleCnt="4"/>
      <dgm:spPr/>
    </dgm:pt>
    <dgm:pt modelId="{32EE29E8-438F-42ED-90CE-354B1329794C}" type="pres">
      <dgm:prSet presAssocID="{B8526B00-8B46-4E6B-88A6-AA423B3E8A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rama de flujo"/>
        </a:ext>
      </dgm:extLst>
    </dgm:pt>
    <dgm:pt modelId="{06A0951C-01BD-4850-B258-69B72ABBC48F}" type="pres">
      <dgm:prSet presAssocID="{B8526B00-8B46-4E6B-88A6-AA423B3E8A2F}" presName="spaceRect" presStyleCnt="0"/>
      <dgm:spPr/>
    </dgm:pt>
    <dgm:pt modelId="{20F93633-3A85-4C05-9ECA-3C4410245EE9}" type="pres">
      <dgm:prSet presAssocID="{B8526B00-8B46-4E6B-88A6-AA423B3E8A2F}" presName="parTx" presStyleLbl="revTx" presStyleIdx="0" presStyleCnt="4">
        <dgm:presLayoutVars>
          <dgm:chMax val="0"/>
          <dgm:chPref val="0"/>
        </dgm:presLayoutVars>
      </dgm:prSet>
      <dgm:spPr/>
    </dgm:pt>
    <dgm:pt modelId="{07C687C6-183B-4050-8A43-687E24AD398F}" type="pres">
      <dgm:prSet presAssocID="{682BE71C-43B9-4C62-95C7-FD6921119A9F}" presName="sibTrans" presStyleCnt="0"/>
      <dgm:spPr/>
    </dgm:pt>
    <dgm:pt modelId="{EBC7471C-ABA5-48AD-BB6C-732A064633AB}" type="pres">
      <dgm:prSet presAssocID="{CE553D7A-6C83-4554-A288-04BBAF2864F2}" presName="compNode" presStyleCnt="0"/>
      <dgm:spPr/>
    </dgm:pt>
    <dgm:pt modelId="{7E7AD1BE-958E-4B6A-91AC-257364C61D49}" type="pres">
      <dgm:prSet presAssocID="{CE553D7A-6C83-4554-A288-04BBAF2864F2}" presName="bgRect" presStyleLbl="bgShp" presStyleIdx="1" presStyleCnt="4"/>
      <dgm:spPr/>
    </dgm:pt>
    <dgm:pt modelId="{E96525EA-4241-4C41-A6C1-B7E1809FD3F6}" type="pres">
      <dgm:prSet presAssocID="{CE553D7A-6C83-4554-A288-04BBAF2864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um Set"/>
        </a:ext>
      </dgm:extLst>
    </dgm:pt>
    <dgm:pt modelId="{831B605B-D238-489A-B1A8-A1FE5EC470C6}" type="pres">
      <dgm:prSet presAssocID="{CE553D7A-6C83-4554-A288-04BBAF2864F2}" presName="spaceRect" presStyleCnt="0"/>
      <dgm:spPr/>
    </dgm:pt>
    <dgm:pt modelId="{781A3AE9-DAAE-46C7-B5A6-DA8B6B9F7B1F}" type="pres">
      <dgm:prSet presAssocID="{CE553D7A-6C83-4554-A288-04BBAF2864F2}" presName="parTx" presStyleLbl="revTx" presStyleIdx="1" presStyleCnt="4">
        <dgm:presLayoutVars>
          <dgm:chMax val="0"/>
          <dgm:chPref val="0"/>
        </dgm:presLayoutVars>
      </dgm:prSet>
      <dgm:spPr/>
    </dgm:pt>
    <dgm:pt modelId="{58A6982D-E34D-4414-BB96-CA899AFBAD3F}" type="pres">
      <dgm:prSet presAssocID="{EC36A516-610D-4969-8776-16370A981572}" presName="sibTrans" presStyleCnt="0"/>
      <dgm:spPr/>
    </dgm:pt>
    <dgm:pt modelId="{C4B433D1-B126-4A53-BC22-7093B3784049}" type="pres">
      <dgm:prSet presAssocID="{910E868F-BD41-49CE-88E0-D671DEE3595F}" presName="compNode" presStyleCnt="0"/>
      <dgm:spPr/>
    </dgm:pt>
    <dgm:pt modelId="{6EA872EA-2B25-474D-8B5A-0E70B9E910CD}" type="pres">
      <dgm:prSet presAssocID="{910E868F-BD41-49CE-88E0-D671DEE3595F}" presName="bgRect" presStyleLbl="bgShp" presStyleIdx="2" presStyleCnt="4"/>
      <dgm:spPr/>
    </dgm:pt>
    <dgm:pt modelId="{C6D1B020-E7F1-4622-B060-19CE4DD85C7E}" type="pres">
      <dgm:prSet presAssocID="{910E868F-BD41-49CE-88E0-D671DEE3595F}" presName="iconRect" presStyleLbl="node1" presStyleIdx="2" presStyleCnt="4"/>
      <dgm:spPr>
        <a:ln>
          <a:noFill/>
        </a:ln>
      </dgm:spPr>
    </dgm:pt>
    <dgm:pt modelId="{35C299E1-B2DE-4FEF-A4EA-9410DE4F06F2}" type="pres">
      <dgm:prSet presAssocID="{910E868F-BD41-49CE-88E0-D671DEE3595F}" presName="spaceRect" presStyleCnt="0"/>
      <dgm:spPr/>
    </dgm:pt>
    <dgm:pt modelId="{12AF7533-8F3E-441F-A9BD-DA9D7EBE0DAF}" type="pres">
      <dgm:prSet presAssocID="{910E868F-BD41-49CE-88E0-D671DEE3595F}" presName="parTx" presStyleLbl="revTx" presStyleIdx="2" presStyleCnt="4">
        <dgm:presLayoutVars>
          <dgm:chMax val="0"/>
          <dgm:chPref val="0"/>
        </dgm:presLayoutVars>
      </dgm:prSet>
      <dgm:spPr/>
    </dgm:pt>
    <dgm:pt modelId="{8614A514-9CD9-4BAC-8890-41B8E2631261}" type="pres">
      <dgm:prSet presAssocID="{9E89A1A5-ECBD-49EA-BA5A-B49ED35E13F4}" presName="sibTrans" presStyleCnt="0"/>
      <dgm:spPr/>
    </dgm:pt>
    <dgm:pt modelId="{B85B4AF1-63C9-4B2B-B764-9323B5C29F27}" type="pres">
      <dgm:prSet presAssocID="{E77D0065-F58D-44B5-AF74-D47168E11270}" presName="compNode" presStyleCnt="0"/>
      <dgm:spPr/>
    </dgm:pt>
    <dgm:pt modelId="{61F705EE-20B7-48EC-9439-96EFE400DC46}" type="pres">
      <dgm:prSet presAssocID="{E77D0065-F58D-44B5-AF74-D47168E11270}" presName="bgRect" presStyleLbl="bgShp" presStyleIdx="3" presStyleCnt="4"/>
      <dgm:spPr/>
    </dgm:pt>
    <dgm:pt modelId="{C8CE3957-0DA2-4782-B65B-BE53A32A1ADB}" type="pres">
      <dgm:prSet presAssocID="{E77D0065-F58D-44B5-AF74-D47168E11270}"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conectado"/>
        </a:ext>
      </dgm:extLst>
    </dgm:pt>
    <dgm:pt modelId="{899A4B3D-C062-4ECB-9AED-E941D4A288D7}" type="pres">
      <dgm:prSet presAssocID="{E77D0065-F58D-44B5-AF74-D47168E11270}" presName="spaceRect" presStyleCnt="0"/>
      <dgm:spPr/>
    </dgm:pt>
    <dgm:pt modelId="{826EEFD7-55DB-46CA-85E4-5DEDC79CC05D}" type="pres">
      <dgm:prSet presAssocID="{E77D0065-F58D-44B5-AF74-D47168E11270}" presName="parTx" presStyleLbl="revTx" presStyleIdx="3" presStyleCnt="4">
        <dgm:presLayoutVars>
          <dgm:chMax val="0"/>
          <dgm:chPref val="0"/>
        </dgm:presLayoutVars>
      </dgm:prSet>
      <dgm:spPr/>
    </dgm:pt>
  </dgm:ptLst>
  <dgm:cxnLst>
    <dgm:cxn modelId="{9CBA5905-63A8-4253-BC02-75657E90199B}" srcId="{95FFD399-67A9-456C-9349-E356C9811B66}" destId="{910E868F-BD41-49CE-88E0-D671DEE3595F}" srcOrd="2" destOrd="0" parTransId="{70D03097-C14C-48E9-AD96-F07473D2EECE}" sibTransId="{9E89A1A5-ECBD-49EA-BA5A-B49ED35E13F4}"/>
    <dgm:cxn modelId="{D4DAEA0C-D8F6-4A6B-9A00-37F3388260BE}" type="presOf" srcId="{E77D0065-F58D-44B5-AF74-D47168E11270}" destId="{826EEFD7-55DB-46CA-85E4-5DEDC79CC05D}" srcOrd="0" destOrd="0" presId="urn:microsoft.com/office/officeart/2018/2/layout/IconVerticalSolidList"/>
    <dgm:cxn modelId="{5FBA881D-178F-498C-9627-A0F058AC4406}" type="presOf" srcId="{B8526B00-8B46-4E6B-88A6-AA423B3E8A2F}" destId="{20F93633-3A85-4C05-9ECA-3C4410245EE9}" srcOrd="0" destOrd="0" presId="urn:microsoft.com/office/officeart/2018/2/layout/IconVerticalSolidList"/>
    <dgm:cxn modelId="{0C6D015E-C148-45BB-AB2C-487902D88124}" type="presOf" srcId="{910E868F-BD41-49CE-88E0-D671DEE3595F}" destId="{12AF7533-8F3E-441F-A9BD-DA9D7EBE0DAF}" srcOrd="0" destOrd="0" presId="urn:microsoft.com/office/officeart/2018/2/layout/IconVerticalSolidList"/>
    <dgm:cxn modelId="{84A4E968-B534-46D5-9589-05202772153A}" srcId="{95FFD399-67A9-456C-9349-E356C9811B66}" destId="{E77D0065-F58D-44B5-AF74-D47168E11270}" srcOrd="3" destOrd="0" parTransId="{E5D80AAD-C32B-4302-BFB1-F06BC2250C45}" sibTransId="{72C0065E-9365-453C-AF42-4EEC15B77511}"/>
    <dgm:cxn modelId="{097D677E-CC92-41FD-943C-392BA936AD0D}" srcId="{95FFD399-67A9-456C-9349-E356C9811B66}" destId="{B8526B00-8B46-4E6B-88A6-AA423B3E8A2F}" srcOrd="0" destOrd="0" parTransId="{DA8EC157-FCD1-4ED1-AE35-0A50B5E86539}" sibTransId="{682BE71C-43B9-4C62-95C7-FD6921119A9F}"/>
    <dgm:cxn modelId="{9E0619B1-86E4-4D7E-B53C-0ABA90288F56}" srcId="{95FFD399-67A9-456C-9349-E356C9811B66}" destId="{CE553D7A-6C83-4554-A288-04BBAF2864F2}" srcOrd="1" destOrd="0" parTransId="{365F3BDE-EF04-4923-B2E9-6211CFAC66B6}" sibTransId="{EC36A516-610D-4969-8776-16370A981572}"/>
    <dgm:cxn modelId="{579226BA-C15F-4609-9AE0-6E7FE7FFA8F4}" type="presOf" srcId="{CE553D7A-6C83-4554-A288-04BBAF2864F2}" destId="{781A3AE9-DAAE-46C7-B5A6-DA8B6B9F7B1F}" srcOrd="0" destOrd="0" presId="urn:microsoft.com/office/officeart/2018/2/layout/IconVerticalSolidList"/>
    <dgm:cxn modelId="{0CE206E3-1099-4251-9593-A1EAB24A25BD}" type="presOf" srcId="{95FFD399-67A9-456C-9349-E356C9811B66}" destId="{E49B2035-7028-42FA-BBDE-06ADED0E6847}" srcOrd="0" destOrd="0" presId="urn:microsoft.com/office/officeart/2018/2/layout/IconVerticalSolidList"/>
    <dgm:cxn modelId="{A71FB4BC-37EE-4FD1-89DC-BDEB2904BD30}" type="presParOf" srcId="{E49B2035-7028-42FA-BBDE-06ADED0E6847}" destId="{3315159F-D6D4-45F7-ADCE-6069E2680E9A}" srcOrd="0" destOrd="0" presId="urn:microsoft.com/office/officeart/2018/2/layout/IconVerticalSolidList"/>
    <dgm:cxn modelId="{D15EB40F-1D79-4C33-AE90-A2616C3E8717}" type="presParOf" srcId="{3315159F-D6D4-45F7-ADCE-6069E2680E9A}" destId="{9E9C56DB-CBE1-4472-B7F3-6E6F431CB270}" srcOrd="0" destOrd="0" presId="urn:microsoft.com/office/officeart/2018/2/layout/IconVerticalSolidList"/>
    <dgm:cxn modelId="{ABA25A69-381A-49F9-874F-735B9707BDA2}" type="presParOf" srcId="{3315159F-D6D4-45F7-ADCE-6069E2680E9A}" destId="{32EE29E8-438F-42ED-90CE-354B1329794C}" srcOrd="1" destOrd="0" presId="urn:microsoft.com/office/officeart/2018/2/layout/IconVerticalSolidList"/>
    <dgm:cxn modelId="{078B4F5B-EA29-4E4E-9C34-3249083F5BA8}" type="presParOf" srcId="{3315159F-D6D4-45F7-ADCE-6069E2680E9A}" destId="{06A0951C-01BD-4850-B258-69B72ABBC48F}" srcOrd="2" destOrd="0" presId="urn:microsoft.com/office/officeart/2018/2/layout/IconVerticalSolidList"/>
    <dgm:cxn modelId="{D99524E8-62C6-4A1C-8E4F-E260F2010697}" type="presParOf" srcId="{3315159F-D6D4-45F7-ADCE-6069E2680E9A}" destId="{20F93633-3A85-4C05-9ECA-3C4410245EE9}" srcOrd="3" destOrd="0" presId="urn:microsoft.com/office/officeart/2018/2/layout/IconVerticalSolidList"/>
    <dgm:cxn modelId="{31213E72-70D0-4548-8C5E-011FDB8B9879}" type="presParOf" srcId="{E49B2035-7028-42FA-BBDE-06ADED0E6847}" destId="{07C687C6-183B-4050-8A43-687E24AD398F}" srcOrd="1" destOrd="0" presId="urn:microsoft.com/office/officeart/2018/2/layout/IconVerticalSolidList"/>
    <dgm:cxn modelId="{CDD3C5A2-80C9-44B0-A555-DA0E7E3C3814}" type="presParOf" srcId="{E49B2035-7028-42FA-BBDE-06ADED0E6847}" destId="{EBC7471C-ABA5-48AD-BB6C-732A064633AB}" srcOrd="2" destOrd="0" presId="urn:microsoft.com/office/officeart/2018/2/layout/IconVerticalSolidList"/>
    <dgm:cxn modelId="{E19465CC-C76E-4412-A46E-3259EB00E78F}" type="presParOf" srcId="{EBC7471C-ABA5-48AD-BB6C-732A064633AB}" destId="{7E7AD1BE-958E-4B6A-91AC-257364C61D49}" srcOrd="0" destOrd="0" presId="urn:microsoft.com/office/officeart/2018/2/layout/IconVerticalSolidList"/>
    <dgm:cxn modelId="{16600A4D-F08C-4331-84F1-DE537B449FB4}" type="presParOf" srcId="{EBC7471C-ABA5-48AD-BB6C-732A064633AB}" destId="{E96525EA-4241-4C41-A6C1-B7E1809FD3F6}" srcOrd="1" destOrd="0" presId="urn:microsoft.com/office/officeart/2018/2/layout/IconVerticalSolidList"/>
    <dgm:cxn modelId="{F565E46E-C822-4BAD-8869-BC3B50F3658A}" type="presParOf" srcId="{EBC7471C-ABA5-48AD-BB6C-732A064633AB}" destId="{831B605B-D238-489A-B1A8-A1FE5EC470C6}" srcOrd="2" destOrd="0" presId="urn:microsoft.com/office/officeart/2018/2/layout/IconVerticalSolidList"/>
    <dgm:cxn modelId="{5497AB6C-12FC-4CCB-9128-08DD5E5030F0}" type="presParOf" srcId="{EBC7471C-ABA5-48AD-BB6C-732A064633AB}" destId="{781A3AE9-DAAE-46C7-B5A6-DA8B6B9F7B1F}" srcOrd="3" destOrd="0" presId="urn:microsoft.com/office/officeart/2018/2/layout/IconVerticalSolidList"/>
    <dgm:cxn modelId="{60ACDD70-422B-408C-BD72-057965C83AC4}" type="presParOf" srcId="{E49B2035-7028-42FA-BBDE-06ADED0E6847}" destId="{58A6982D-E34D-4414-BB96-CA899AFBAD3F}" srcOrd="3" destOrd="0" presId="urn:microsoft.com/office/officeart/2018/2/layout/IconVerticalSolidList"/>
    <dgm:cxn modelId="{E18C85F5-1311-48BE-8369-72CE150A63D8}" type="presParOf" srcId="{E49B2035-7028-42FA-BBDE-06ADED0E6847}" destId="{C4B433D1-B126-4A53-BC22-7093B3784049}" srcOrd="4" destOrd="0" presId="urn:microsoft.com/office/officeart/2018/2/layout/IconVerticalSolidList"/>
    <dgm:cxn modelId="{F7832C2C-82DE-4E8B-A57F-99C2C8F8B607}" type="presParOf" srcId="{C4B433D1-B126-4A53-BC22-7093B3784049}" destId="{6EA872EA-2B25-474D-8B5A-0E70B9E910CD}" srcOrd="0" destOrd="0" presId="urn:microsoft.com/office/officeart/2018/2/layout/IconVerticalSolidList"/>
    <dgm:cxn modelId="{2A75A511-22BA-45C3-A6B1-C897FE94892E}" type="presParOf" srcId="{C4B433D1-B126-4A53-BC22-7093B3784049}" destId="{C6D1B020-E7F1-4622-B060-19CE4DD85C7E}" srcOrd="1" destOrd="0" presId="urn:microsoft.com/office/officeart/2018/2/layout/IconVerticalSolidList"/>
    <dgm:cxn modelId="{F234D077-550F-4E9A-8818-87E191762E2A}" type="presParOf" srcId="{C4B433D1-B126-4A53-BC22-7093B3784049}" destId="{35C299E1-B2DE-4FEF-A4EA-9410DE4F06F2}" srcOrd="2" destOrd="0" presId="urn:microsoft.com/office/officeart/2018/2/layout/IconVerticalSolidList"/>
    <dgm:cxn modelId="{6346A105-6D68-40EB-8339-56E7708D1341}" type="presParOf" srcId="{C4B433D1-B126-4A53-BC22-7093B3784049}" destId="{12AF7533-8F3E-441F-A9BD-DA9D7EBE0DAF}" srcOrd="3" destOrd="0" presId="urn:microsoft.com/office/officeart/2018/2/layout/IconVerticalSolidList"/>
    <dgm:cxn modelId="{6F3BBFC2-B639-48DC-B412-32A4A6BFEA82}" type="presParOf" srcId="{E49B2035-7028-42FA-BBDE-06ADED0E6847}" destId="{8614A514-9CD9-4BAC-8890-41B8E2631261}" srcOrd="5" destOrd="0" presId="urn:microsoft.com/office/officeart/2018/2/layout/IconVerticalSolidList"/>
    <dgm:cxn modelId="{BE4558C7-840B-43AB-A184-8489BF132E21}" type="presParOf" srcId="{E49B2035-7028-42FA-BBDE-06ADED0E6847}" destId="{B85B4AF1-63C9-4B2B-B764-9323B5C29F27}" srcOrd="6" destOrd="0" presId="urn:microsoft.com/office/officeart/2018/2/layout/IconVerticalSolidList"/>
    <dgm:cxn modelId="{CFEDA666-5838-4BF8-A7D1-A468F62146CA}" type="presParOf" srcId="{B85B4AF1-63C9-4B2B-B764-9323B5C29F27}" destId="{61F705EE-20B7-48EC-9439-96EFE400DC46}" srcOrd="0" destOrd="0" presId="urn:microsoft.com/office/officeart/2018/2/layout/IconVerticalSolidList"/>
    <dgm:cxn modelId="{C868E74E-12EE-41CB-8B92-D037133F63E7}" type="presParOf" srcId="{B85B4AF1-63C9-4B2B-B764-9323B5C29F27}" destId="{C8CE3957-0DA2-4782-B65B-BE53A32A1ADB}" srcOrd="1" destOrd="0" presId="urn:microsoft.com/office/officeart/2018/2/layout/IconVerticalSolidList"/>
    <dgm:cxn modelId="{0247734A-D8FF-4CE7-BB94-6551378379BB}" type="presParOf" srcId="{B85B4AF1-63C9-4B2B-B764-9323B5C29F27}" destId="{899A4B3D-C062-4ECB-9AED-E941D4A288D7}" srcOrd="2" destOrd="0" presId="urn:microsoft.com/office/officeart/2018/2/layout/IconVerticalSolidList"/>
    <dgm:cxn modelId="{2046B184-1EDC-47BC-B643-6DEB38020E27}" type="presParOf" srcId="{B85B4AF1-63C9-4B2B-B764-9323B5C29F27}" destId="{826EEFD7-55DB-46CA-85E4-5DEDC79CC0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95FD6B-5AEA-418D-8526-F7671C05B54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5B463D-A36C-4CA3-A661-E6D67928B1A6}">
      <dgm:prSet/>
      <dgm:spPr/>
      <dgm:t>
        <a:bodyPr/>
        <a:lstStyle/>
        <a:p>
          <a:r>
            <a:rPr lang="es-ES" b="1"/>
            <a:t>Ordenamiento por burbuja:</a:t>
          </a:r>
          <a:r>
            <a:rPr lang="es-ES"/>
            <a:t> Es un algoritmo simple y fácil de implementar. Compara cada elemento de la lista y los intercambia si están fuera de orden o en el lugar incorrecto.</a:t>
          </a:r>
          <a:endParaRPr lang="en-US"/>
        </a:p>
      </dgm:t>
    </dgm:pt>
    <dgm:pt modelId="{054CA350-05D7-4985-95C4-53FF8F497542}" type="parTrans" cxnId="{7EE4F80F-2E8F-48F2-BDBC-487FA804718F}">
      <dgm:prSet/>
      <dgm:spPr/>
      <dgm:t>
        <a:bodyPr/>
        <a:lstStyle/>
        <a:p>
          <a:endParaRPr lang="en-US"/>
        </a:p>
      </dgm:t>
    </dgm:pt>
    <dgm:pt modelId="{D2454FEA-9BF9-49CC-A30D-BC2C63650973}" type="sibTrans" cxnId="{7EE4F80F-2E8F-48F2-BDBC-487FA804718F}">
      <dgm:prSet/>
      <dgm:spPr/>
      <dgm:t>
        <a:bodyPr/>
        <a:lstStyle/>
        <a:p>
          <a:endParaRPr lang="en-US"/>
        </a:p>
      </dgm:t>
    </dgm:pt>
    <dgm:pt modelId="{6C1DCF93-2F8B-4A49-9C46-4D5487F87503}">
      <dgm:prSet/>
      <dgm:spPr/>
      <dgm:t>
        <a:bodyPr/>
        <a:lstStyle/>
        <a:p>
          <a:r>
            <a:rPr lang="es-ES" b="1"/>
            <a:t>Ordenamiento por selección: </a:t>
          </a:r>
          <a:r>
            <a:rPr lang="es-ES"/>
            <a:t>Es un algoritmo simple que encuentra elemento más pequeño y luego lo intercambia con el primer elemento. Este proceso se repite hasta que todos los elementos de la lista están ordenados.</a:t>
          </a:r>
          <a:endParaRPr lang="en-US"/>
        </a:p>
      </dgm:t>
    </dgm:pt>
    <dgm:pt modelId="{8A6FC430-9107-4565-BF8C-EBA06C047A7C}" type="parTrans" cxnId="{266AFC44-9D4A-43FB-9B9C-024A02E403BF}">
      <dgm:prSet/>
      <dgm:spPr/>
      <dgm:t>
        <a:bodyPr/>
        <a:lstStyle/>
        <a:p>
          <a:endParaRPr lang="en-US"/>
        </a:p>
      </dgm:t>
    </dgm:pt>
    <dgm:pt modelId="{16C998C4-3D2D-4680-B94A-EF3F452A9E88}" type="sibTrans" cxnId="{266AFC44-9D4A-43FB-9B9C-024A02E403BF}">
      <dgm:prSet/>
      <dgm:spPr/>
      <dgm:t>
        <a:bodyPr/>
        <a:lstStyle/>
        <a:p>
          <a:endParaRPr lang="en-US"/>
        </a:p>
      </dgm:t>
    </dgm:pt>
    <dgm:pt modelId="{93375F39-969E-400C-BD9E-841FDA384395}">
      <dgm:prSet/>
      <dgm:spPr/>
      <dgm:t>
        <a:bodyPr/>
        <a:lstStyle/>
        <a:p>
          <a:r>
            <a:rPr lang="es-ES" b="1"/>
            <a:t>Ordenamiento por inserción: </a:t>
          </a:r>
          <a:r>
            <a:rPr lang="es-ES"/>
            <a:t>Es un algoritmo que funciona insertando elementos en su posición correcta uno a uno.</a:t>
          </a:r>
          <a:endParaRPr lang="en-US"/>
        </a:p>
      </dgm:t>
    </dgm:pt>
    <dgm:pt modelId="{DA719730-CE2D-4C88-B37A-B2F2E94584B0}" type="parTrans" cxnId="{A42E9C28-53DE-4B8E-9061-4AC8E5FCCBC2}">
      <dgm:prSet/>
      <dgm:spPr/>
      <dgm:t>
        <a:bodyPr/>
        <a:lstStyle/>
        <a:p>
          <a:endParaRPr lang="en-US"/>
        </a:p>
      </dgm:t>
    </dgm:pt>
    <dgm:pt modelId="{7D827E8A-B3D7-40EB-87E8-BAA2B994DD2B}" type="sibTrans" cxnId="{A42E9C28-53DE-4B8E-9061-4AC8E5FCCBC2}">
      <dgm:prSet/>
      <dgm:spPr/>
      <dgm:t>
        <a:bodyPr/>
        <a:lstStyle/>
        <a:p>
          <a:endParaRPr lang="en-US"/>
        </a:p>
      </dgm:t>
    </dgm:pt>
    <dgm:pt modelId="{93DD7033-F59C-4A7C-BC80-F0FEC4B0B482}">
      <dgm:prSet/>
      <dgm:spPr/>
      <dgm:t>
        <a:bodyPr/>
        <a:lstStyle/>
        <a:p>
          <a:r>
            <a:rPr lang="es-ES" b="1"/>
            <a:t>Ordenamiento rápido o Quicksort:</a:t>
          </a:r>
          <a:r>
            <a:rPr lang="es-ES"/>
            <a:t> Es un algoritmo eficiente que funciona dividiendo la lista en dos partes y luego ordenando cada parte de forma recursiva.</a:t>
          </a:r>
          <a:endParaRPr lang="en-US"/>
        </a:p>
      </dgm:t>
    </dgm:pt>
    <dgm:pt modelId="{A405131C-68BD-4D3D-805F-8D57CFD5CE9F}" type="parTrans" cxnId="{6B54D7CF-3B54-41F9-82B5-846D646FB25B}">
      <dgm:prSet/>
      <dgm:spPr/>
      <dgm:t>
        <a:bodyPr/>
        <a:lstStyle/>
        <a:p>
          <a:endParaRPr lang="en-US"/>
        </a:p>
      </dgm:t>
    </dgm:pt>
    <dgm:pt modelId="{1E34AB78-E3D5-4098-B8AA-32391C13C05F}" type="sibTrans" cxnId="{6B54D7CF-3B54-41F9-82B5-846D646FB25B}">
      <dgm:prSet/>
      <dgm:spPr/>
      <dgm:t>
        <a:bodyPr/>
        <a:lstStyle/>
        <a:p>
          <a:endParaRPr lang="en-US"/>
        </a:p>
      </dgm:t>
    </dgm:pt>
    <dgm:pt modelId="{E6A2AFEB-54AE-46F1-896B-9BDE367E476D}">
      <dgm:prSet/>
      <dgm:spPr/>
      <dgm:t>
        <a:bodyPr/>
        <a:lstStyle/>
        <a:p>
          <a:r>
            <a:rPr lang="es-ES" b="1"/>
            <a:t>Ordenamiento por mezcla o Mergesort:</a:t>
          </a:r>
          <a:r>
            <a:rPr lang="es-ES"/>
            <a:t> Es un algoritmo eficiente que funciona dividiendo la lista en dos partes, ordenando cada parte y luego fusionando las dos partes ordenadas.</a:t>
          </a:r>
          <a:endParaRPr lang="en-US"/>
        </a:p>
      </dgm:t>
    </dgm:pt>
    <dgm:pt modelId="{8355B725-6934-4149-B81B-9250EE31E430}" type="parTrans" cxnId="{208B170F-BB57-4764-85B6-C25B16D07B79}">
      <dgm:prSet/>
      <dgm:spPr/>
      <dgm:t>
        <a:bodyPr/>
        <a:lstStyle/>
        <a:p>
          <a:endParaRPr lang="en-US"/>
        </a:p>
      </dgm:t>
    </dgm:pt>
    <dgm:pt modelId="{05E9C121-B526-4A94-A464-137A960A4358}" type="sibTrans" cxnId="{208B170F-BB57-4764-85B6-C25B16D07B79}">
      <dgm:prSet/>
      <dgm:spPr/>
      <dgm:t>
        <a:bodyPr/>
        <a:lstStyle/>
        <a:p>
          <a:endParaRPr lang="en-US"/>
        </a:p>
      </dgm:t>
    </dgm:pt>
    <dgm:pt modelId="{8DB16093-30B4-47AF-9EC8-92332F82A049}" type="pres">
      <dgm:prSet presAssocID="{7C95FD6B-5AEA-418D-8526-F7671C05B546}" presName="root" presStyleCnt="0">
        <dgm:presLayoutVars>
          <dgm:dir/>
          <dgm:resizeHandles val="exact"/>
        </dgm:presLayoutVars>
      </dgm:prSet>
      <dgm:spPr/>
    </dgm:pt>
    <dgm:pt modelId="{36EA889B-D7F6-4151-A89A-6B595E92BB8B}" type="pres">
      <dgm:prSet presAssocID="{915B463D-A36C-4CA3-A661-E6D67928B1A6}" presName="compNode" presStyleCnt="0"/>
      <dgm:spPr/>
    </dgm:pt>
    <dgm:pt modelId="{77EB6ED1-F6FE-4CA5-A1A6-4B87770BBE1B}" type="pres">
      <dgm:prSet presAssocID="{915B463D-A36C-4CA3-A661-E6D67928B1A6}" presName="bgRect" presStyleLbl="bgShp" presStyleIdx="0" presStyleCnt="5"/>
      <dgm:spPr/>
    </dgm:pt>
    <dgm:pt modelId="{46A31B2D-FAB7-4E59-9328-82D27EEA4F8B}" type="pres">
      <dgm:prSet presAssocID="{915B463D-A36C-4CA3-A661-E6D67928B1A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berinto"/>
        </a:ext>
      </dgm:extLst>
    </dgm:pt>
    <dgm:pt modelId="{4DF4643B-4271-46EC-B2D4-7880F84E57FA}" type="pres">
      <dgm:prSet presAssocID="{915B463D-A36C-4CA3-A661-E6D67928B1A6}" presName="spaceRect" presStyleCnt="0"/>
      <dgm:spPr/>
    </dgm:pt>
    <dgm:pt modelId="{29B61DCB-7FF2-492F-9F94-C5B19F78E44B}" type="pres">
      <dgm:prSet presAssocID="{915B463D-A36C-4CA3-A661-E6D67928B1A6}" presName="parTx" presStyleLbl="revTx" presStyleIdx="0" presStyleCnt="5">
        <dgm:presLayoutVars>
          <dgm:chMax val="0"/>
          <dgm:chPref val="0"/>
        </dgm:presLayoutVars>
      </dgm:prSet>
      <dgm:spPr/>
    </dgm:pt>
    <dgm:pt modelId="{FEC64670-1F00-49D5-A260-1A88CFAEB727}" type="pres">
      <dgm:prSet presAssocID="{D2454FEA-9BF9-49CC-A30D-BC2C63650973}" presName="sibTrans" presStyleCnt="0"/>
      <dgm:spPr/>
    </dgm:pt>
    <dgm:pt modelId="{00806807-BA47-4884-887C-61EEA6006C8D}" type="pres">
      <dgm:prSet presAssocID="{6C1DCF93-2F8B-4A49-9C46-4D5487F87503}" presName="compNode" presStyleCnt="0"/>
      <dgm:spPr/>
    </dgm:pt>
    <dgm:pt modelId="{0C85E3AE-8B41-46D3-9D56-B869156CF4DA}" type="pres">
      <dgm:prSet presAssocID="{6C1DCF93-2F8B-4A49-9C46-4D5487F87503}" presName="bgRect" presStyleLbl="bgShp" presStyleIdx="1" presStyleCnt="5"/>
      <dgm:spPr/>
    </dgm:pt>
    <dgm:pt modelId="{1CD44F17-00C0-4898-B980-BCA57A299735}" type="pres">
      <dgm:prSet presAssocID="{6C1DCF93-2F8B-4A49-9C46-4D5487F875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rama de flujo"/>
        </a:ext>
      </dgm:extLst>
    </dgm:pt>
    <dgm:pt modelId="{7BC164E3-9B4F-477F-9E38-D3E089575BC3}" type="pres">
      <dgm:prSet presAssocID="{6C1DCF93-2F8B-4A49-9C46-4D5487F87503}" presName="spaceRect" presStyleCnt="0"/>
      <dgm:spPr/>
    </dgm:pt>
    <dgm:pt modelId="{AED0CDE4-F68D-44A6-B7D6-2D1C011ACBCB}" type="pres">
      <dgm:prSet presAssocID="{6C1DCF93-2F8B-4A49-9C46-4D5487F87503}" presName="parTx" presStyleLbl="revTx" presStyleIdx="1" presStyleCnt="5">
        <dgm:presLayoutVars>
          <dgm:chMax val="0"/>
          <dgm:chPref val="0"/>
        </dgm:presLayoutVars>
      </dgm:prSet>
      <dgm:spPr/>
    </dgm:pt>
    <dgm:pt modelId="{CF1D2666-3D2E-4B56-8F12-7CF3C843254D}" type="pres">
      <dgm:prSet presAssocID="{16C998C4-3D2D-4680-B94A-EF3F452A9E88}" presName="sibTrans" presStyleCnt="0"/>
      <dgm:spPr/>
    </dgm:pt>
    <dgm:pt modelId="{35F04257-709C-4610-987B-CFF36A125F99}" type="pres">
      <dgm:prSet presAssocID="{93375F39-969E-400C-BD9E-841FDA384395}" presName="compNode" presStyleCnt="0"/>
      <dgm:spPr/>
    </dgm:pt>
    <dgm:pt modelId="{D61B2215-0B31-4E66-9F3A-57FAA11B3BBA}" type="pres">
      <dgm:prSet presAssocID="{93375F39-969E-400C-BD9E-841FDA384395}" presName="bgRect" presStyleLbl="bgShp" presStyleIdx="2" presStyleCnt="5"/>
      <dgm:spPr/>
    </dgm:pt>
    <dgm:pt modelId="{A29B93DF-10A0-4D50-851B-C62B6396412E}" type="pres">
      <dgm:prSet presAssocID="{93375F39-969E-400C-BD9E-841FDA38439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ador"/>
        </a:ext>
      </dgm:extLst>
    </dgm:pt>
    <dgm:pt modelId="{890609F0-99E0-4A98-A9FB-6D3759D0BEE3}" type="pres">
      <dgm:prSet presAssocID="{93375F39-969E-400C-BD9E-841FDA384395}" presName="spaceRect" presStyleCnt="0"/>
      <dgm:spPr/>
    </dgm:pt>
    <dgm:pt modelId="{B8977F2D-8916-43E7-B790-FE5C235675E4}" type="pres">
      <dgm:prSet presAssocID="{93375F39-969E-400C-BD9E-841FDA384395}" presName="parTx" presStyleLbl="revTx" presStyleIdx="2" presStyleCnt="5">
        <dgm:presLayoutVars>
          <dgm:chMax val="0"/>
          <dgm:chPref val="0"/>
        </dgm:presLayoutVars>
      </dgm:prSet>
      <dgm:spPr/>
    </dgm:pt>
    <dgm:pt modelId="{D93A5019-00D4-45E2-8C3E-A1EA86FC0C34}" type="pres">
      <dgm:prSet presAssocID="{7D827E8A-B3D7-40EB-87E8-BAA2B994DD2B}" presName="sibTrans" presStyleCnt="0"/>
      <dgm:spPr/>
    </dgm:pt>
    <dgm:pt modelId="{6D651210-7FE3-481E-BC80-849F48846422}" type="pres">
      <dgm:prSet presAssocID="{93DD7033-F59C-4A7C-BC80-F0FEC4B0B482}" presName="compNode" presStyleCnt="0"/>
      <dgm:spPr/>
    </dgm:pt>
    <dgm:pt modelId="{8BB4561D-8B92-464E-AF30-B1637BE50296}" type="pres">
      <dgm:prSet presAssocID="{93DD7033-F59C-4A7C-BC80-F0FEC4B0B482}" presName="bgRect" presStyleLbl="bgShp" presStyleIdx="3" presStyleCnt="5"/>
      <dgm:spPr/>
    </dgm:pt>
    <dgm:pt modelId="{867012D1-51B3-46A6-9E85-2E9A47D1DBD1}" type="pres">
      <dgm:prSet presAssocID="{93DD7033-F59C-4A7C-BC80-F0FEC4B0B48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onómetro"/>
        </a:ext>
      </dgm:extLst>
    </dgm:pt>
    <dgm:pt modelId="{A1356513-19E1-4B14-B7CB-D0EE32A2FE16}" type="pres">
      <dgm:prSet presAssocID="{93DD7033-F59C-4A7C-BC80-F0FEC4B0B482}" presName="spaceRect" presStyleCnt="0"/>
      <dgm:spPr/>
    </dgm:pt>
    <dgm:pt modelId="{5B31AEA3-A747-499E-AFD3-E391D7664572}" type="pres">
      <dgm:prSet presAssocID="{93DD7033-F59C-4A7C-BC80-F0FEC4B0B482}" presName="parTx" presStyleLbl="revTx" presStyleIdx="3" presStyleCnt="5">
        <dgm:presLayoutVars>
          <dgm:chMax val="0"/>
          <dgm:chPref val="0"/>
        </dgm:presLayoutVars>
      </dgm:prSet>
      <dgm:spPr/>
    </dgm:pt>
    <dgm:pt modelId="{6CE6844A-F9DD-457F-8185-8A50DE369CD7}" type="pres">
      <dgm:prSet presAssocID="{1E34AB78-E3D5-4098-B8AA-32391C13C05F}" presName="sibTrans" presStyleCnt="0"/>
      <dgm:spPr/>
    </dgm:pt>
    <dgm:pt modelId="{BB357A3E-C6A6-45BC-9876-ED35B4E64E05}" type="pres">
      <dgm:prSet presAssocID="{E6A2AFEB-54AE-46F1-896B-9BDE367E476D}" presName="compNode" presStyleCnt="0"/>
      <dgm:spPr/>
    </dgm:pt>
    <dgm:pt modelId="{AF18674D-C5E0-4663-A5E0-12AECA6ED174}" type="pres">
      <dgm:prSet presAssocID="{E6A2AFEB-54AE-46F1-896B-9BDE367E476D}" presName="bgRect" presStyleLbl="bgShp" presStyleIdx="4" presStyleCnt="5"/>
      <dgm:spPr/>
    </dgm:pt>
    <dgm:pt modelId="{23D8F20B-C738-4683-A0EA-D9A46C970BF6}" type="pres">
      <dgm:prSet presAssocID="{E6A2AFEB-54AE-46F1-896B-9BDE367E47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6FF84AD4-59A4-4B8B-9F8D-462E8023E82B}" type="pres">
      <dgm:prSet presAssocID="{E6A2AFEB-54AE-46F1-896B-9BDE367E476D}" presName="spaceRect" presStyleCnt="0"/>
      <dgm:spPr/>
    </dgm:pt>
    <dgm:pt modelId="{11644FC8-FDA1-4BC4-8018-CE87D72BCA30}" type="pres">
      <dgm:prSet presAssocID="{E6A2AFEB-54AE-46F1-896B-9BDE367E476D}" presName="parTx" presStyleLbl="revTx" presStyleIdx="4" presStyleCnt="5">
        <dgm:presLayoutVars>
          <dgm:chMax val="0"/>
          <dgm:chPref val="0"/>
        </dgm:presLayoutVars>
      </dgm:prSet>
      <dgm:spPr/>
    </dgm:pt>
  </dgm:ptLst>
  <dgm:cxnLst>
    <dgm:cxn modelId="{1E47A702-EDF5-4361-99E7-32464100E4F3}" type="presOf" srcId="{6C1DCF93-2F8B-4A49-9C46-4D5487F87503}" destId="{AED0CDE4-F68D-44A6-B7D6-2D1C011ACBCB}" srcOrd="0" destOrd="0" presId="urn:microsoft.com/office/officeart/2018/2/layout/IconVerticalSolidList"/>
    <dgm:cxn modelId="{208B170F-BB57-4764-85B6-C25B16D07B79}" srcId="{7C95FD6B-5AEA-418D-8526-F7671C05B546}" destId="{E6A2AFEB-54AE-46F1-896B-9BDE367E476D}" srcOrd="4" destOrd="0" parTransId="{8355B725-6934-4149-B81B-9250EE31E430}" sibTransId="{05E9C121-B526-4A94-A464-137A960A4358}"/>
    <dgm:cxn modelId="{7EE4F80F-2E8F-48F2-BDBC-487FA804718F}" srcId="{7C95FD6B-5AEA-418D-8526-F7671C05B546}" destId="{915B463D-A36C-4CA3-A661-E6D67928B1A6}" srcOrd="0" destOrd="0" parTransId="{054CA350-05D7-4985-95C4-53FF8F497542}" sibTransId="{D2454FEA-9BF9-49CC-A30D-BC2C63650973}"/>
    <dgm:cxn modelId="{A42E9C28-53DE-4B8E-9061-4AC8E5FCCBC2}" srcId="{7C95FD6B-5AEA-418D-8526-F7671C05B546}" destId="{93375F39-969E-400C-BD9E-841FDA384395}" srcOrd="2" destOrd="0" parTransId="{DA719730-CE2D-4C88-B37A-B2F2E94584B0}" sibTransId="{7D827E8A-B3D7-40EB-87E8-BAA2B994DD2B}"/>
    <dgm:cxn modelId="{266AFC44-9D4A-43FB-9B9C-024A02E403BF}" srcId="{7C95FD6B-5AEA-418D-8526-F7671C05B546}" destId="{6C1DCF93-2F8B-4A49-9C46-4D5487F87503}" srcOrd="1" destOrd="0" parTransId="{8A6FC430-9107-4565-BF8C-EBA06C047A7C}" sibTransId="{16C998C4-3D2D-4680-B94A-EF3F452A9E88}"/>
    <dgm:cxn modelId="{7393A96B-6F20-456A-B952-C338AFB646B4}" type="presOf" srcId="{915B463D-A36C-4CA3-A661-E6D67928B1A6}" destId="{29B61DCB-7FF2-492F-9F94-C5B19F78E44B}" srcOrd="0" destOrd="0" presId="urn:microsoft.com/office/officeart/2018/2/layout/IconVerticalSolidList"/>
    <dgm:cxn modelId="{92915490-5CB1-4B83-AE8A-78A92CD8957F}" type="presOf" srcId="{E6A2AFEB-54AE-46F1-896B-9BDE367E476D}" destId="{11644FC8-FDA1-4BC4-8018-CE87D72BCA30}" srcOrd="0" destOrd="0" presId="urn:microsoft.com/office/officeart/2018/2/layout/IconVerticalSolidList"/>
    <dgm:cxn modelId="{5AF8B69D-C8B8-4E19-8B71-03915DAB0AC8}" type="presOf" srcId="{7C95FD6B-5AEA-418D-8526-F7671C05B546}" destId="{8DB16093-30B4-47AF-9EC8-92332F82A049}" srcOrd="0" destOrd="0" presId="urn:microsoft.com/office/officeart/2018/2/layout/IconVerticalSolidList"/>
    <dgm:cxn modelId="{6B54D7CF-3B54-41F9-82B5-846D646FB25B}" srcId="{7C95FD6B-5AEA-418D-8526-F7671C05B546}" destId="{93DD7033-F59C-4A7C-BC80-F0FEC4B0B482}" srcOrd="3" destOrd="0" parTransId="{A405131C-68BD-4D3D-805F-8D57CFD5CE9F}" sibTransId="{1E34AB78-E3D5-4098-B8AA-32391C13C05F}"/>
    <dgm:cxn modelId="{C7CC9DE5-3511-40A5-A646-6D2E197ADB1F}" type="presOf" srcId="{93375F39-969E-400C-BD9E-841FDA384395}" destId="{B8977F2D-8916-43E7-B790-FE5C235675E4}" srcOrd="0" destOrd="0" presId="urn:microsoft.com/office/officeart/2018/2/layout/IconVerticalSolidList"/>
    <dgm:cxn modelId="{D5EF25F0-C38D-40B0-A7D0-09CBB91E9C85}" type="presOf" srcId="{93DD7033-F59C-4A7C-BC80-F0FEC4B0B482}" destId="{5B31AEA3-A747-499E-AFD3-E391D7664572}" srcOrd="0" destOrd="0" presId="urn:microsoft.com/office/officeart/2018/2/layout/IconVerticalSolidList"/>
    <dgm:cxn modelId="{9D755E30-C721-422D-A4B1-2358D39ECF5A}" type="presParOf" srcId="{8DB16093-30B4-47AF-9EC8-92332F82A049}" destId="{36EA889B-D7F6-4151-A89A-6B595E92BB8B}" srcOrd="0" destOrd="0" presId="urn:microsoft.com/office/officeart/2018/2/layout/IconVerticalSolidList"/>
    <dgm:cxn modelId="{3EC7CEB4-F3C4-4F93-9911-AA2972A405CC}" type="presParOf" srcId="{36EA889B-D7F6-4151-A89A-6B595E92BB8B}" destId="{77EB6ED1-F6FE-4CA5-A1A6-4B87770BBE1B}" srcOrd="0" destOrd="0" presId="urn:microsoft.com/office/officeart/2018/2/layout/IconVerticalSolidList"/>
    <dgm:cxn modelId="{085EE046-4F25-418B-A253-1B4A2DED357B}" type="presParOf" srcId="{36EA889B-D7F6-4151-A89A-6B595E92BB8B}" destId="{46A31B2D-FAB7-4E59-9328-82D27EEA4F8B}" srcOrd="1" destOrd="0" presId="urn:microsoft.com/office/officeart/2018/2/layout/IconVerticalSolidList"/>
    <dgm:cxn modelId="{F4E16C69-FD5B-4CBF-B419-7D8EF688F6CD}" type="presParOf" srcId="{36EA889B-D7F6-4151-A89A-6B595E92BB8B}" destId="{4DF4643B-4271-46EC-B2D4-7880F84E57FA}" srcOrd="2" destOrd="0" presId="urn:microsoft.com/office/officeart/2018/2/layout/IconVerticalSolidList"/>
    <dgm:cxn modelId="{E419733D-D16D-412E-8831-CCD88AFB61A0}" type="presParOf" srcId="{36EA889B-D7F6-4151-A89A-6B595E92BB8B}" destId="{29B61DCB-7FF2-492F-9F94-C5B19F78E44B}" srcOrd="3" destOrd="0" presId="urn:microsoft.com/office/officeart/2018/2/layout/IconVerticalSolidList"/>
    <dgm:cxn modelId="{7597C94C-4630-40AA-B605-84595E8661EA}" type="presParOf" srcId="{8DB16093-30B4-47AF-9EC8-92332F82A049}" destId="{FEC64670-1F00-49D5-A260-1A88CFAEB727}" srcOrd="1" destOrd="0" presId="urn:microsoft.com/office/officeart/2018/2/layout/IconVerticalSolidList"/>
    <dgm:cxn modelId="{5CC5296F-30E5-4E17-94C9-2913DEF37C06}" type="presParOf" srcId="{8DB16093-30B4-47AF-9EC8-92332F82A049}" destId="{00806807-BA47-4884-887C-61EEA6006C8D}" srcOrd="2" destOrd="0" presId="urn:microsoft.com/office/officeart/2018/2/layout/IconVerticalSolidList"/>
    <dgm:cxn modelId="{FF96EE07-8DDF-44DC-9F95-D9A6F78DFE4A}" type="presParOf" srcId="{00806807-BA47-4884-887C-61EEA6006C8D}" destId="{0C85E3AE-8B41-46D3-9D56-B869156CF4DA}" srcOrd="0" destOrd="0" presId="urn:microsoft.com/office/officeart/2018/2/layout/IconVerticalSolidList"/>
    <dgm:cxn modelId="{C7CC6CEA-BF09-47FB-A616-74F3DB29F35F}" type="presParOf" srcId="{00806807-BA47-4884-887C-61EEA6006C8D}" destId="{1CD44F17-00C0-4898-B980-BCA57A299735}" srcOrd="1" destOrd="0" presId="urn:microsoft.com/office/officeart/2018/2/layout/IconVerticalSolidList"/>
    <dgm:cxn modelId="{E39A742E-D974-40C6-8E1E-E1C9C63F7BE7}" type="presParOf" srcId="{00806807-BA47-4884-887C-61EEA6006C8D}" destId="{7BC164E3-9B4F-477F-9E38-D3E089575BC3}" srcOrd="2" destOrd="0" presId="urn:microsoft.com/office/officeart/2018/2/layout/IconVerticalSolidList"/>
    <dgm:cxn modelId="{A228D0A4-92CF-470E-A3FF-070B06F077C2}" type="presParOf" srcId="{00806807-BA47-4884-887C-61EEA6006C8D}" destId="{AED0CDE4-F68D-44A6-B7D6-2D1C011ACBCB}" srcOrd="3" destOrd="0" presId="urn:microsoft.com/office/officeart/2018/2/layout/IconVerticalSolidList"/>
    <dgm:cxn modelId="{1D2ADBF5-9C99-434A-9BF4-E7EBC5F7DC29}" type="presParOf" srcId="{8DB16093-30B4-47AF-9EC8-92332F82A049}" destId="{CF1D2666-3D2E-4B56-8F12-7CF3C843254D}" srcOrd="3" destOrd="0" presId="urn:microsoft.com/office/officeart/2018/2/layout/IconVerticalSolidList"/>
    <dgm:cxn modelId="{4C318F93-8E5F-4024-BEA2-5AD28DE5EFD4}" type="presParOf" srcId="{8DB16093-30B4-47AF-9EC8-92332F82A049}" destId="{35F04257-709C-4610-987B-CFF36A125F99}" srcOrd="4" destOrd="0" presId="urn:microsoft.com/office/officeart/2018/2/layout/IconVerticalSolidList"/>
    <dgm:cxn modelId="{A9A90F98-F23B-4A66-8E53-A3D4042B37BF}" type="presParOf" srcId="{35F04257-709C-4610-987B-CFF36A125F99}" destId="{D61B2215-0B31-4E66-9F3A-57FAA11B3BBA}" srcOrd="0" destOrd="0" presId="urn:microsoft.com/office/officeart/2018/2/layout/IconVerticalSolidList"/>
    <dgm:cxn modelId="{0FBBC625-A199-4CF1-AE04-3B5F6A3BDE46}" type="presParOf" srcId="{35F04257-709C-4610-987B-CFF36A125F99}" destId="{A29B93DF-10A0-4D50-851B-C62B6396412E}" srcOrd="1" destOrd="0" presId="urn:microsoft.com/office/officeart/2018/2/layout/IconVerticalSolidList"/>
    <dgm:cxn modelId="{FD04B3A5-9348-43C5-9202-1BE9FBA61924}" type="presParOf" srcId="{35F04257-709C-4610-987B-CFF36A125F99}" destId="{890609F0-99E0-4A98-A9FB-6D3759D0BEE3}" srcOrd="2" destOrd="0" presId="urn:microsoft.com/office/officeart/2018/2/layout/IconVerticalSolidList"/>
    <dgm:cxn modelId="{F26093E1-75B9-46FC-8427-84B565BEFE55}" type="presParOf" srcId="{35F04257-709C-4610-987B-CFF36A125F99}" destId="{B8977F2D-8916-43E7-B790-FE5C235675E4}" srcOrd="3" destOrd="0" presId="urn:microsoft.com/office/officeart/2018/2/layout/IconVerticalSolidList"/>
    <dgm:cxn modelId="{BBCFF23F-4783-4698-9889-59DAA6CDEB71}" type="presParOf" srcId="{8DB16093-30B4-47AF-9EC8-92332F82A049}" destId="{D93A5019-00D4-45E2-8C3E-A1EA86FC0C34}" srcOrd="5" destOrd="0" presId="urn:microsoft.com/office/officeart/2018/2/layout/IconVerticalSolidList"/>
    <dgm:cxn modelId="{E46CE948-8F40-4059-BDEE-B299B9CD0884}" type="presParOf" srcId="{8DB16093-30B4-47AF-9EC8-92332F82A049}" destId="{6D651210-7FE3-481E-BC80-849F48846422}" srcOrd="6" destOrd="0" presId="urn:microsoft.com/office/officeart/2018/2/layout/IconVerticalSolidList"/>
    <dgm:cxn modelId="{0F36ED48-3CC4-473D-8FFA-184A423D6C76}" type="presParOf" srcId="{6D651210-7FE3-481E-BC80-849F48846422}" destId="{8BB4561D-8B92-464E-AF30-B1637BE50296}" srcOrd="0" destOrd="0" presId="urn:microsoft.com/office/officeart/2018/2/layout/IconVerticalSolidList"/>
    <dgm:cxn modelId="{9767D87C-4856-404F-B040-8405759523EE}" type="presParOf" srcId="{6D651210-7FE3-481E-BC80-849F48846422}" destId="{867012D1-51B3-46A6-9E85-2E9A47D1DBD1}" srcOrd="1" destOrd="0" presId="urn:microsoft.com/office/officeart/2018/2/layout/IconVerticalSolidList"/>
    <dgm:cxn modelId="{FA963F15-54D8-4A53-8F75-138026CC0B08}" type="presParOf" srcId="{6D651210-7FE3-481E-BC80-849F48846422}" destId="{A1356513-19E1-4B14-B7CB-D0EE32A2FE16}" srcOrd="2" destOrd="0" presId="urn:microsoft.com/office/officeart/2018/2/layout/IconVerticalSolidList"/>
    <dgm:cxn modelId="{E4B6B0E6-D01B-45D3-B87F-C59205D75B5C}" type="presParOf" srcId="{6D651210-7FE3-481E-BC80-849F48846422}" destId="{5B31AEA3-A747-499E-AFD3-E391D7664572}" srcOrd="3" destOrd="0" presId="urn:microsoft.com/office/officeart/2018/2/layout/IconVerticalSolidList"/>
    <dgm:cxn modelId="{68FB9B6C-69E2-43C5-8872-9E689124FACA}" type="presParOf" srcId="{8DB16093-30B4-47AF-9EC8-92332F82A049}" destId="{6CE6844A-F9DD-457F-8185-8A50DE369CD7}" srcOrd="7" destOrd="0" presId="urn:microsoft.com/office/officeart/2018/2/layout/IconVerticalSolidList"/>
    <dgm:cxn modelId="{CED80F1B-9421-4665-B7EE-0BC247B2E3D3}" type="presParOf" srcId="{8DB16093-30B4-47AF-9EC8-92332F82A049}" destId="{BB357A3E-C6A6-45BC-9876-ED35B4E64E05}" srcOrd="8" destOrd="0" presId="urn:microsoft.com/office/officeart/2018/2/layout/IconVerticalSolidList"/>
    <dgm:cxn modelId="{1A394222-A933-4C5C-B45D-5DC6491C2EA8}" type="presParOf" srcId="{BB357A3E-C6A6-45BC-9876-ED35B4E64E05}" destId="{AF18674D-C5E0-4663-A5E0-12AECA6ED174}" srcOrd="0" destOrd="0" presId="urn:microsoft.com/office/officeart/2018/2/layout/IconVerticalSolidList"/>
    <dgm:cxn modelId="{3C2CDDB7-BCF9-4B53-A1FB-1CF3A1CBB551}" type="presParOf" srcId="{BB357A3E-C6A6-45BC-9876-ED35B4E64E05}" destId="{23D8F20B-C738-4683-A0EA-D9A46C970BF6}" srcOrd="1" destOrd="0" presId="urn:microsoft.com/office/officeart/2018/2/layout/IconVerticalSolidList"/>
    <dgm:cxn modelId="{5D262B41-608B-484F-9C07-C71F2D4944FB}" type="presParOf" srcId="{BB357A3E-C6A6-45BC-9876-ED35B4E64E05}" destId="{6FF84AD4-59A4-4B8B-9F8D-462E8023E82B}" srcOrd="2" destOrd="0" presId="urn:microsoft.com/office/officeart/2018/2/layout/IconVerticalSolidList"/>
    <dgm:cxn modelId="{88073DE4-0323-4450-948C-73C2FCD26A6D}" type="presParOf" srcId="{BB357A3E-C6A6-45BC-9876-ED35B4E64E05}" destId="{11644FC8-FDA1-4BC4-8018-CE87D72BCA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FD52E7-B680-40B6-9A79-ECBA8A63E078}"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559D9CE-5A1F-4967-86ED-A84C70DB0FF7}">
      <dgm:prSet/>
      <dgm:spPr/>
      <dgm:t>
        <a:bodyPr/>
        <a:lstStyle/>
        <a:p>
          <a:pPr>
            <a:lnSpc>
              <a:spcPct val="100000"/>
            </a:lnSpc>
            <a:defRPr cap="all"/>
          </a:pPr>
          <a:r>
            <a:rPr lang="es-AR"/>
            <a:t>Durante este trabajo, exploramos el funcionamiento interno de los algoritmos de búsqueda y ordenamiento.</a:t>
          </a:r>
          <a:br>
            <a:rPr lang="es-AR" dirty="0"/>
          </a:br>
          <a:r>
            <a:rPr lang="es-AR"/>
            <a:t> Logramos comprender cómo aplicarlos, su nivel de eficiencia y en qué contextos son más útiles.</a:t>
          </a:r>
        </a:p>
      </dgm:t>
    </dgm:pt>
    <dgm:pt modelId="{E5F3AA16-872E-4B4A-8DC1-530B7B1CBB57}" type="parTrans" cxnId="{56E938AC-05D0-40AD-B557-DC650B5652CE}">
      <dgm:prSet/>
      <dgm:spPr/>
      <dgm:t>
        <a:bodyPr/>
        <a:lstStyle/>
        <a:p>
          <a:endParaRPr lang="en-US"/>
        </a:p>
      </dgm:t>
    </dgm:pt>
    <dgm:pt modelId="{B08F225D-9B7F-4FFE-A11C-A0DD48B5912D}" type="sibTrans" cxnId="{56E938AC-05D0-40AD-B557-DC650B5652CE}">
      <dgm:prSet/>
      <dgm:spPr/>
      <dgm:t>
        <a:bodyPr/>
        <a:lstStyle/>
        <a:p>
          <a:endParaRPr lang="en-US"/>
        </a:p>
      </dgm:t>
    </dgm:pt>
    <dgm:pt modelId="{85BF624F-30AB-46EC-A337-B72D8DF4068A}">
      <dgm:prSet/>
      <dgm:spPr/>
      <dgm:t>
        <a:bodyPr/>
        <a:lstStyle/>
        <a:p>
          <a:pPr>
            <a:lnSpc>
              <a:spcPct val="100000"/>
            </a:lnSpc>
            <a:defRPr cap="all"/>
          </a:pPr>
          <a:r>
            <a:rPr lang="es-AR"/>
            <a:t>Una dificultad que tuvimos fue comprender al principio cómo funcionan algunos algoritmos más complejos. Lo resolvimos investigando, viendo ejemplos y ayudándonos entre todos para entender mejor los conceptos.</a:t>
          </a:r>
        </a:p>
      </dgm:t>
    </dgm:pt>
    <dgm:pt modelId="{0C094BA7-42E6-4437-A5D0-D37853CF84DA}" type="parTrans" cxnId="{91860713-6EBD-45B0-9379-976DBABFB073}">
      <dgm:prSet/>
      <dgm:spPr/>
      <dgm:t>
        <a:bodyPr/>
        <a:lstStyle/>
        <a:p>
          <a:endParaRPr lang="en-US"/>
        </a:p>
      </dgm:t>
    </dgm:pt>
    <dgm:pt modelId="{EC97C041-6657-45F1-AD1A-F599422D070C}" type="sibTrans" cxnId="{91860713-6EBD-45B0-9379-976DBABFB073}">
      <dgm:prSet/>
      <dgm:spPr/>
      <dgm:t>
        <a:bodyPr/>
        <a:lstStyle/>
        <a:p>
          <a:endParaRPr lang="en-US"/>
        </a:p>
      </dgm:t>
    </dgm:pt>
    <dgm:pt modelId="{4DD9B5D8-BAB6-4D64-A072-9A2BF711CA12}">
      <dgm:prSet/>
      <dgm:spPr/>
      <dgm:t>
        <a:bodyPr/>
        <a:lstStyle/>
        <a:p>
          <a:pPr>
            <a:lnSpc>
              <a:spcPct val="100000"/>
            </a:lnSpc>
            <a:defRPr cap="all"/>
          </a:pPr>
          <a:r>
            <a:rPr lang="es-AR"/>
            <a:t>Una mejora importante identificada es la organización del equipo.</a:t>
          </a:r>
          <a:br>
            <a:rPr lang="es-AR" dirty="0"/>
          </a:br>
          <a:r>
            <a:rPr lang="es-AR"/>
            <a:t> Aunque cumplimos con los objetivos, al principio tuvimos dificultades para coordinar horarios y roles.</a:t>
          </a:r>
          <a:br>
            <a:rPr lang="es-AR" dirty="0"/>
          </a:br>
          <a:r>
            <a:rPr lang="es-AR"/>
            <a:t> Esto nos dejó como aprendizaje la importancia de una planificación clara y una comunicación fluida desde el inicio del proyecto.</a:t>
          </a:r>
          <a:br>
            <a:rPr lang="es-AR" dirty="0"/>
          </a:br>
          <a:endParaRPr lang="es-AR" dirty="0">
            <a:latin typeface="Bierstadt"/>
          </a:endParaRPr>
        </a:p>
      </dgm:t>
    </dgm:pt>
    <dgm:pt modelId="{BA40ED10-4308-4B27-BB0D-EBFF68D0C4EA}" type="parTrans" cxnId="{F2940E66-3080-4849-8705-157067CED0A3}">
      <dgm:prSet/>
      <dgm:spPr/>
      <dgm:t>
        <a:bodyPr/>
        <a:lstStyle/>
        <a:p>
          <a:endParaRPr lang="en-US"/>
        </a:p>
      </dgm:t>
    </dgm:pt>
    <dgm:pt modelId="{A560B5D0-B906-44E7-A7EC-A80D87960548}" type="sibTrans" cxnId="{F2940E66-3080-4849-8705-157067CED0A3}">
      <dgm:prSet/>
      <dgm:spPr/>
      <dgm:t>
        <a:bodyPr/>
        <a:lstStyle/>
        <a:p>
          <a:endParaRPr lang="en-US"/>
        </a:p>
      </dgm:t>
    </dgm:pt>
    <dgm:pt modelId="{D0305D5B-E4D8-4593-84C6-F69E34F0C823}" type="pres">
      <dgm:prSet presAssocID="{C0FD52E7-B680-40B6-9A79-ECBA8A63E078}" presName="root" presStyleCnt="0">
        <dgm:presLayoutVars>
          <dgm:dir/>
          <dgm:resizeHandles val="exact"/>
        </dgm:presLayoutVars>
      </dgm:prSet>
      <dgm:spPr/>
    </dgm:pt>
    <dgm:pt modelId="{947C55CC-B048-46CA-A25C-09034B5261A8}" type="pres">
      <dgm:prSet presAssocID="{E559D9CE-5A1F-4967-86ED-A84C70DB0FF7}" presName="compNode" presStyleCnt="0"/>
      <dgm:spPr/>
    </dgm:pt>
    <dgm:pt modelId="{6B0B7FE5-2951-4319-8907-911EC2363150}" type="pres">
      <dgm:prSet presAssocID="{E559D9CE-5A1F-4967-86ED-A84C70DB0FF7}" presName="iconBgRect" presStyleLbl="bgShp" presStyleIdx="0" presStyleCnt="3"/>
      <dgm:spPr>
        <a:prstGeom prst="round2DiagRect">
          <a:avLst>
            <a:gd name="adj1" fmla="val 29727"/>
            <a:gd name="adj2" fmla="val 0"/>
          </a:avLst>
        </a:prstGeom>
      </dgm:spPr>
    </dgm:pt>
    <dgm:pt modelId="{42D41760-6774-4410-8D7D-451C4443BEB7}" type="pres">
      <dgm:prSet presAssocID="{E559D9CE-5A1F-4967-86ED-A84C70DB0F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4A4882C3-F22E-4B69-9F7A-F539A5FAC548}" type="pres">
      <dgm:prSet presAssocID="{E559D9CE-5A1F-4967-86ED-A84C70DB0FF7}" presName="spaceRect" presStyleCnt="0"/>
      <dgm:spPr/>
    </dgm:pt>
    <dgm:pt modelId="{12D79DDF-B30F-4496-932F-7C7BAFED9167}" type="pres">
      <dgm:prSet presAssocID="{E559D9CE-5A1F-4967-86ED-A84C70DB0FF7}" presName="textRect" presStyleLbl="revTx" presStyleIdx="0" presStyleCnt="3">
        <dgm:presLayoutVars>
          <dgm:chMax val="1"/>
          <dgm:chPref val="1"/>
        </dgm:presLayoutVars>
      </dgm:prSet>
      <dgm:spPr/>
    </dgm:pt>
    <dgm:pt modelId="{F1CA0143-FECB-4E93-91A2-C4E9C98FFB83}" type="pres">
      <dgm:prSet presAssocID="{B08F225D-9B7F-4FFE-A11C-A0DD48B5912D}" presName="sibTrans" presStyleCnt="0"/>
      <dgm:spPr/>
    </dgm:pt>
    <dgm:pt modelId="{340DEB63-93D8-4943-AA76-C8C1BC8662E8}" type="pres">
      <dgm:prSet presAssocID="{85BF624F-30AB-46EC-A337-B72D8DF4068A}" presName="compNode" presStyleCnt="0"/>
      <dgm:spPr/>
    </dgm:pt>
    <dgm:pt modelId="{4B765003-FBFD-4EA6-87ED-AFE213AECF3D}" type="pres">
      <dgm:prSet presAssocID="{85BF624F-30AB-46EC-A337-B72D8DF4068A}" presName="iconBgRect" presStyleLbl="bgShp" presStyleIdx="1" presStyleCnt="3"/>
      <dgm:spPr>
        <a:prstGeom prst="round2DiagRect">
          <a:avLst>
            <a:gd name="adj1" fmla="val 29727"/>
            <a:gd name="adj2" fmla="val 0"/>
          </a:avLst>
        </a:prstGeom>
      </dgm:spPr>
    </dgm:pt>
    <dgm:pt modelId="{602B4B4E-F9E8-4A33-A83A-EFE3B153A8EE}" type="pres">
      <dgm:prSet presAssocID="{85BF624F-30AB-46EC-A337-B72D8DF4068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929EEEC-897D-494B-A5AA-E2875B70F924}" type="pres">
      <dgm:prSet presAssocID="{85BF624F-30AB-46EC-A337-B72D8DF4068A}" presName="spaceRect" presStyleCnt="0"/>
      <dgm:spPr/>
    </dgm:pt>
    <dgm:pt modelId="{5512DEC6-C48B-4B1A-ABCC-59F34E61EB5B}" type="pres">
      <dgm:prSet presAssocID="{85BF624F-30AB-46EC-A337-B72D8DF4068A}" presName="textRect" presStyleLbl="revTx" presStyleIdx="1" presStyleCnt="3">
        <dgm:presLayoutVars>
          <dgm:chMax val="1"/>
          <dgm:chPref val="1"/>
        </dgm:presLayoutVars>
      </dgm:prSet>
      <dgm:spPr/>
    </dgm:pt>
    <dgm:pt modelId="{6A9581D9-F0F4-4D36-AFE2-72B452ADDD81}" type="pres">
      <dgm:prSet presAssocID="{EC97C041-6657-45F1-AD1A-F599422D070C}" presName="sibTrans" presStyleCnt="0"/>
      <dgm:spPr/>
    </dgm:pt>
    <dgm:pt modelId="{EE9C20BC-C9D9-485F-9563-A0C64EBEE58C}" type="pres">
      <dgm:prSet presAssocID="{4DD9B5D8-BAB6-4D64-A072-9A2BF711CA12}" presName="compNode" presStyleCnt="0"/>
      <dgm:spPr/>
    </dgm:pt>
    <dgm:pt modelId="{9DC564F5-5A1F-453E-92FC-48FEF5072076}" type="pres">
      <dgm:prSet presAssocID="{4DD9B5D8-BAB6-4D64-A072-9A2BF711CA12}" presName="iconBgRect" presStyleLbl="bgShp" presStyleIdx="2" presStyleCnt="3"/>
      <dgm:spPr>
        <a:prstGeom prst="round2DiagRect">
          <a:avLst>
            <a:gd name="adj1" fmla="val 29727"/>
            <a:gd name="adj2" fmla="val 0"/>
          </a:avLst>
        </a:prstGeom>
      </dgm:spPr>
    </dgm:pt>
    <dgm:pt modelId="{369E2E8B-0297-497E-A1EC-62FF5BACB682}" type="pres">
      <dgm:prSet presAssocID="{4DD9B5D8-BAB6-4D64-A072-9A2BF711CA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na"/>
        </a:ext>
      </dgm:extLst>
    </dgm:pt>
    <dgm:pt modelId="{A75EFC87-FE2D-447A-8C56-7883F80CEFC2}" type="pres">
      <dgm:prSet presAssocID="{4DD9B5D8-BAB6-4D64-A072-9A2BF711CA12}" presName="spaceRect" presStyleCnt="0"/>
      <dgm:spPr/>
    </dgm:pt>
    <dgm:pt modelId="{7B077949-1335-459F-B084-CCEAC452B38B}" type="pres">
      <dgm:prSet presAssocID="{4DD9B5D8-BAB6-4D64-A072-9A2BF711CA12}" presName="textRect" presStyleLbl="revTx" presStyleIdx="2" presStyleCnt="3">
        <dgm:presLayoutVars>
          <dgm:chMax val="1"/>
          <dgm:chPref val="1"/>
        </dgm:presLayoutVars>
      </dgm:prSet>
      <dgm:spPr/>
    </dgm:pt>
  </dgm:ptLst>
  <dgm:cxnLst>
    <dgm:cxn modelId="{00329E0C-D6A9-44F2-BE86-154F5CC4BA44}" type="presOf" srcId="{85BF624F-30AB-46EC-A337-B72D8DF4068A}" destId="{5512DEC6-C48B-4B1A-ABCC-59F34E61EB5B}" srcOrd="0" destOrd="0" presId="urn:microsoft.com/office/officeart/2018/5/layout/IconLeafLabelList"/>
    <dgm:cxn modelId="{91860713-6EBD-45B0-9379-976DBABFB073}" srcId="{C0FD52E7-B680-40B6-9A79-ECBA8A63E078}" destId="{85BF624F-30AB-46EC-A337-B72D8DF4068A}" srcOrd="1" destOrd="0" parTransId="{0C094BA7-42E6-4437-A5D0-D37853CF84DA}" sibTransId="{EC97C041-6657-45F1-AD1A-F599422D070C}"/>
    <dgm:cxn modelId="{B3EDBC1D-1EFE-41A7-97EA-6B7F84959935}" type="presOf" srcId="{4DD9B5D8-BAB6-4D64-A072-9A2BF711CA12}" destId="{7B077949-1335-459F-B084-CCEAC452B38B}" srcOrd="0" destOrd="0" presId="urn:microsoft.com/office/officeart/2018/5/layout/IconLeafLabelList"/>
    <dgm:cxn modelId="{276BC827-F6AD-4B3A-92A8-E32E0E35C772}" type="presOf" srcId="{C0FD52E7-B680-40B6-9A79-ECBA8A63E078}" destId="{D0305D5B-E4D8-4593-84C6-F69E34F0C823}" srcOrd="0" destOrd="0" presId="urn:microsoft.com/office/officeart/2018/5/layout/IconLeafLabelList"/>
    <dgm:cxn modelId="{F2940E66-3080-4849-8705-157067CED0A3}" srcId="{C0FD52E7-B680-40B6-9A79-ECBA8A63E078}" destId="{4DD9B5D8-BAB6-4D64-A072-9A2BF711CA12}" srcOrd="2" destOrd="0" parTransId="{BA40ED10-4308-4B27-BB0D-EBFF68D0C4EA}" sibTransId="{A560B5D0-B906-44E7-A7EC-A80D87960548}"/>
    <dgm:cxn modelId="{67F921A3-6E3B-4FE8-B576-3608AC43DDC9}" type="presOf" srcId="{E559D9CE-5A1F-4967-86ED-A84C70DB0FF7}" destId="{12D79DDF-B30F-4496-932F-7C7BAFED9167}" srcOrd="0" destOrd="0" presId="urn:microsoft.com/office/officeart/2018/5/layout/IconLeafLabelList"/>
    <dgm:cxn modelId="{56E938AC-05D0-40AD-B557-DC650B5652CE}" srcId="{C0FD52E7-B680-40B6-9A79-ECBA8A63E078}" destId="{E559D9CE-5A1F-4967-86ED-A84C70DB0FF7}" srcOrd="0" destOrd="0" parTransId="{E5F3AA16-872E-4B4A-8DC1-530B7B1CBB57}" sibTransId="{B08F225D-9B7F-4FFE-A11C-A0DD48B5912D}"/>
    <dgm:cxn modelId="{75CABD1A-1A37-4FF5-BCBB-D2258A87DC73}" type="presParOf" srcId="{D0305D5B-E4D8-4593-84C6-F69E34F0C823}" destId="{947C55CC-B048-46CA-A25C-09034B5261A8}" srcOrd="0" destOrd="0" presId="urn:microsoft.com/office/officeart/2018/5/layout/IconLeafLabelList"/>
    <dgm:cxn modelId="{B49DA70E-AF45-4A1E-847B-C3063EBA3F1D}" type="presParOf" srcId="{947C55CC-B048-46CA-A25C-09034B5261A8}" destId="{6B0B7FE5-2951-4319-8907-911EC2363150}" srcOrd="0" destOrd="0" presId="urn:microsoft.com/office/officeart/2018/5/layout/IconLeafLabelList"/>
    <dgm:cxn modelId="{309E3D8E-ADC4-4BFF-8398-8A40A009FC8F}" type="presParOf" srcId="{947C55CC-B048-46CA-A25C-09034B5261A8}" destId="{42D41760-6774-4410-8D7D-451C4443BEB7}" srcOrd="1" destOrd="0" presId="urn:microsoft.com/office/officeart/2018/5/layout/IconLeafLabelList"/>
    <dgm:cxn modelId="{4AD3FBFA-DEA2-45E1-A97D-8AF11CCBF913}" type="presParOf" srcId="{947C55CC-B048-46CA-A25C-09034B5261A8}" destId="{4A4882C3-F22E-4B69-9F7A-F539A5FAC548}" srcOrd="2" destOrd="0" presId="urn:microsoft.com/office/officeart/2018/5/layout/IconLeafLabelList"/>
    <dgm:cxn modelId="{EFA588A7-48FC-45FA-82F7-560D3AE9C2DF}" type="presParOf" srcId="{947C55CC-B048-46CA-A25C-09034B5261A8}" destId="{12D79DDF-B30F-4496-932F-7C7BAFED9167}" srcOrd="3" destOrd="0" presId="urn:microsoft.com/office/officeart/2018/5/layout/IconLeafLabelList"/>
    <dgm:cxn modelId="{EF8263DD-7CB0-4CBF-B116-1175B527E829}" type="presParOf" srcId="{D0305D5B-E4D8-4593-84C6-F69E34F0C823}" destId="{F1CA0143-FECB-4E93-91A2-C4E9C98FFB83}" srcOrd="1" destOrd="0" presId="urn:microsoft.com/office/officeart/2018/5/layout/IconLeafLabelList"/>
    <dgm:cxn modelId="{C72CABDF-A56E-4CB9-99E5-6A4DCD4AFB58}" type="presParOf" srcId="{D0305D5B-E4D8-4593-84C6-F69E34F0C823}" destId="{340DEB63-93D8-4943-AA76-C8C1BC8662E8}" srcOrd="2" destOrd="0" presId="urn:microsoft.com/office/officeart/2018/5/layout/IconLeafLabelList"/>
    <dgm:cxn modelId="{A3735EC2-B8C3-486D-BC00-BEBC146B8A31}" type="presParOf" srcId="{340DEB63-93D8-4943-AA76-C8C1BC8662E8}" destId="{4B765003-FBFD-4EA6-87ED-AFE213AECF3D}" srcOrd="0" destOrd="0" presId="urn:microsoft.com/office/officeart/2018/5/layout/IconLeafLabelList"/>
    <dgm:cxn modelId="{FB3338C3-8F43-4693-90FC-D22FC73CCDAF}" type="presParOf" srcId="{340DEB63-93D8-4943-AA76-C8C1BC8662E8}" destId="{602B4B4E-F9E8-4A33-A83A-EFE3B153A8EE}" srcOrd="1" destOrd="0" presId="urn:microsoft.com/office/officeart/2018/5/layout/IconLeafLabelList"/>
    <dgm:cxn modelId="{ECE9C42A-AB12-49F7-B1B4-D1CD990A1410}" type="presParOf" srcId="{340DEB63-93D8-4943-AA76-C8C1BC8662E8}" destId="{6929EEEC-897D-494B-A5AA-E2875B70F924}" srcOrd="2" destOrd="0" presId="urn:microsoft.com/office/officeart/2018/5/layout/IconLeafLabelList"/>
    <dgm:cxn modelId="{9DD74DA5-2DE1-4F40-93FF-031EF3EFD9EA}" type="presParOf" srcId="{340DEB63-93D8-4943-AA76-C8C1BC8662E8}" destId="{5512DEC6-C48B-4B1A-ABCC-59F34E61EB5B}" srcOrd="3" destOrd="0" presId="urn:microsoft.com/office/officeart/2018/5/layout/IconLeafLabelList"/>
    <dgm:cxn modelId="{AD50DDB6-7B78-46CF-9326-873DA809B2A3}" type="presParOf" srcId="{D0305D5B-E4D8-4593-84C6-F69E34F0C823}" destId="{6A9581D9-F0F4-4D36-AFE2-72B452ADDD81}" srcOrd="3" destOrd="0" presId="urn:microsoft.com/office/officeart/2018/5/layout/IconLeafLabelList"/>
    <dgm:cxn modelId="{174A1A19-3AA6-432B-B36E-A30109E8DD03}" type="presParOf" srcId="{D0305D5B-E4D8-4593-84C6-F69E34F0C823}" destId="{EE9C20BC-C9D9-485F-9563-A0C64EBEE58C}" srcOrd="4" destOrd="0" presId="urn:microsoft.com/office/officeart/2018/5/layout/IconLeafLabelList"/>
    <dgm:cxn modelId="{ECD65125-C7E3-4B17-AED7-A0A724D6ABF0}" type="presParOf" srcId="{EE9C20BC-C9D9-485F-9563-A0C64EBEE58C}" destId="{9DC564F5-5A1F-453E-92FC-48FEF5072076}" srcOrd="0" destOrd="0" presId="urn:microsoft.com/office/officeart/2018/5/layout/IconLeafLabelList"/>
    <dgm:cxn modelId="{E52A3316-B1F8-4347-B5B3-99C5A75E0BA4}" type="presParOf" srcId="{EE9C20BC-C9D9-485F-9563-A0C64EBEE58C}" destId="{369E2E8B-0297-497E-A1EC-62FF5BACB682}" srcOrd="1" destOrd="0" presId="urn:microsoft.com/office/officeart/2018/5/layout/IconLeafLabelList"/>
    <dgm:cxn modelId="{FC92F065-229B-4E5D-A0E6-B8360D85CC2D}" type="presParOf" srcId="{EE9C20BC-C9D9-485F-9563-A0C64EBEE58C}" destId="{A75EFC87-FE2D-447A-8C56-7883F80CEFC2}" srcOrd="2" destOrd="0" presId="urn:microsoft.com/office/officeart/2018/5/layout/IconLeafLabelList"/>
    <dgm:cxn modelId="{6FD95053-FBEC-46B7-A6EC-117092275727}" type="presParOf" srcId="{EE9C20BC-C9D9-485F-9563-A0C64EBEE58C}" destId="{7B077949-1335-459F-B084-CCEAC452B38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762EE-8022-4D78-9101-80E133800C3C}">
      <dsp:nvSpPr>
        <dsp:cNvPr id="0" name=""/>
        <dsp:cNvSpPr/>
      </dsp:nvSpPr>
      <dsp:spPr>
        <a:xfrm>
          <a:off x="0" y="656"/>
          <a:ext cx="6620255" cy="1535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A78B02-3A75-4089-AC49-87AE04D55E9A}">
      <dsp:nvSpPr>
        <dsp:cNvPr id="0" name=""/>
        <dsp:cNvSpPr/>
      </dsp:nvSpPr>
      <dsp:spPr>
        <a:xfrm>
          <a:off x="464584" y="346215"/>
          <a:ext cx="844699" cy="8446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53E12A-9DFC-46B8-9880-E63A3036CCE5}">
      <dsp:nvSpPr>
        <dsp:cNvPr id="0" name=""/>
        <dsp:cNvSpPr/>
      </dsp:nvSpPr>
      <dsp:spPr>
        <a:xfrm>
          <a:off x="1773868" y="656"/>
          <a:ext cx="4846387" cy="1535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41" tIns="162541" rIns="162541" bIns="162541" numCol="1" spcCol="1270" anchor="ctr" anchorCtr="0">
          <a:noAutofit/>
        </a:bodyPr>
        <a:lstStyle/>
        <a:p>
          <a:pPr marL="0" lvl="0" indent="0" algn="l" defTabSz="622300">
            <a:lnSpc>
              <a:spcPct val="90000"/>
            </a:lnSpc>
            <a:spcBef>
              <a:spcPct val="0"/>
            </a:spcBef>
            <a:spcAft>
              <a:spcPct val="35000"/>
            </a:spcAft>
            <a:buNone/>
          </a:pPr>
          <a:r>
            <a:rPr lang="es-ES" sz="1400" kern="1200"/>
            <a:t>En este trabajo nos enfocaremos en los algoritmos de búsqueda y los métodos de ordenamiento.</a:t>
          </a:r>
          <a:endParaRPr lang="en-US" sz="1400" kern="1200"/>
        </a:p>
      </dsp:txBody>
      <dsp:txXfrm>
        <a:off x="1773868" y="656"/>
        <a:ext cx="4846387" cy="1535816"/>
      </dsp:txXfrm>
    </dsp:sp>
    <dsp:sp modelId="{F0E8DBB5-B168-416F-A712-14BCD686D339}">
      <dsp:nvSpPr>
        <dsp:cNvPr id="0" name=""/>
        <dsp:cNvSpPr/>
      </dsp:nvSpPr>
      <dsp:spPr>
        <a:xfrm>
          <a:off x="0" y="1920427"/>
          <a:ext cx="6620255" cy="1535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23A16-B836-41A5-9416-937152D2085E}">
      <dsp:nvSpPr>
        <dsp:cNvPr id="0" name=""/>
        <dsp:cNvSpPr/>
      </dsp:nvSpPr>
      <dsp:spPr>
        <a:xfrm>
          <a:off x="464584" y="2265986"/>
          <a:ext cx="844699" cy="8446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9C1042-E4C8-4742-93BD-5D99202D22F3}">
      <dsp:nvSpPr>
        <dsp:cNvPr id="0" name=""/>
        <dsp:cNvSpPr/>
      </dsp:nvSpPr>
      <dsp:spPr>
        <a:xfrm>
          <a:off x="1773868" y="1920427"/>
          <a:ext cx="4846387" cy="1535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41" tIns="162541" rIns="162541" bIns="162541" numCol="1" spcCol="1270" anchor="ctr" anchorCtr="0">
          <a:noAutofit/>
        </a:bodyPr>
        <a:lstStyle/>
        <a:p>
          <a:pPr marL="0" lvl="0" indent="0" algn="l" defTabSz="622300">
            <a:lnSpc>
              <a:spcPct val="90000"/>
            </a:lnSpc>
            <a:spcBef>
              <a:spcPct val="0"/>
            </a:spcBef>
            <a:spcAft>
              <a:spcPct val="35000"/>
            </a:spcAft>
            <a:buNone/>
          </a:pPr>
          <a:r>
            <a:rPr lang="es-ES" sz="1400" kern="1200"/>
            <a:t>En programación, comprender cómo gestionar información de forma eficiente es clave para mejorar el rendimiento de los programas. Permitiendo localizar elementos en listas ordenadas con gran rapidez, siendo muy utilizados en sistemas de archivos y bases de datos.</a:t>
          </a:r>
          <a:endParaRPr lang="en-US" sz="1400" kern="1200"/>
        </a:p>
      </dsp:txBody>
      <dsp:txXfrm>
        <a:off x="1773868" y="1920427"/>
        <a:ext cx="4846387" cy="1535816"/>
      </dsp:txXfrm>
    </dsp:sp>
    <dsp:sp modelId="{B3496B42-C0F7-417B-B4B1-1FE2AB978684}">
      <dsp:nvSpPr>
        <dsp:cNvPr id="0" name=""/>
        <dsp:cNvSpPr/>
      </dsp:nvSpPr>
      <dsp:spPr>
        <a:xfrm>
          <a:off x="0" y="3840198"/>
          <a:ext cx="6620255" cy="1535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1F6836-0EAF-4F0D-84D7-03BE9FCDE6C6}">
      <dsp:nvSpPr>
        <dsp:cNvPr id="0" name=""/>
        <dsp:cNvSpPr/>
      </dsp:nvSpPr>
      <dsp:spPr>
        <a:xfrm>
          <a:off x="464584" y="4185757"/>
          <a:ext cx="844699" cy="8446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A46E0D-6A6B-4E23-BA47-6C6B6657A860}">
      <dsp:nvSpPr>
        <dsp:cNvPr id="0" name=""/>
        <dsp:cNvSpPr/>
      </dsp:nvSpPr>
      <dsp:spPr>
        <a:xfrm>
          <a:off x="1773868" y="3840198"/>
          <a:ext cx="4846387" cy="1535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541" tIns="162541" rIns="162541" bIns="162541" numCol="1" spcCol="1270" anchor="ctr" anchorCtr="0">
          <a:noAutofit/>
        </a:bodyPr>
        <a:lstStyle/>
        <a:p>
          <a:pPr marL="0" lvl="0" indent="0" algn="l" defTabSz="622300">
            <a:lnSpc>
              <a:spcPct val="90000"/>
            </a:lnSpc>
            <a:spcBef>
              <a:spcPct val="0"/>
            </a:spcBef>
            <a:spcAft>
              <a:spcPct val="35000"/>
            </a:spcAft>
            <a:buNone/>
          </a:pPr>
          <a:r>
            <a:rPr lang="es-ES" sz="1400" kern="1200"/>
            <a:t>El objetivo de este trabajo es implementar en Python los algoritmos mencionados, se busca comprender su utilidad y fortalecer los conocimientos adquiridos en la asignatura.</a:t>
          </a:r>
          <a:endParaRPr lang="en-US" sz="1400" kern="1200"/>
        </a:p>
      </dsp:txBody>
      <dsp:txXfrm>
        <a:off x="1773868" y="3840198"/>
        <a:ext cx="4846387" cy="1535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C56DB-CBE1-4472-B7F3-6E6F431CB270}">
      <dsp:nvSpPr>
        <dsp:cNvPr id="0" name=""/>
        <dsp:cNvSpPr/>
      </dsp:nvSpPr>
      <dsp:spPr>
        <a:xfrm>
          <a:off x="0" y="2087"/>
          <a:ext cx="6144767" cy="1057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E29E8-438F-42ED-90CE-354B1329794C}">
      <dsp:nvSpPr>
        <dsp:cNvPr id="0" name=""/>
        <dsp:cNvSpPr/>
      </dsp:nvSpPr>
      <dsp:spPr>
        <a:xfrm>
          <a:off x="320014" y="240114"/>
          <a:ext cx="581845" cy="5818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F93633-3A85-4C05-9ECA-3C4410245EE9}">
      <dsp:nvSpPr>
        <dsp:cNvPr id="0" name=""/>
        <dsp:cNvSpPr/>
      </dsp:nvSpPr>
      <dsp:spPr>
        <a:xfrm>
          <a:off x="1221874" y="2087"/>
          <a:ext cx="4922893" cy="105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61" tIns="111961" rIns="111961" bIns="111961" numCol="1" spcCol="1270" anchor="ctr" anchorCtr="0">
          <a:noAutofit/>
        </a:bodyPr>
        <a:lstStyle/>
        <a:p>
          <a:pPr marL="0" lvl="0" indent="0" algn="l" defTabSz="666750">
            <a:lnSpc>
              <a:spcPct val="90000"/>
            </a:lnSpc>
            <a:spcBef>
              <a:spcPct val="0"/>
            </a:spcBef>
            <a:spcAft>
              <a:spcPct val="35000"/>
            </a:spcAft>
            <a:buNone/>
          </a:pPr>
          <a:r>
            <a:rPr lang="es-ES" sz="1500" b="1" kern="1200" dirty="0"/>
            <a:t>Búsqueda lineal: </a:t>
          </a:r>
          <a:r>
            <a:rPr lang="es-ES" sz="1500" kern="1200" dirty="0"/>
            <a:t>Es el</a:t>
          </a:r>
          <a:r>
            <a:rPr lang="es-ES" sz="1500" kern="1200" dirty="0">
              <a:latin typeface="Bierstadt"/>
            </a:rPr>
            <a:t> </a:t>
          </a:r>
          <a:r>
            <a:rPr lang="es-ES" sz="1500" kern="1200" dirty="0"/>
            <a:t>más simple,</a:t>
          </a:r>
          <a:r>
            <a:rPr lang="es-ES" sz="1500" kern="1200" dirty="0">
              <a:latin typeface="Bierstadt"/>
            </a:rPr>
            <a:t> </a:t>
          </a:r>
          <a:r>
            <a:rPr lang="es-ES" sz="1500" kern="1200" dirty="0"/>
            <a:t>Recorre todos los elementos uno por uno</a:t>
          </a:r>
          <a:r>
            <a:rPr lang="es-ES" sz="1500" kern="1200" dirty="0">
              <a:latin typeface="Bierstadt"/>
            </a:rPr>
            <a:t> de forma secuencial hasta encontrar el elemento deseado</a:t>
          </a:r>
          <a:r>
            <a:rPr lang="es-ES" sz="1500" kern="1200" dirty="0"/>
            <a:t>. Útil en listas pequeñas.</a:t>
          </a:r>
        </a:p>
      </dsp:txBody>
      <dsp:txXfrm>
        <a:off x="1221874" y="2087"/>
        <a:ext cx="4922893" cy="1057900"/>
      </dsp:txXfrm>
    </dsp:sp>
    <dsp:sp modelId="{7E7AD1BE-958E-4B6A-91AC-257364C61D49}">
      <dsp:nvSpPr>
        <dsp:cNvPr id="0" name=""/>
        <dsp:cNvSpPr/>
      </dsp:nvSpPr>
      <dsp:spPr>
        <a:xfrm>
          <a:off x="0" y="1324462"/>
          <a:ext cx="6144767" cy="1057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6525EA-4241-4C41-A6C1-B7E1809FD3F6}">
      <dsp:nvSpPr>
        <dsp:cNvPr id="0" name=""/>
        <dsp:cNvSpPr/>
      </dsp:nvSpPr>
      <dsp:spPr>
        <a:xfrm>
          <a:off x="320014" y="1562489"/>
          <a:ext cx="581845" cy="5818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1A3AE9-DAAE-46C7-B5A6-DA8B6B9F7B1F}">
      <dsp:nvSpPr>
        <dsp:cNvPr id="0" name=""/>
        <dsp:cNvSpPr/>
      </dsp:nvSpPr>
      <dsp:spPr>
        <a:xfrm>
          <a:off x="1221874" y="1324462"/>
          <a:ext cx="4922893" cy="105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61" tIns="111961" rIns="111961" bIns="111961" numCol="1" spcCol="1270" anchor="ctr" anchorCtr="0">
          <a:noAutofit/>
        </a:bodyPr>
        <a:lstStyle/>
        <a:p>
          <a:pPr marL="0" lvl="0" indent="0" algn="l" defTabSz="666750" rtl="0">
            <a:lnSpc>
              <a:spcPct val="90000"/>
            </a:lnSpc>
            <a:spcBef>
              <a:spcPct val="0"/>
            </a:spcBef>
            <a:spcAft>
              <a:spcPct val="35000"/>
            </a:spcAft>
            <a:buNone/>
          </a:pPr>
          <a:r>
            <a:rPr lang="es-ES" sz="1500" b="1" kern="1200" dirty="0"/>
            <a:t>Búsqueda binaria:</a:t>
          </a:r>
          <a:r>
            <a:rPr lang="es-ES" sz="1500" kern="1200" dirty="0"/>
            <a:t> </a:t>
          </a:r>
          <a:r>
            <a:rPr lang="es-ES" sz="1500" kern="1200" dirty="0">
              <a:latin typeface="Bierstadt"/>
            </a:rPr>
            <a:t>Está</a:t>
          </a:r>
          <a:r>
            <a:rPr lang="es-ES" sz="1500" kern="1200" dirty="0"/>
            <a:t> orientado a listas de datos más grandes, </a:t>
          </a:r>
          <a:r>
            <a:rPr lang="es-ES" sz="1500" kern="1200" dirty="0">
              <a:latin typeface="Bierstadt"/>
            </a:rPr>
            <a:t>estas listas deben estar ordenadas</a:t>
          </a:r>
          <a:r>
            <a:rPr lang="es-ES" sz="1500" kern="1200" dirty="0"/>
            <a:t>.</a:t>
          </a:r>
          <a:r>
            <a:rPr lang="es-ES" sz="1500" kern="1200" dirty="0">
              <a:latin typeface="Bierstadt"/>
            </a:rPr>
            <a:t> Divide</a:t>
          </a:r>
          <a:r>
            <a:rPr lang="es-ES" sz="1500" kern="1200" dirty="0"/>
            <a:t> en mitades</a:t>
          </a:r>
          <a:r>
            <a:rPr lang="es-ES" sz="1500" kern="1200" dirty="0">
              <a:latin typeface="Bierstadt"/>
            </a:rPr>
            <a:t> y busca el</a:t>
          </a:r>
          <a:r>
            <a:rPr lang="es-ES" sz="1500" kern="1200" dirty="0"/>
            <a:t> elemento deseado en la mitad correspondiente. Repite este proceso hasta </a:t>
          </a:r>
          <a:r>
            <a:rPr lang="es-ES" sz="1500" kern="1200" dirty="0">
              <a:latin typeface="Bierstadt"/>
            </a:rPr>
            <a:t>encontrarlo</a:t>
          </a:r>
          <a:endParaRPr lang="en-US" sz="1500" b="0" kern="1200" dirty="0">
            <a:latin typeface="Bierstadt"/>
          </a:endParaRPr>
        </a:p>
      </dsp:txBody>
      <dsp:txXfrm>
        <a:off x="1221874" y="1324462"/>
        <a:ext cx="4922893" cy="1057900"/>
      </dsp:txXfrm>
    </dsp:sp>
    <dsp:sp modelId="{6EA872EA-2B25-474D-8B5A-0E70B9E910CD}">
      <dsp:nvSpPr>
        <dsp:cNvPr id="0" name=""/>
        <dsp:cNvSpPr/>
      </dsp:nvSpPr>
      <dsp:spPr>
        <a:xfrm>
          <a:off x="0" y="2646837"/>
          <a:ext cx="6144767" cy="1057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D1B020-E7F1-4622-B060-19CE4DD85C7E}">
      <dsp:nvSpPr>
        <dsp:cNvPr id="0" name=""/>
        <dsp:cNvSpPr/>
      </dsp:nvSpPr>
      <dsp:spPr>
        <a:xfrm>
          <a:off x="320014" y="2884865"/>
          <a:ext cx="581845" cy="581845"/>
        </a:xfrm>
        <a:prstGeom prst="rect">
          <a:avLst/>
        </a:prstGeom>
        <a:solidFill>
          <a:schemeClr val="accent3">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AF7533-8F3E-441F-A9BD-DA9D7EBE0DAF}">
      <dsp:nvSpPr>
        <dsp:cNvPr id="0" name=""/>
        <dsp:cNvSpPr/>
      </dsp:nvSpPr>
      <dsp:spPr>
        <a:xfrm>
          <a:off x="1221874" y="2646837"/>
          <a:ext cx="4922893" cy="105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61" tIns="111961" rIns="111961" bIns="111961" numCol="1" spcCol="1270" anchor="ctr" anchorCtr="0">
          <a:noAutofit/>
        </a:bodyPr>
        <a:lstStyle/>
        <a:p>
          <a:pPr marL="0" lvl="0" indent="0" algn="l" defTabSz="666750" rtl="0">
            <a:lnSpc>
              <a:spcPct val="90000"/>
            </a:lnSpc>
            <a:spcBef>
              <a:spcPct val="0"/>
            </a:spcBef>
            <a:spcAft>
              <a:spcPct val="35000"/>
            </a:spcAft>
            <a:buNone/>
          </a:pPr>
          <a:r>
            <a:rPr lang="es-ES" sz="1500" b="1" kern="1200" dirty="0"/>
            <a:t>Búsqueda de interpolación:</a:t>
          </a:r>
          <a:r>
            <a:rPr lang="es-ES" sz="1500" kern="1200" dirty="0"/>
            <a:t> Es un algoritmo</a:t>
          </a:r>
          <a:r>
            <a:rPr lang="es-ES" sz="1500" kern="1200" dirty="0">
              <a:latin typeface="Bierstadt"/>
            </a:rPr>
            <a:t> </a:t>
          </a:r>
          <a:r>
            <a:rPr lang="es-ES" sz="1500" kern="1200" dirty="0"/>
            <a:t>mejora la búsqueda binaria</a:t>
          </a:r>
          <a:r>
            <a:rPr lang="es-ES" sz="1500" kern="1200" dirty="0">
              <a:latin typeface="Bierstadt"/>
            </a:rPr>
            <a:t>.</a:t>
          </a:r>
          <a:r>
            <a:rPr lang="es-ES" sz="1500" kern="1200" dirty="0"/>
            <a:t> Calcula una posición estimada según</a:t>
          </a:r>
          <a:r>
            <a:rPr lang="es-ES" sz="1500" kern="1200" dirty="0">
              <a:latin typeface="Bierstadt"/>
            </a:rPr>
            <a:t> el valor</a:t>
          </a:r>
          <a:r>
            <a:rPr lang="es-ES" sz="1500" kern="1200" dirty="0"/>
            <a:t> </a:t>
          </a:r>
          <a:r>
            <a:rPr lang="es-ES" sz="1500" kern="1200" dirty="0">
              <a:latin typeface="Bierstadt"/>
            </a:rPr>
            <a:t>deseado</a:t>
          </a:r>
          <a:r>
            <a:rPr lang="es-ES" sz="1500" kern="1200" dirty="0"/>
            <a:t>. Ideal para datos uniformemente distribuidos. </a:t>
          </a:r>
        </a:p>
      </dsp:txBody>
      <dsp:txXfrm>
        <a:off x="1221874" y="2646837"/>
        <a:ext cx="4922893" cy="1057900"/>
      </dsp:txXfrm>
    </dsp:sp>
    <dsp:sp modelId="{61F705EE-20B7-48EC-9439-96EFE400DC46}">
      <dsp:nvSpPr>
        <dsp:cNvPr id="0" name=""/>
        <dsp:cNvSpPr/>
      </dsp:nvSpPr>
      <dsp:spPr>
        <a:xfrm>
          <a:off x="0" y="3969212"/>
          <a:ext cx="6144767" cy="10579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CE3957-0DA2-4782-B65B-BE53A32A1ADB}">
      <dsp:nvSpPr>
        <dsp:cNvPr id="0" name=""/>
        <dsp:cNvSpPr/>
      </dsp:nvSpPr>
      <dsp:spPr>
        <a:xfrm>
          <a:off x="320014" y="4207240"/>
          <a:ext cx="581845" cy="5818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6EEFD7-55DB-46CA-85E4-5DEDC79CC05D}">
      <dsp:nvSpPr>
        <dsp:cNvPr id="0" name=""/>
        <dsp:cNvSpPr/>
      </dsp:nvSpPr>
      <dsp:spPr>
        <a:xfrm>
          <a:off x="1221874" y="3969212"/>
          <a:ext cx="4922893" cy="105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61" tIns="111961" rIns="111961" bIns="111961" numCol="1" spcCol="1270" anchor="ctr" anchorCtr="0">
          <a:noAutofit/>
        </a:bodyPr>
        <a:lstStyle/>
        <a:p>
          <a:pPr marL="0" lvl="0" indent="0" algn="l" defTabSz="666750">
            <a:lnSpc>
              <a:spcPct val="90000"/>
            </a:lnSpc>
            <a:spcBef>
              <a:spcPct val="0"/>
            </a:spcBef>
            <a:spcAft>
              <a:spcPct val="35000"/>
            </a:spcAft>
            <a:buNone/>
          </a:pPr>
          <a:r>
            <a:rPr lang="es-ES" sz="1500" b="1" kern="1200" dirty="0"/>
            <a:t>Búsqueda de hash:</a:t>
          </a:r>
          <a:r>
            <a:rPr lang="es-ES" sz="1500" kern="1200" dirty="0"/>
            <a:t> Es un algoritmo que utiliza una función hash para asignar cada elemento a una ubicación única en una tabla hash. lo hace muy eficiente para conjuntos de datos grandes.</a:t>
          </a:r>
          <a:endParaRPr lang="en-US" sz="1500" kern="1200" dirty="0"/>
        </a:p>
      </dsp:txBody>
      <dsp:txXfrm>
        <a:off x="1221874" y="3969212"/>
        <a:ext cx="4922893" cy="1057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EB6ED1-F6FE-4CA5-A1A6-4B87770BBE1B}">
      <dsp:nvSpPr>
        <dsp:cNvPr id="0" name=""/>
        <dsp:cNvSpPr/>
      </dsp:nvSpPr>
      <dsp:spPr>
        <a:xfrm>
          <a:off x="0" y="6821"/>
          <a:ext cx="6620255" cy="8172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31B2D-FAB7-4E59-9328-82D27EEA4F8B}">
      <dsp:nvSpPr>
        <dsp:cNvPr id="0" name=""/>
        <dsp:cNvSpPr/>
      </dsp:nvSpPr>
      <dsp:spPr>
        <a:xfrm>
          <a:off x="247210" y="190697"/>
          <a:ext cx="449912" cy="449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B61DCB-7FF2-492F-9F94-C5B19F78E44B}">
      <dsp:nvSpPr>
        <dsp:cNvPr id="0" name=""/>
        <dsp:cNvSpPr/>
      </dsp:nvSpPr>
      <dsp:spPr>
        <a:xfrm>
          <a:off x="944332" y="6821"/>
          <a:ext cx="5633261" cy="893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98" tIns="94598" rIns="94598" bIns="94598" numCol="1" spcCol="1270" anchor="ctr" anchorCtr="0">
          <a:noAutofit/>
        </a:bodyPr>
        <a:lstStyle/>
        <a:p>
          <a:pPr marL="0" lvl="0" indent="0" algn="l" defTabSz="622300">
            <a:lnSpc>
              <a:spcPct val="90000"/>
            </a:lnSpc>
            <a:spcBef>
              <a:spcPct val="0"/>
            </a:spcBef>
            <a:spcAft>
              <a:spcPct val="35000"/>
            </a:spcAft>
            <a:buNone/>
          </a:pPr>
          <a:r>
            <a:rPr lang="es-ES" sz="1400" b="1" kern="1200"/>
            <a:t>Ordenamiento por burbuja:</a:t>
          </a:r>
          <a:r>
            <a:rPr lang="es-ES" sz="1400" kern="1200"/>
            <a:t> Es un algoritmo simple y fácil de implementar. Compara cada elemento de la lista y los intercambia si están fuera de orden o en el lugar incorrecto.</a:t>
          </a:r>
          <a:endParaRPr lang="en-US" sz="1400" kern="1200"/>
        </a:p>
      </dsp:txBody>
      <dsp:txXfrm>
        <a:off x="944332" y="6821"/>
        <a:ext cx="5633261" cy="893838"/>
      </dsp:txXfrm>
    </dsp:sp>
    <dsp:sp modelId="{0C85E3AE-8B41-46D3-9D56-B869156CF4DA}">
      <dsp:nvSpPr>
        <dsp:cNvPr id="0" name=""/>
        <dsp:cNvSpPr/>
      </dsp:nvSpPr>
      <dsp:spPr>
        <a:xfrm>
          <a:off x="0" y="1124119"/>
          <a:ext cx="6620255" cy="8172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D44F17-00C0-4898-B980-BCA57A299735}">
      <dsp:nvSpPr>
        <dsp:cNvPr id="0" name=""/>
        <dsp:cNvSpPr/>
      </dsp:nvSpPr>
      <dsp:spPr>
        <a:xfrm>
          <a:off x="247210" y="1307994"/>
          <a:ext cx="449912" cy="449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0CDE4-F68D-44A6-B7D6-2D1C011ACBCB}">
      <dsp:nvSpPr>
        <dsp:cNvPr id="0" name=""/>
        <dsp:cNvSpPr/>
      </dsp:nvSpPr>
      <dsp:spPr>
        <a:xfrm>
          <a:off x="944332" y="1124119"/>
          <a:ext cx="5633261" cy="893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98" tIns="94598" rIns="94598" bIns="94598" numCol="1" spcCol="1270" anchor="ctr" anchorCtr="0">
          <a:noAutofit/>
        </a:bodyPr>
        <a:lstStyle/>
        <a:p>
          <a:pPr marL="0" lvl="0" indent="0" algn="l" defTabSz="622300">
            <a:lnSpc>
              <a:spcPct val="90000"/>
            </a:lnSpc>
            <a:spcBef>
              <a:spcPct val="0"/>
            </a:spcBef>
            <a:spcAft>
              <a:spcPct val="35000"/>
            </a:spcAft>
            <a:buNone/>
          </a:pPr>
          <a:r>
            <a:rPr lang="es-ES" sz="1400" b="1" kern="1200"/>
            <a:t>Ordenamiento por selección: </a:t>
          </a:r>
          <a:r>
            <a:rPr lang="es-ES" sz="1400" kern="1200"/>
            <a:t>Es un algoritmo simple que encuentra elemento más pequeño y luego lo intercambia con el primer elemento. Este proceso se repite hasta que todos los elementos de la lista están ordenados.</a:t>
          </a:r>
          <a:endParaRPr lang="en-US" sz="1400" kern="1200"/>
        </a:p>
      </dsp:txBody>
      <dsp:txXfrm>
        <a:off x="944332" y="1124119"/>
        <a:ext cx="5633261" cy="893838"/>
      </dsp:txXfrm>
    </dsp:sp>
    <dsp:sp modelId="{D61B2215-0B31-4E66-9F3A-57FAA11B3BBA}">
      <dsp:nvSpPr>
        <dsp:cNvPr id="0" name=""/>
        <dsp:cNvSpPr/>
      </dsp:nvSpPr>
      <dsp:spPr>
        <a:xfrm>
          <a:off x="0" y="2241416"/>
          <a:ext cx="6620255" cy="8172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B93DF-10A0-4D50-851B-C62B6396412E}">
      <dsp:nvSpPr>
        <dsp:cNvPr id="0" name=""/>
        <dsp:cNvSpPr/>
      </dsp:nvSpPr>
      <dsp:spPr>
        <a:xfrm>
          <a:off x="247210" y="2425292"/>
          <a:ext cx="449912" cy="4494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977F2D-8916-43E7-B790-FE5C235675E4}">
      <dsp:nvSpPr>
        <dsp:cNvPr id="0" name=""/>
        <dsp:cNvSpPr/>
      </dsp:nvSpPr>
      <dsp:spPr>
        <a:xfrm>
          <a:off x="944332" y="2241416"/>
          <a:ext cx="5633261" cy="893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98" tIns="94598" rIns="94598" bIns="94598" numCol="1" spcCol="1270" anchor="ctr" anchorCtr="0">
          <a:noAutofit/>
        </a:bodyPr>
        <a:lstStyle/>
        <a:p>
          <a:pPr marL="0" lvl="0" indent="0" algn="l" defTabSz="622300">
            <a:lnSpc>
              <a:spcPct val="90000"/>
            </a:lnSpc>
            <a:spcBef>
              <a:spcPct val="0"/>
            </a:spcBef>
            <a:spcAft>
              <a:spcPct val="35000"/>
            </a:spcAft>
            <a:buNone/>
          </a:pPr>
          <a:r>
            <a:rPr lang="es-ES" sz="1400" b="1" kern="1200"/>
            <a:t>Ordenamiento por inserción: </a:t>
          </a:r>
          <a:r>
            <a:rPr lang="es-ES" sz="1400" kern="1200"/>
            <a:t>Es un algoritmo que funciona insertando elementos en su posición correcta uno a uno.</a:t>
          </a:r>
          <a:endParaRPr lang="en-US" sz="1400" kern="1200"/>
        </a:p>
      </dsp:txBody>
      <dsp:txXfrm>
        <a:off x="944332" y="2241416"/>
        <a:ext cx="5633261" cy="893838"/>
      </dsp:txXfrm>
    </dsp:sp>
    <dsp:sp modelId="{8BB4561D-8B92-464E-AF30-B1637BE50296}">
      <dsp:nvSpPr>
        <dsp:cNvPr id="0" name=""/>
        <dsp:cNvSpPr/>
      </dsp:nvSpPr>
      <dsp:spPr>
        <a:xfrm>
          <a:off x="0" y="3358714"/>
          <a:ext cx="6620255" cy="8172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012D1-51B3-46A6-9E85-2E9A47D1DBD1}">
      <dsp:nvSpPr>
        <dsp:cNvPr id="0" name=""/>
        <dsp:cNvSpPr/>
      </dsp:nvSpPr>
      <dsp:spPr>
        <a:xfrm>
          <a:off x="247210" y="3542589"/>
          <a:ext cx="449912" cy="4494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31AEA3-A747-499E-AFD3-E391D7664572}">
      <dsp:nvSpPr>
        <dsp:cNvPr id="0" name=""/>
        <dsp:cNvSpPr/>
      </dsp:nvSpPr>
      <dsp:spPr>
        <a:xfrm>
          <a:off x="944332" y="3358714"/>
          <a:ext cx="5633261" cy="893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98" tIns="94598" rIns="94598" bIns="94598" numCol="1" spcCol="1270" anchor="ctr" anchorCtr="0">
          <a:noAutofit/>
        </a:bodyPr>
        <a:lstStyle/>
        <a:p>
          <a:pPr marL="0" lvl="0" indent="0" algn="l" defTabSz="622300">
            <a:lnSpc>
              <a:spcPct val="90000"/>
            </a:lnSpc>
            <a:spcBef>
              <a:spcPct val="0"/>
            </a:spcBef>
            <a:spcAft>
              <a:spcPct val="35000"/>
            </a:spcAft>
            <a:buNone/>
          </a:pPr>
          <a:r>
            <a:rPr lang="es-ES" sz="1400" b="1" kern="1200"/>
            <a:t>Ordenamiento rápido o Quicksort:</a:t>
          </a:r>
          <a:r>
            <a:rPr lang="es-ES" sz="1400" kern="1200"/>
            <a:t> Es un algoritmo eficiente que funciona dividiendo la lista en dos partes y luego ordenando cada parte de forma recursiva.</a:t>
          </a:r>
          <a:endParaRPr lang="en-US" sz="1400" kern="1200"/>
        </a:p>
      </dsp:txBody>
      <dsp:txXfrm>
        <a:off x="944332" y="3358714"/>
        <a:ext cx="5633261" cy="893838"/>
      </dsp:txXfrm>
    </dsp:sp>
    <dsp:sp modelId="{AF18674D-C5E0-4663-A5E0-12AECA6ED174}">
      <dsp:nvSpPr>
        <dsp:cNvPr id="0" name=""/>
        <dsp:cNvSpPr/>
      </dsp:nvSpPr>
      <dsp:spPr>
        <a:xfrm>
          <a:off x="0" y="4476012"/>
          <a:ext cx="6620255" cy="8172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8F20B-C738-4683-A0EA-D9A46C970BF6}">
      <dsp:nvSpPr>
        <dsp:cNvPr id="0" name=""/>
        <dsp:cNvSpPr/>
      </dsp:nvSpPr>
      <dsp:spPr>
        <a:xfrm>
          <a:off x="247210" y="4659887"/>
          <a:ext cx="449912" cy="4494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644FC8-FDA1-4BC4-8018-CE87D72BCA30}">
      <dsp:nvSpPr>
        <dsp:cNvPr id="0" name=""/>
        <dsp:cNvSpPr/>
      </dsp:nvSpPr>
      <dsp:spPr>
        <a:xfrm>
          <a:off x="944332" y="4476012"/>
          <a:ext cx="5633261" cy="893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598" tIns="94598" rIns="94598" bIns="94598" numCol="1" spcCol="1270" anchor="ctr" anchorCtr="0">
          <a:noAutofit/>
        </a:bodyPr>
        <a:lstStyle/>
        <a:p>
          <a:pPr marL="0" lvl="0" indent="0" algn="l" defTabSz="622300">
            <a:lnSpc>
              <a:spcPct val="90000"/>
            </a:lnSpc>
            <a:spcBef>
              <a:spcPct val="0"/>
            </a:spcBef>
            <a:spcAft>
              <a:spcPct val="35000"/>
            </a:spcAft>
            <a:buNone/>
          </a:pPr>
          <a:r>
            <a:rPr lang="es-ES" sz="1400" b="1" kern="1200"/>
            <a:t>Ordenamiento por mezcla o Mergesort:</a:t>
          </a:r>
          <a:r>
            <a:rPr lang="es-ES" sz="1400" kern="1200"/>
            <a:t> Es un algoritmo eficiente que funciona dividiendo la lista en dos partes, ordenando cada parte y luego fusionando las dos partes ordenadas.</a:t>
          </a:r>
          <a:endParaRPr lang="en-US" sz="1400" kern="1200"/>
        </a:p>
      </dsp:txBody>
      <dsp:txXfrm>
        <a:off x="944332" y="4476012"/>
        <a:ext cx="5633261" cy="8938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B7FE5-2951-4319-8907-911EC2363150}">
      <dsp:nvSpPr>
        <dsp:cNvPr id="0" name=""/>
        <dsp:cNvSpPr/>
      </dsp:nvSpPr>
      <dsp:spPr>
        <a:xfrm>
          <a:off x="497718" y="647622"/>
          <a:ext cx="1338187" cy="1338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D41760-6774-4410-8D7D-451C4443BEB7}">
      <dsp:nvSpPr>
        <dsp:cNvPr id="0" name=""/>
        <dsp:cNvSpPr/>
      </dsp:nvSpPr>
      <dsp:spPr>
        <a:xfrm>
          <a:off x="782905" y="932809"/>
          <a:ext cx="767812" cy="767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D79DDF-B30F-4496-932F-7C7BAFED9167}">
      <dsp:nvSpPr>
        <dsp:cNvPr id="0" name=""/>
        <dsp:cNvSpPr/>
      </dsp:nvSpPr>
      <dsp:spPr>
        <a:xfrm>
          <a:off x="69936" y="2402622"/>
          <a:ext cx="2193750" cy="2189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AR" sz="1100" kern="1200"/>
            <a:t>Durante este trabajo, exploramos el funcionamiento interno de los algoritmos de búsqueda y ordenamiento.</a:t>
          </a:r>
          <a:br>
            <a:rPr lang="es-AR" sz="1100" kern="1200" dirty="0"/>
          </a:br>
          <a:r>
            <a:rPr lang="es-AR" sz="1100" kern="1200"/>
            <a:t> Logramos comprender cómo aplicarlos, su nivel de eficiencia y en qué contextos son más útiles.</a:t>
          </a:r>
        </a:p>
      </dsp:txBody>
      <dsp:txXfrm>
        <a:off x="69936" y="2402622"/>
        <a:ext cx="2193750" cy="2189267"/>
      </dsp:txXfrm>
    </dsp:sp>
    <dsp:sp modelId="{4B765003-FBFD-4EA6-87ED-AFE213AECF3D}">
      <dsp:nvSpPr>
        <dsp:cNvPr id="0" name=""/>
        <dsp:cNvSpPr/>
      </dsp:nvSpPr>
      <dsp:spPr>
        <a:xfrm>
          <a:off x="3075374" y="647622"/>
          <a:ext cx="1338187" cy="1338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2B4B4E-F9E8-4A33-A83A-EFE3B153A8EE}">
      <dsp:nvSpPr>
        <dsp:cNvPr id="0" name=""/>
        <dsp:cNvSpPr/>
      </dsp:nvSpPr>
      <dsp:spPr>
        <a:xfrm>
          <a:off x="3360561" y="932809"/>
          <a:ext cx="767812" cy="767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12DEC6-C48B-4B1A-ABCC-59F34E61EB5B}">
      <dsp:nvSpPr>
        <dsp:cNvPr id="0" name=""/>
        <dsp:cNvSpPr/>
      </dsp:nvSpPr>
      <dsp:spPr>
        <a:xfrm>
          <a:off x="2647593" y="2402622"/>
          <a:ext cx="2193750" cy="2189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AR" sz="1100" kern="1200"/>
            <a:t>Una dificultad que tuvimos fue comprender al principio cómo funcionan algunos algoritmos más complejos. Lo resolvimos investigando, viendo ejemplos y ayudándonos entre todos para entender mejor los conceptos.</a:t>
          </a:r>
        </a:p>
      </dsp:txBody>
      <dsp:txXfrm>
        <a:off x="2647593" y="2402622"/>
        <a:ext cx="2193750" cy="2189267"/>
      </dsp:txXfrm>
    </dsp:sp>
    <dsp:sp modelId="{9DC564F5-5A1F-453E-92FC-48FEF5072076}">
      <dsp:nvSpPr>
        <dsp:cNvPr id="0" name=""/>
        <dsp:cNvSpPr/>
      </dsp:nvSpPr>
      <dsp:spPr>
        <a:xfrm>
          <a:off x="5653030" y="647622"/>
          <a:ext cx="1338187" cy="1338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E2E8B-0297-497E-A1EC-62FF5BACB682}">
      <dsp:nvSpPr>
        <dsp:cNvPr id="0" name=""/>
        <dsp:cNvSpPr/>
      </dsp:nvSpPr>
      <dsp:spPr>
        <a:xfrm>
          <a:off x="5938218" y="932809"/>
          <a:ext cx="767812" cy="767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077949-1335-459F-B084-CCEAC452B38B}">
      <dsp:nvSpPr>
        <dsp:cNvPr id="0" name=""/>
        <dsp:cNvSpPr/>
      </dsp:nvSpPr>
      <dsp:spPr>
        <a:xfrm>
          <a:off x="5225249" y="2402622"/>
          <a:ext cx="2193750" cy="2189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AR" sz="1100" kern="1200"/>
            <a:t>Una mejora importante identificada es la organización del equipo.</a:t>
          </a:r>
          <a:br>
            <a:rPr lang="es-AR" sz="1100" kern="1200" dirty="0"/>
          </a:br>
          <a:r>
            <a:rPr lang="es-AR" sz="1100" kern="1200"/>
            <a:t> Aunque cumplimos con los objetivos, al principio tuvimos dificultades para coordinar horarios y roles.</a:t>
          </a:r>
          <a:br>
            <a:rPr lang="es-AR" sz="1100" kern="1200" dirty="0"/>
          </a:br>
          <a:r>
            <a:rPr lang="es-AR" sz="1100" kern="1200"/>
            <a:t> Esto nos dejó como aprendizaje la importancia de una planificación clara y una comunicación fluida desde el inicio del proyecto.</a:t>
          </a:r>
          <a:br>
            <a:rPr lang="es-AR" sz="1100" kern="1200" dirty="0"/>
          </a:br>
          <a:endParaRPr lang="es-AR" sz="1100" kern="1200" dirty="0">
            <a:latin typeface="Bierstadt"/>
          </a:endParaRPr>
        </a:p>
      </dsp:txBody>
      <dsp:txXfrm>
        <a:off x="5225249" y="2402622"/>
        <a:ext cx="2193750" cy="218926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6/9/2025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72160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6/9/2025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3137257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6/9/2025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‹Nº›</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17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6/9/2025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302524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6/9/2025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‹Nº›</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980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6/9/2025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1816871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6/9/2025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195631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6/9/2025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30642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6/9/2025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51171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6/9/2025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428528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6/9/2025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546810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6/9/2025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‹Nº›</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6256558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89" r:id="rId6"/>
    <p:sldLayoutId id="2147483785" r:id="rId7"/>
    <p:sldLayoutId id="2147483786" r:id="rId8"/>
    <p:sldLayoutId id="2147483787" r:id="rId9"/>
    <p:sldLayoutId id="2147483788" r:id="rId10"/>
    <p:sldLayoutId id="214748379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66" descr="Red de alambres que conectan pasadores">
            <a:extLst>
              <a:ext uri="{FF2B5EF4-FFF2-40B4-BE49-F238E27FC236}">
                <a16:creationId xmlns:a16="http://schemas.microsoft.com/office/drawing/2014/main" id="{207D2CF0-8826-5850-F553-8174F913CB65}"/>
              </a:ext>
            </a:extLst>
          </p:cNvPr>
          <p:cNvPicPr>
            <a:picLocks noChangeAspect="1"/>
          </p:cNvPicPr>
          <p:nvPr/>
        </p:nvPicPr>
        <p:blipFill>
          <a:blip r:embed="rId2"/>
          <a:srcRect t="3158" r="6" b="12554"/>
          <a:stretch>
            <a:fillRect/>
          </a:stretch>
        </p:blipFill>
        <p:spPr>
          <a:xfrm>
            <a:off x="20" y="10"/>
            <a:ext cx="12188932" cy="6857990"/>
          </a:xfrm>
          <a:prstGeom prst="rect">
            <a:avLst/>
          </a:prstGeom>
        </p:spPr>
      </p:pic>
      <p:sp>
        <p:nvSpPr>
          <p:cNvPr id="73" name="Rectangle 72">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517870" y="978408"/>
            <a:ext cx="5021182" cy="2620670"/>
          </a:xfrm>
        </p:spPr>
        <p:txBody>
          <a:bodyPr anchor="t">
            <a:normAutofit/>
          </a:bodyPr>
          <a:lstStyle/>
          <a:p>
            <a:pPr>
              <a:lnSpc>
                <a:spcPct val="90000"/>
              </a:lnSpc>
            </a:pPr>
            <a:r>
              <a:rPr lang="es-ES" sz="4200">
                <a:solidFill>
                  <a:srgbClr val="FFFFFF"/>
                </a:solidFill>
              </a:rPr>
              <a:t>Algoritmos Fundamentales: Búsqueda y ordenamiento </a:t>
            </a:r>
          </a:p>
        </p:txBody>
      </p:sp>
      <p:sp>
        <p:nvSpPr>
          <p:cNvPr id="3" name="Subtítulo 2"/>
          <p:cNvSpPr>
            <a:spLocks noGrp="1"/>
          </p:cNvSpPr>
          <p:nvPr>
            <p:ph type="subTitle" idx="1"/>
          </p:nvPr>
        </p:nvSpPr>
        <p:spPr>
          <a:xfrm>
            <a:off x="6652366" y="4108182"/>
            <a:ext cx="5040785" cy="1828799"/>
          </a:xfrm>
        </p:spPr>
        <p:txBody>
          <a:bodyPr vert="horz" lIns="91440" tIns="45720" rIns="91440" bIns="45720" rtlCol="0" anchor="b">
            <a:normAutofit/>
          </a:bodyPr>
          <a:lstStyle/>
          <a:p>
            <a:r>
              <a:rPr lang="es-ES">
                <a:solidFill>
                  <a:srgbClr val="FFFFFF"/>
                </a:solidFill>
              </a:rPr>
              <a:t>Estudiantes:</a:t>
            </a:r>
          </a:p>
          <a:p>
            <a:r>
              <a:rPr lang="es-ES">
                <a:solidFill>
                  <a:srgbClr val="FFFFFF"/>
                </a:solidFill>
              </a:rPr>
              <a:t>-Tobías Leiva</a:t>
            </a:r>
          </a:p>
          <a:p>
            <a:r>
              <a:rPr lang="es-ES" dirty="0">
                <a:solidFill>
                  <a:srgbClr val="FFFFFF"/>
                </a:solidFill>
              </a:rPr>
              <a:t>-Genaro Luna</a:t>
            </a:r>
          </a:p>
        </p:txBody>
      </p:sp>
      <p:sp>
        <p:nvSpPr>
          <p:cNvPr id="79" name="Rectangle 7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300289"/>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BD2F29-3C03-43DF-056F-340FB25D9C22}"/>
              </a:ext>
            </a:extLst>
          </p:cNvPr>
          <p:cNvSpPr>
            <a:spLocks noGrp="1"/>
          </p:cNvSpPr>
          <p:nvPr>
            <p:ph type="title"/>
          </p:nvPr>
        </p:nvSpPr>
        <p:spPr>
          <a:xfrm>
            <a:off x="521208" y="978408"/>
            <a:ext cx="4032504" cy="3364992"/>
          </a:xfrm>
        </p:spPr>
        <p:txBody>
          <a:bodyPr>
            <a:normAutofit/>
          </a:bodyPr>
          <a:lstStyle/>
          <a:p>
            <a:r>
              <a:rPr lang="es-ES"/>
              <a:t>1.Introducción</a:t>
            </a:r>
          </a:p>
        </p:txBody>
      </p:sp>
      <p:sp>
        <p:nvSpPr>
          <p:cNvPr id="21" name="Rectangle 20">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11650"/>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220551D3-5D42-612F-3B6E-972CB2499D74}"/>
              </a:ext>
            </a:extLst>
          </p:cNvPr>
          <p:cNvGraphicFramePr>
            <a:graphicFrameLocks noGrp="1"/>
          </p:cNvGraphicFramePr>
          <p:nvPr>
            <p:ph idx="1"/>
            <p:extLst>
              <p:ext uri="{D42A27DB-BD31-4B8C-83A1-F6EECF244321}">
                <p14:modId xmlns:p14="http://schemas.microsoft.com/office/powerpoint/2010/main" val="900878733"/>
              </p:ext>
            </p:extLst>
          </p:nvPr>
        </p:nvGraphicFramePr>
        <p:xfrm>
          <a:off x="5065776" y="978408"/>
          <a:ext cx="6620256" cy="5376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477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AE716C-4A8D-AD4F-1456-43B2327C026E}"/>
              </a:ext>
            </a:extLst>
          </p:cNvPr>
          <p:cNvSpPr>
            <a:spLocks noGrp="1"/>
          </p:cNvSpPr>
          <p:nvPr>
            <p:ph type="title"/>
          </p:nvPr>
        </p:nvSpPr>
        <p:spPr>
          <a:xfrm>
            <a:off x="521208" y="978408"/>
            <a:ext cx="11155680" cy="1115568"/>
          </a:xfrm>
        </p:spPr>
        <p:txBody>
          <a:bodyPr>
            <a:normAutofit/>
          </a:bodyPr>
          <a:lstStyle/>
          <a:p>
            <a:r>
              <a:rPr lang="es-ES" dirty="0"/>
              <a:t>¿Qué es la Búsqueda?</a:t>
            </a:r>
          </a:p>
        </p:txBody>
      </p:sp>
      <p:sp>
        <p:nvSpPr>
          <p:cNvPr id="12" name="Freeform: Shape 11">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Investigación">
            <a:extLst>
              <a:ext uri="{FF2B5EF4-FFF2-40B4-BE49-F238E27FC236}">
                <a16:creationId xmlns:a16="http://schemas.microsoft.com/office/drawing/2014/main" id="{9B029073-9BE2-1F56-970C-4070409188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0991" y="2299390"/>
            <a:ext cx="4072844" cy="4072844"/>
          </a:xfrm>
          <a:prstGeom prst="rect">
            <a:avLst/>
          </a:prstGeom>
        </p:spPr>
      </p:pic>
      <p:sp>
        <p:nvSpPr>
          <p:cNvPr id="3" name="Content Placeholder 2">
            <a:extLst>
              <a:ext uri="{FF2B5EF4-FFF2-40B4-BE49-F238E27FC236}">
                <a16:creationId xmlns:a16="http://schemas.microsoft.com/office/drawing/2014/main" id="{029615E2-0E6C-97F6-6D66-5D5CCEB74F7C}"/>
              </a:ext>
            </a:extLst>
          </p:cNvPr>
          <p:cNvSpPr>
            <a:spLocks noGrp="1"/>
          </p:cNvSpPr>
          <p:nvPr>
            <p:ph idx="1"/>
          </p:nvPr>
        </p:nvSpPr>
        <p:spPr>
          <a:xfrm>
            <a:off x="6547104" y="2304288"/>
            <a:ext cx="5129784" cy="4050792"/>
          </a:xfrm>
        </p:spPr>
        <p:txBody>
          <a:bodyPr vert="horz" lIns="91440" tIns="45720" rIns="91440" bIns="45720" rtlCol="0">
            <a:normAutofit/>
          </a:bodyPr>
          <a:lstStyle/>
          <a:p>
            <a:pPr marL="0" indent="0">
              <a:buNone/>
            </a:pPr>
            <a:r>
              <a:rPr lang="es-ES" dirty="0">
                <a:ea typeface="+mn-lt"/>
                <a:cs typeface="+mn-lt"/>
              </a:rPr>
              <a:t>Es el proceso de localizar un valor específico dentro de una estructura de datos. Es una operación común y esencial en muchos sistemas digitales.</a:t>
            </a:r>
            <a:endParaRPr lang="es-ES" dirty="0"/>
          </a:p>
          <a:p>
            <a:pPr marL="0" indent="0">
              <a:buNone/>
            </a:pPr>
            <a:r>
              <a:rPr lang="es-ES" b="1" dirty="0">
                <a:ea typeface="+mn-lt"/>
                <a:cs typeface="+mn-lt"/>
              </a:rPr>
              <a:t>Ejemplos de uso:</a:t>
            </a:r>
            <a:endParaRPr lang="es-ES" dirty="0"/>
          </a:p>
          <a:p>
            <a:pPr lvl="1">
              <a:buFont typeface="Courier New" panose="020B0604020202020204" pitchFamily="34" charset="0"/>
              <a:buChar char="o"/>
            </a:pPr>
            <a:r>
              <a:rPr lang="es-ES" dirty="0">
                <a:ea typeface="+mn-lt"/>
                <a:cs typeface="+mn-lt"/>
              </a:rPr>
              <a:t>Encontrar archivos o textos.</a:t>
            </a:r>
            <a:endParaRPr lang="es-ES" dirty="0"/>
          </a:p>
          <a:p>
            <a:pPr lvl="1">
              <a:buFont typeface="Courier New" panose="020B0604020202020204" pitchFamily="34" charset="0"/>
              <a:buChar char="o"/>
            </a:pPr>
            <a:r>
              <a:rPr lang="es-ES" dirty="0">
                <a:ea typeface="+mn-lt"/>
                <a:cs typeface="+mn-lt"/>
              </a:rPr>
              <a:t>Filtrar correos o mensajes.</a:t>
            </a:r>
            <a:endParaRPr lang="es-ES"/>
          </a:p>
          <a:p>
            <a:pPr lvl="1">
              <a:buFont typeface="Courier New" panose="020B0604020202020204" pitchFamily="34" charset="0"/>
              <a:buChar char="o"/>
            </a:pPr>
            <a:r>
              <a:rPr lang="es-ES" dirty="0">
                <a:ea typeface="+mn-lt"/>
                <a:cs typeface="+mn-lt"/>
              </a:rPr>
              <a:t>Resolver problemas de rutas o decisiones en IA.</a:t>
            </a:r>
            <a:endParaRPr lang="es-ES" dirty="0"/>
          </a:p>
          <a:p>
            <a:endParaRPr lang="es-ES" dirty="0"/>
          </a:p>
        </p:txBody>
      </p:sp>
    </p:spTree>
    <p:extLst>
      <p:ext uri="{BB962C8B-B14F-4D97-AF65-F5344CB8AC3E}">
        <p14:creationId xmlns:p14="http://schemas.microsoft.com/office/powerpoint/2010/main" val="126392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15A5FD-ABB9-9AD1-5D06-407B0D4E7E1A}"/>
              </a:ext>
            </a:extLst>
          </p:cNvPr>
          <p:cNvSpPr>
            <a:spLocks noGrp="1"/>
          </p:cNvSpPr>
          <p:nvPr>
            <p:ph type="title"/>
          </p:nvPr>
        </p:nvSpPr>
        <p:spPr>
          <a:xfrm>
            <a:off x="521208" y="978408"/>
            <a:ext cx="4288536" cy="3364992"/>
          </a:xfrm>
        </p:spPr>
        <p:txBody>
          <a:bodyPr>
            <a:normAutofit/>
          </a:bodyPr>
          <a:lstStyle/>
          <a:p>
            <a:r>
              <a:rPr lang="es-ES"/>
              <a:t>Tipos de algoritmos de búsqueda</a:t>
            </a:r>
          </a:p>
        </p:txBody>
      </p:sp>
      <p:sp>
        <p:nvSpPr>
          <p:cNvPr id="31" name="Rectangle 30">
            <a:extLst>
              <a:ext uri="{FF2B5EF4-FFF2-40B4-BE49-F238E27FC236}">
                <a16:creationId xmlns:a16="http://schemas.microsoft.com/office/drawing/2014/main" id="{A91E908F-EF1E-2FDB-BE4D-3F4C56B2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7A2980E-8F82-6B7D-A838-277407403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FFDC44B-4390-8676-DDF8-465B35BE9725}"/>
              </a:ext>
            </a:extLst>
          </p:cNvPr>
          <p:cNvGraphicFramePr>
            <a:graphicFrameLocks noGrp="1"/>
          </p:cNvGraphicFramePr>
          <p:nvPr>
            <p:ph idx="1"/>
            <p:extLst>
              <p:ext uri="{D42A27DB-BD31-4B8C-83A1-F6EECF244321}">
                <p14:modId xmlns:p14="http://schemas.microsoft.com/office/powerpoint/2010/main" val="4227372194"/>
              </p:ext>
            </p:extLst>
          </p:nvPr>
        </p:nvGraphicFramePr>
        <p:xfrm>
          <a:off x="5532120" y="978408"/>
          <a:ext cx="6144768"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991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EDFD03-0D4A-91B5-99D3-013E07BFA9E4}"/>
              </a:ext>
            </a:extLst>
          </p:cNvPr>
          <p:cNvSpPr>
            <a:spLocks noGrp="1"/>
          </p:cNvSpPr>
          <p:nvPr>
            <p:ph type="title"/>
          </p:nvPr>
        </p:nvSpPr>
        <p:spPr>
          <a:xfrm>
            <a:off x="521208" y="978408"/>
            <a:ext cx="6367549" cy="1463040"/>
          </a:xfrm>
        </p:spPr>
        <p:txBody>
          <a:bodyPr>
            <a:normAutofit/>
          </a:bodyPr>
          <a:lstStyle/>
          <a:p>
            <a:r>
              <a:rPr lang="es-ES" b="0" dirty="0">
                <a:ea typeface="+mj-lt"/>
                <a:cs typeface="+mj-lt"/>
              </a:rPr>
              <a:t>¿Qué es el ordenamiento?</a:t>
            </a:r>
            <a:endParaRPr lang="es-ES"/>
          </a:p>
        </p:txBody>
      </p:sp>
      <p:sp>
        <p:nvSpPr>
          <p:cNvPr id="26" name="Freeform: Shape 25">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F0A61B2-174C-750F-95FA-8372EC25E696}"/>
              </a:ext>
            </a:extLst>
          </p:cNvPr>
          <p:cNvSpPr>
            <a:spLocks noGrp="1"/>
          </p:cNvSpPr>
          <p:nvPr>
            <p:ph idx="1"/>
          </p:nvPr>
        </p:nvSpPr>
        <p:spPr>
          <a:xfrm>
            <a:off x="521208" y="2578608"/>
            <a:ext cx="6263640" cy="3767328"/>
          </a:xfrm>
        </p:spPr>
        <p:txBody>
          <a:bodyPr vert="horz" lIns="91440" tIns="45720" rIns="91440" bIns="45720" rtlCol="0" anchor="t">
            <a:normAutofit/>
          </a:bodyPr>
          <a:lstStyle/>
          <a:p>
            <a:pPr marL="0" indent="0">
              <a:buNone/>
            </a:pPr>
            <a:r>
              <a:rPr lang="es-ES" dirty="0">
                <a:ea typeface="+mn-lt"/>
                <a:cs typeface="+mn-lt"/>
              </a:rPr>
              <a:t>Proceso de </a:t>
            </a:r>
            <a:r>
              <a:rPr lang="es-ES" b="1" dirty="0">
                <a:ea typeface="+mn-lt"/>
                <a:cs typeface="+mn-lt"/>
              </a:rPr>
              <a:t>organizar datos según un criterio</a:t>
            </a:r>
            <a:r>
              <a:rPr lang="es-ES" dirty="0">
                <a:ea typeface="+mn-lt"/>
                <a:cs typeface="+mn-lt"/>
              </a:rPr>
              <a:t> específico: como de menor a mayor, alfabético, cronológico, etc.</a:t>
            </a:r>
            <a:endParaRPr lang="es-ES" dirty="0"/>
          </a:p>
          <a:p>
            <a:pPr algn="just">
              <a:buNone/>
            </a:pPr>
            <a:r>
              <a:rPr lang="es-ES" dirty="0">
                <a:ea typeface="+mn-lt"/>
                <a:cs typeface="+mn-lt"/>
              </a:rPr>
              <a:t>Al ordenar los datos, se pueden realizar búsquedas, análisis y otras operaciones de manera más rápida y sencilla.</a:t>
            </a:r>
            <a:endParaRPr lang="en-US" dirty="0"/>
          </a:p>
          <a:p>
            <a:pPr algn="just">
              <a:buNone/>
            </a:pPr>
            <a:endParaRPr lang="es-ES" dirty="0">
              <a:ea typeface="+mn-lt"/>
              <a:cs typeface="+mn-lt"/>
            </a:endParaRPr>
          </a:p>
          <a:p>
            <a:pPr marL="0" indent="0">
              <a:buNone/>
            </a:pPr>
            <a:r>
              <a:rPr lang="es-ES" b="1" dirty="0">
                <a:ea typeface="+mn-lt"/>
                <a:cs typeface="+mn-lt"/>
              </a:rPr>
              <a:t>Ventajas de ordenar datos:</a:t>
            </a:r>
            <a:endParaRPr lang="es-ES" dirty="0"/>
          </a:p>
          <a:p>
            <a:r>
              <a:rPr lang="es-ES" dirty="0">
                <a:ea typeface="+mn-lt"/>
                <a:cs typeface="+mn-lt"/>
              </a:rPr>
              <a:t>Mejora el tiempo de búsqueda.</a:t>
            </a:r>
            <a:endParaRPr lang="es-ES" dirty="0"/>
          </a:p>
          <a:p>
            <a:r>
              <a:rPr lang="es-ES" dirty="0">
                <a:ea typeface="+mn-lt"/>
                <a:cs typeface="+mn-lt"/>
              </a:rPr>
              <a:t>Facilita el análisis.</a:t>
            </a:r>
            <a:endParaRPr lang="es-ES" dirty="0"/>
          </a:p>
          <a:p>
            <a:r>
              <a:rPr lang="es-ES" dirty="0">
                <a:ea typeface="+mn-lt"/>
                <a:cs typeface="+mn-lt"/>
              </a:rPr>
              <a:t>Optimiza la claridad y estructura del sistema.</a:t>
            </a:r>
            <a:endParaRPr lang="es-ES" dirty="0"/>
          </a:p>
          <a:p>
            <a:endParaRPr lang="es-ES" dirty="0"/>
          </a:p>
        </p:txBody>
      </p:sp>
      <p:pic>
        <p:nvPicPr>
          <p:cNvPr id="19" name="Graphic 6" descr="Open Folder">
            <a:extLst>
              <a:ext uri="{FF2B5EF4-FFF2-40B4-BE49-F238E27FC236}">
                <a16:creationId xmlns:a16="http://schemas.microsoft.com/office/drawing/2014/main" id="{E9A20927-1FF2-C461-D129-2560A43EC7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6492" y="976160"/>
            <a:ext cx="4364590" cy="4364590"/>
          </a:xfrm>
          <a:prstGeom prst="rect">
            <a:avLst/>
          </a:prstGeom>
        </p:spPr>
      </p:pic>
    </p:spTree>
    <p:extLst>
      <p:ext uri="{BB962C8B-B14F-4D97-AF65-F5344CB8AC3E}">
        <p14:creationId xmlns:p14="http://schemas.microsoft.com/office/powerpoint/2010/main" val="254117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CA5835-8BD8-D2A2-0280-F96D6BD2B2A7}"/>
              </a:ext>
            </a:extLst>
          </p:cNvPr>
          <p:cNvSpPr>
            <a:spLocks noGrp="1"/>
          </p:cNvSpPr>
          <p:nvPr>
            <p:ph type="title"/>
          </p:nvPr>
        </p:nvSpPr>
        <p:spPr>
          <a:xfrm>
            <a:off x="521208" y="978408"/>
            <a:ext cx="4032504" cy="3364992"/>
          </a:xfrm>
        </p:spPr>
        <p:txBody>
          <a:bodyPr>
            <a:normAutofit/>
          </a:bodyPr>
          <a:lstStyle/>
          <a:p>
            <a:r>
              <a:rPr lang="es-ES" b="0" dirty="0">
                <a:ea typeface="+mj-lt"/>
                <a:cs typeface="+mj-lt"/>
              </a:rPr>
              <a:t>Tipos de algoritmos de ordenamiento</a:t>
            </a:r>
            <a:endParaRPr lang="es-ES" dirty="0"/>
          </a:p>
        </p:txBody>
      </p:sp>
      <p:sp>
        <p:nvSpPr>
          <p:cNvPr id="18" name="Rectangle 17">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11650"/>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8E86EEFD-93FB-838F-53DC-DB756E859F26}"/>
              </a:ext>
            </a:extLst>
          </p:cNvPr>
          <p:cNvGraphicFramePr>
            <a:graphicFrameLocks noGrp="1"/>
          </p:cNvGraphicFramePr>
          <p:nvPr>
            <p:ph idx="1"/>
            <p:extLst>
              <p:ext uri="{D42A27DB-BD31-4B8C-83A1-F6EECF244321}">
                <p14:modId xmlns:p14="http://schemas.microsoft.com/office/powerpoint/2010/main" val="992319145"/>
              </p:ext>
            </p:extLst>
          </p:nvPr>
        </p:nvGraphicFramePr>
        <p:xfrm>
          <a:off x="5065776" y="978408"/>
          <a:ext cx="6620256" cy="5376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235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91A5-D41E-E977-7C9F-CB19F9B33417}"/>
              </a:ext>
            </a:extLst>
          </p:cNvPr>
          <p:cNvSpPr>
            <a:spLocks noGrp="1"/>
          </p:cNvSpPr>
          <p:nvPr>
            <p:ph type="title"/>
          </p:nvPr>
        </p:nvSpPr>
        <p:spPr/>
        <p:txBody>
          <a:bodyPr/>
          <a:lstStyle/>
          <a:p>
            <a:r>
              <a:rPr lang="es-ES" dirty="0"/>
              <a:t>Resultados Obtenidos</a:t>
            </a:r>
          </a:p>
        </p:txBody>
      </p:sp>
      <p:sp>
        <p:nvSpPr>
          <p:cNvPr id="3" name="Content Placeholder 2">
            <a:extLst>
              <a:ext uri="{FF2B5EF4-FFF2-40B4-BE49-F238E27FC236}">
                <a16:creationId xmlns:a16="http://schemas.microsoft.com/office/drawing/2014/main" id="{5E83A91C-63F4-C5F4-B548-3FCC99C8F2F2}"/>
              </a:ext>
            </a:extLst>
          </p:cNvPr>
          <p:cNvSpPr>
            <a:spLocks noGrp="1"/>
          </p:cNvSpPr>
          <p:nvPr>
            <p:ph idx="1"/>
          </p:nvPr>
        </p:nvSpPr>
        <p:spPr/>
        <p:txBody>
          <a:bodyPr>
            <a:normAutofit lnSpcReduction="10000"/>
          </a:bodyPr>
          <a:lstStyle/>
          <a:p>
            <a:pPr>
              <a:buFont typeface="Wingdings" panose="05000000000000000000" pitchFamily="2" charset="2"/>
              <a:buChar char="ü"/>
            </a:pPr>
            <a:r>
              <a:rPr lang="es-ES" dirty="0"/>
              <a:t>Resolución del ejercicio planteado</a:t>
            </a:r>
          </a:p>
          <a:p>
            <a:pPr>
              <a:buFont typeface="Wingdings" panose="05000000000000000000" pitchFamily="2" charset="2"/>
              <a:buChar char="ü"/>
            </a:pPr>
            <a:r>
              <a:rPr lang="es-ES" dirty="0"/>
              <a:t>Se pudo utilizar un algoritmo de búsqueda y uno de ordenamiento en el mismo caso practico</a:t>
            </a:r>
          </a:p>
          <a:p>
            <a:pPr>
              <a:buFont typeface="Wingdings" panose="05000000000000000000" pitchFamily="2" charset="2"/>
              <a:buChar char="ü"/>
            </a:pPr>
            <a:r>
              <a:rPr lang="es-ES" dirty="0"/>
              <a:t>Se logro ejemplificar la función e importancia de estos</a:t>
            </a:r>
          </a:p>
          <a:p>
            <a:pPr>
              <a:buFont typeface="Wingdings" panose="05000000000000000000" pitchFamily="2" charset="2"/>
              <a:buChar char="ü"/>
            </a:pPr>
            <a:r>
              <a:rPr lang="es-ES" dirty="0"/>
              <a:t>Se manejo una base de datos pequeña sin complicaciones con estos algoritmos</a:t>
            </a:r>
          </a:p>
          <a:p>
            <a:pPr>
              <a:buFont typeface="Wingdings" panose="05000000000000000000" pitchFamily="2" charset="2"/>
              <a:buChar char="ü"/>
            </a:pPr>
            <a:r>
              <a:rPr lang="es-ES" dirty="0"/>
              <a:t>Compresión del como funciona cada uno</a:t>
            </a:r>
          </a:p>
          <a:p>
            <a:pPr>
              <a:buFont typeface="Wingdings" panose="05000000000000000000" pitchFamily="2" charset="2"/>
              <a:buChar char="ü"/>
            </a:pPr>
            <a:r>
              <a:rPr lang="es-ES" dirty="0"/>
              <a:t>Modificación del algoritmo de búsqueda para adaptarlo al caso practico</a:t>
            </a:r>
          </a:p>
          <a:p>
            <a:pPr>
              <a:buFont typeface="Wingdings" panose="05000000000000000000" pitchFamily="2" charset="2"/>
              <a:buChar char="ü"/>
            </a:pPr>
            <a:r>
              <a:rPr lang="es-ES" dirty="0"/>
              <a:t>Investigación sobre lenguaje Python</a:t>
            </a:r>
          </a:p>
          <a:p>
            <a:pPr>
              <a:buFont typeface="Wingdings" panose="05000000000000000000" pitchFamily="2" charset="2"/>
              <a:buChar char="ü"/>
            </a:pPr>
            <a:r>
              <a:rPr lang="es-ES" dirty="0"/>
              <a:t>Aprendizaje sobre nuevas funciones, utilidades y una forma de cargar leer y escribir documentos</a:t>
            </a:r>
          </a:p>
          <a:p>
            <a:pPr>
              <a:buFont typeface="Wingdings" panose="05000000000000000000" pitchFamily="2" charset="2"/>
              <a:buChar char="ü"/>
            </a:pPr>
            <a:r>
              <a:rPr lang="es-ES" dirty="0"/>
              <a:t>Los integrantes del grupo obtuvieron una mayor comprensión del lenguaje Python</a:t>
            </a:r>
          </a:p>
        </p:txBody>
      </p:sp>
    </p:spTree>
    <p:extLst>
      <p:ext uri="{BB962C8B-B14F-4D97-AF65-F5344CB8AC3E}">
        <p14:creationId xmlns:p14="http://schemas.microsoft.com/office/powerpoint/2010/main" val="22570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0">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1EBD80-A00F-89E3-E7A8-21454AC599B6}"/>
              </a:ext>
            </a:extLst>
          </p:cNvPr>
          <p:cNvSpPr>
            <a:spLocks noGrp="1"/>
          </p:cNvSpPr>
          <p:nvPr>
            <p:ph type="title"/>
          </p:nvPr>
        </p:nvSpPr>
        <p:spPr>
          <a:xfrm>
            <a:off x="4263973" y="978408"/>
            <a:ext cx="3154680" cy="942639"/>
          </a:xfrm>
        </p:spPr>
        <p:txBody>
          <a:bodyPr>
            <a:normAutofit/>
          </a:bodyPr>
          <a:lstStyle/>
          <a:p>
            <a:r>
              <a:rPr lang="es-ES" sz="4000"/>
              <a:t>Conclusión</a:t>
            </a:r>
          </a:p>
        </p:txBody>
      </p:sp>
      <p:sp>
        <p:nvSpPr>
          <p:cNvPr id="36" name="Rectangle 32">
            <a:extLst>
              <a:ext uri="{FF2B5EF4-FFF2-40B4-BE49-F238E27FC236}">
                <a16:creationId xmlns:a16="http://schemas.microsoft.com/office/drawing/2014/main" id="{04E511C3-750B-AA87-AE51-0FA2069EA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BAEEBB67-ED09-8FD5-49DA-F78A174370E1}"/>
              </a:ext>
            </a:extLst>
          </p:cNvPr>
          <p:cNvGraphicFramePr>
            <a:graphicFrameLocks noGrp="1"/>
          </p:cNvGraphicFramePr>
          <p:nvPr>
            <p:ph idx="1"/>
            <p:extLst>
              <p:ext uri="{D42A27DB-BD31-4B8C-83A1-F6EECF244321}">
                <p14:modId xmlns:p14="http://schemas.microsoft.com/office/powerpoint/2010/main" val="3842004851"/>
              </p:ext>
            </p:extLst>
          </p:nvPr>
        </p:nvGraphicFramePr>
        <p:xfrm>
          <a:off x="2092452" y="1617143"/>
          <a:ext cx="7488936" cy="5239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242508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17</TotalTime>
  <Words>718</Words>
  <Application>Microsoft Office PowerPoint</Application>
  <PresentationFormat>Panorámica</PresentationFormat>
  <Paragraphs>47</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Bierstadt</vt:lpstr>
      <vt:lpstr>Courier New</vt:lpstr>
      <vt:lpstr>Wingdings</vt:lpstr>
      <vt:lpstr>GestaltVTI</vt:lpstr>
      <vt:lpstr>Algoritmos Fundamentales: Búsqueda y ordenamiento </vt:lpstr>
      <vt:lpstr>1.Introducción</vt:lpstr>
      <vt:lpstr>¿Qué es la Búsqueda?</vt:lpstr>
      <vt:lpstr>Tipos de algoritmos de búsqueda</vt:lpstr>
      <vt:lpstr>¿Qué es el ordenamiento?</vt:lpstr>
      <vt:lpstr>Tipos de algoritmos de ordenamiento</vt:lpstr>
      <vt:lpstr>Resultados Obtenidos</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Fundamentales: Búsqueda y ordenamiento </dc:title>
  <dc:creator/>
  <cp:lastModifiedBy>Tobias Cuse</cp:lastModifiedBy>
  <cp:revision>259</cp:revision>
  <dcterms:created xsi:type="dcterms:W3CDTF">2025-06-09T13:38:20Z</dcterms:created>
  <dcterms:modified xsi:type="dcterms:W3CDTF">2025-06-09T19:49:28Z</dcterms:modified>
</cp:coreProperties>
</file>