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4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8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4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1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0F1A0-9159-49BF-9279-90DA5FB3635C}" type="datetimeFigureOut">
              <a:rPr lang="en-US" smtClean="0"/>
              <a:t>10/4/2015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CC8E7-99E0-4F1A-919A-51C91947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vs SOAP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67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REST as an HTTP API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protocol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not as an architectural style as per Roy Fielding</a:t>
            </a:r>
            <a:endParaRPr lang="en-US"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0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has won</a:t>
            </a:r>
          </a:p>
          <a:p>
            <a:r>
              <a:rPr lang="en-US" dirty="0" smtClean="0"/>
              <a:t>Postman</a:t>
            </a:r>
          </a:p>
          <a:p>
            <a:r>
              <a:rPr lang="en-US" dirty="0" err="1" smtClean="0"/>
              <a:t>Etags</a:t>
            </a:r>
            <a:r>
              <a:rPr lang="en-US" dirty="0" smtClean="0"/>
              <a:t> (caching)</a:t>
            </a:r>
          </a:p>
          <a:p>
            <a:r>
              <a:rPr lang="en-US" dirty="0" smtClean="0"/>
              <a:t>iPhone and </a:t>
            </a:r>
            <a:r>
              <a:rPr lang="en-US" dirty="0" err="1" smtClean="0"/>
              <a:t>XMLHttpRequest</a:t>
            </a:r>
            <a:r>
              <a:rPr lang="en-US" dirty="0" smtClean="0"/>
              <a:t>, including JSON</a:t>
            </a:r>
          </a:p>
        </p:txBody>
      </p:sp>
    </p:spTree>
    <p:extLst>
      <p:ext uri="{BB962C8B-B14F-4D97-AF65-F5344CB8AC3E}">
        <p14:creationId xmlns:p14="http://schemas.microsoft.com/office/powerpoint/2010/main" val="120645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WS-Security</a:t>
            </a:r>
          </a:p>
          <a:p>
            <a:r>
              <a:rPr lang="en-US" dirty="0" smtClean="0"/>
              <a:t>WS-</a:t>
            </a:r>
            <a:r>
              <a:rPr lang="en-US" dirty="0" err="1" smtClean="0"/>
              <a:t>AtomicTransaction</a:t>
            </a:r>
            <a:endParaRPr lang="en-US" dirty="0" smtClean="0"/>
          </a:p>
          <a:p>
            <a:r>
              <a:rPr lang="en-US" dirty="0" smtClean="0"/>
              <a:t>WS-</a:t>
            </a:r>
            <a:r>
              <a:rPr lang="en-US" dirty="0" err="1" smtClean="0"/>
              <a:t>ReliableMessaging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Tooling (but now there is Swagger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etc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7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REST vs SOAP</vt:lpstr>
      <vt:lpstr>Why REST?</vt:lpstr>
      <vt:lpstr>Why SOAP?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vs SOAP</dc:title>
  <dc:creator>Martin Altenstedt</dc:creator>
  <cp:lastModifiedBy>Martin Altenstedt</cp:lastModifiedBy>
  <cp:revision>7</cp:revision>
  <dcterms:created xsi:type="dcterms:W3CDTF">2015-10-04T09:01:34Z</dcterms:created>
  <dcterms:modified xsi:type="dcterms:W3CDTF">2015-10-04T09:29:12Z</dcterms:modified>
</cp:coreProperties>
</file>