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vs SOAP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has won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err="1" smtClean="0"/>
              <a:t>Etags</a:t>
            </a:r>
            <a:r>
              <a:rPr lang="en-US" dirty="0" smtClean="0"/>
              <a:t> (caching)</a:t>
            </a:r>
          </a:p>
          <a:p>
            <a:r>
              <a:rPr lang="en-US" dirty="0" smtClean="0"/>
              <a:t>iPhone and </a:t>
            </a:r>
            <a:r>
              <a:rPr lang="en-US" dirty="0" err="1" smtClean="0"/>
              <a:t>XMLHttpRequest</a:t>
            </a:r>
            <a:r>
              <a:rPr lang="en-US" dirty="0" smtClean="0"/>
              <a:t>, including JSON</a:t>
            </a:r>
          </a:p>
        </p:txBody>
      </p:sp>
    </p:spTree>
    <p:extLst>
      <p:ext uri="{BB962C8B-B14F-4D97-AF65-F5344CB8AC3E}">
        <p14:creationId xmlns:p14="http://schemas.microsoft.com/office/powerpoint/2010/main" val="120645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WS-Security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AtomicTransaction</a:t>
            </a:r>
            <a:endParaRPr lang="en-US" dirty="0" smtClean="0"/>
          </a:p>
          <a:p>
            <a:r>
              <a:rPr lang="en-US" dirty="0" smtClean="0"/>
              <a:t>WS-</a:t>
            </a:r>
            <a:r>
              <a:rPr lang="en-US" dirty="0" err="1" smtClean="0"/>
              <a:t>ReliableMessaging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Tooling (but now there is Swagger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REST vs SOAP</vt:lpstr>
      <vt:lpstr>Why REST?</vt:lpstr>
      <vt:lpstr>Why SOAP?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vs SOAP</dc:title>
  <dc:creator>Martin Altenstedt</dc:creator>
  <cp:lastModifiedBy>Martin Altenstedt</cp:lastModifiedBy>
  <cp:revision>1</cp:revision>
  <dcterms:created xsi:type="dcterms:W3CDTF">2015-10-04T09:01:34Z</dcterms:created>
  <dcterms:modified xsi:type="dcterms:W3CDTF">2015-10-04T09:14:14Z</dcterms:modified>
</cp:coreProperties>
</file>