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1ECB-57E0-4381-8C36-890701096B5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E8232-A5C8-4D52-966A-CC6FE4FE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318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Correctly designed, horizontally partitioned tables can offer huge scalability gains.  For example, a history archive based on a date column value can off-load huge amounts of data and keep the operational part small.</a:t>
            </a: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Note that normalization is not possible</a:t>
            </a:r>
            <a:r>
              <a:rPr lang="en-US" baseline="0" dirty="0" smtClean="0"/>
              <a:t> across shards, which makes selection of the partition key very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also vertical partitioning and we can have a combination of both (which we do since Table Storage has a required partition key built-in, given my solution, there is no need for partitioning the SQL database since it only contains users and customers).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to implement partitioning is to have a data layer that contains a proxy that will route queries to the correct connection string based on some partition identifier.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78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3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53C7-6A8E-47A1-9437-49C56B367EC4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i="1" dirty="0" smtClean="0"/>
              <a:t>Out</a:t>
            </a:r>
            <a:r>
              <a:rPr lang="en-US" dirty="0" smtClean="0"/>
              <a:t>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Scale 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97" y="2591770"/>
            <a:ext cx="2349206" cy="28190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B6C-BDCB-40AA-BE58-B701C1998E8B}" type="datetime1">
              <a:rPr lang="sv-SE" smtClean="0"/>
              <a:t>2015-10-08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6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Sharding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47" y="2591770"/>
            <a:ext cx="3377778" cy="28190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E41C-B46C-4CD8-BA30-AC6784148E3C}" type="datetime1">
              <a:rPr lang="sv-SE" smtClean="0"/>
              <a:t>2015-10-08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40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Horizontal Partitioning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43" y="2045738"/>
            <a:ext cx="6285714" cy="3911111"/>
          </a:xfrm>
        </p:spPr>
      </p:pic>
    </p:spTree>
    <p:extLst>
      <p:ext uri="{BB962C8B-B14F-4D97-AF65-F5344CB8AC3E}">
        <p14:creationId xmlns:p14="http://schemas.microsoft.com/office/powerpoint/2010/main" val="17287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/>
              <a:t>Sharding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2401294"/>
            <a:ext cx="7111111" cy="3200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52B-D605-457E-98F4-5287286C4E02}" type="datetime1">
              <a:rPr lang="sv-SE" smtClean="0"/>
              <a:t>2015-10-08</a:t>
            </a:fld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89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Sharding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avoid hot-spots</a:t>
            </a:r>
          </a:p>
          <a:p>
            <a:r>
              <a:rPr lang="en-US" dirty="0" smtClean="0"/>
              <a:t>Uniform distribution by hash algorithms (FNV or similar)</a:t>
            </a:r>
          </a:p>
          <a:p>
            <a:r>
              <a:rPr lang="en-US" dirty="0" smtClean="0"/>
              <a:t>Based on actual </a:t>
            </a:r>
            <a:r>
              <a:rPr lang="en-US" dirty="0" err="1" smtClean="0"/>
              <a:t>sharding</a:t>
            </a:r>
            <a:r>
              <a:rPr lang="en-US" dirty="0" smtClean="0"/>
              <a:t>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2015-10-08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9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Scaling Out a Database</vt:lpstr>
      <vt:lpstr>Scale Out</vt:lpstr>
      <vt:lpstr>Sharding Algorithm</vt:lpstr>
      <vt:lpstr>Horizontal Partitioning</vt:lpstr>
      <vt:lpstr>Sharding</vt:lpstr>
      <vt:lpstr>Sharding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Out a Database</dc:title>
  <dc:creator>Martin Altenstedt</dc:creator>
  <cp:lastModifiedBy>Martin Altenstedt</cp:lastModifiedBy>
  <cp:revision>1</cp:revision>
  <dcterms:created xsi:type="dcterms:W3CDTF">2015-10-08T10:39:45Z</dcterms:created>
  <dcterms:modified xsi:type="dcterms:W3CDTF">2015-10-08T10:40:59Z</dcterms:modified>
</cp:coreProperties>
</file>