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0F39-3E5B-4BEC-BD06-66081F612BF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C64-F6B0-4DAE-91FA-CAE4122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Wide_Web_Consortium" TargetMode="External"/><Relationship Id="rId2" Type="http://schemas.openxmlformats.org/officeDocument/2006/relationships/hyperlink" Target="https://en.wikipedia.org/wiki/Cross-origin_resource_sharing#cite_note-nczonline1-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ross-origin_resource_sharing#cite_note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Cross Origin Resource Sharing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 out of same-origin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5729" y="1272796"/>
            <a:ext cx="881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defines a way in which a browser and server can interact to safely determine whether or not to allow the cross-origin request.</a:t>
            </a:r>
            <a:r>
              <a:rPr lang="en-US" baseline="30000" dirty="0">
                <a:hlinkClick r:id="rId2"/>
              </a:rPr>
              <a:t>[2]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allows for more freedom and functionality than purely same-origin requests, but is more secure than simply allowing all cross-origin requests.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recommended standard of the </a:t>
            </a:r>
            <a:r>
              <a:rPr lang="en-US" dirty="0">
                <a:hlinkClick r:id="rId3" tooltip="World Wide Web Consortium"/>
              </a:rPr>
              <a:t>W3C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[3</a:t>
            </a:r>
            <a:r>
              <a:rPr lang="en-US" baseline="30000" dirty="0" smtClean="0">
                <a:hlinkClick r:id="rId4"/>
              </a:rPr>
              <a:t>]</a:t>
            </a:r>
            <a:endParaRPr lang="en-US" baseline="30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73961" y="6282813"/>
            <a:ext cx="3961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https://en.wikipedia.org/wiki/Cross-origin_resource_sharing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15729" y="4100969"/>
            <a:ext cx="881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Replaces JSONP.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54609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Cross Origin Resource Sharing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Origin Resource Sharing</dc:title>
  <dc:creator>Martin Altenstedt</dc:creator>
  <cp:lastModifiedBy>Martin Altenstedt</cp:lastModifiedBy>
  <cp:revision>5</cp:revision>
  <dcterms:created xsi:type="dcterms:W3CDTF">2015-10-08T09:47:56Z</dcterms:created>
  <dcterms:modified xsi:type="dcterms:W3CDTF">2015-10-09T11:22:18Z</dcterms:modified>
</cp:coreProperties>
</file>