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17"/>
  </p:notesMasterIdLst>
  <p:sldIdLst>
    <p:sldId id="270" r:id="rId8"/>
    <p:sldId id="397" r:id="rId9"/>
    <p:sldId id="398" r:id="rId10"/>
    <p:sldId id="399" r:id="rId11"/>
    <p:sldId id="401" r:id="rId12"/>
    <p:sldId id="400" r:id="rId13"/>
    <p:sldId id="402" r:id="rId14"/>
    <p:sldId id="403" r:id="rId15"/>
    <p:sldId id="3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9847" autoAdjust="0"/>
  </p:normalViewPr>
  <p:slideViewPr>
    <p:cSldViewPr>
      <p:cViewPr>
        <p:scale>
          <a:sx n="117" d="100"/>
          <a:sy n="117" d="100"/>
        </p:scale>
        <p:origin x="2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F277-481A-411F-8EF8-984A2498EDC4}" type="datetimeFigureOut">
              <a:rPr lang="sv-SE" smtClean="0"/>
              <a:pPr/>
              <a:t>2015-10-04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072C-5073-498C-8E9E-36A86830B18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1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ClrTx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© Copyright </a:t>
            </a:r>
            <a:r>
              <a:rPr lang="sv-SE" dirty="0" err="1" smtClean="0"/>
              <a:t>Omegapoint</a:t>
            </a:r>
            <a:r>
              <a:rPr lang="sv-SE" dirty="0" smtClean="0"/>
              <a:t>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lawry.wordpress.com/2012/08/07/why-i-avoid-stored-procedures-and-you-should-to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oneunicorn.com/2012/03/12/secrets-of-detectchanges-part-3-switching-off-automatic-detectchang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6 –</a:t>
            </a:r>
            <a:br>
              <a:rPr lang="en-US" dirty="0" smtClean="0"/>
            </a:br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Varför</a:t>
            </a:r>
            <a:r>
              <a:rPr lang="en-US" dirty="0" smtClean="0"/>
              <a:t> EF-Code First?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Förklara</a:t>
            </a:r>
            <a:r>
              <a:rPr lang="en-GB" dirty="0" smtClean="0"/>
              <a:t> </a:t>
            </a:r>
            <a:r>
              <a:rPr lang="en-GB" err="1"/>
              <a:t>varför</a:t>
            </a:r>
            <a:r>
              <a:rPr lang="en-GB"/>
              <a:t> </a:t>
            </a:r>
            <a:r>
              <a:rPr lang="en-GB"/>
              <a:t>ORM</a:t>
            </a:r>
            <a:r>
              <a:rPr lang="en-GB"/>
              <a:t>: </a:t>
            </a:r>
            <a:r>
              <a:rPr lang="en-GB" smtClean="0"/>
              <a:t>(testbarhet, CRUD, men kanske ej för komplexa frågor…) </a:t>
            </a:r>
            <a:r>
              <a:rPr lang="en-GB" smtClean="0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>
                <a:hlinkClick r:id="rId2"/>
              </a:rPr>
              <a:t>kevinlawry.wordpress.com/2012/08/07/why-i-avoid-stored-procedures-and-you-should-too</a:t>
            </a:r>
            <a:r>
              <a:rPr lang="en-GB" smtClean="0">
                <a:hlinkClick r:id="rId2"/>
              </a:rPr>
              <a:t>/</a:t>
            </a:r>
            <a:endParaRPr lang="en-GB" smtClean="0"/>
          </a:p>
          <a:p>
            <a:endParaRPr lang="en-GB"/>
          </a:p>
          <a:p>
            <a:r>
              <a:rPr lang="en-GB" smtClean="0"/>
              <a:t>Varför </a:t>
            </a:r>
            <a:r>
              <a:rPr lang="en-GB"/>
              <a:t>Code </a:t>
            </a:r>
            <a:r>
              <a:rPr lang="en-GB" smtClean="0"/>
              <a:t>First Migrations: Db versionshantering och huvudscenariot för MS (EF 7).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66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</a:t>
            </a:r>
            <a:r>
              <a:rPr lang="en-US" smtClean="0"/>
              <a:t>-Basstruktur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Install-Package </a:t>
            </a:r>
            <a:r>
              <a:rPr lang="en-GB" dirty="0" err="1" smtClean="0"/>
              <a:t>EntityFramework</a:t>
            </a:r>
            <a:endParaRPr lang="en-GB" dirty="0" smtClean="0"/>
          </a:p>
          <a:p>
            <a:r>
              <a:rPr lang="en-GB" dirty="0" smtClean="0"/>
              <a:t>Models\</a:t>
            </a:r>
            <a:r>
              <a:rPr lang="en-GB" dirty="0" err="1" smtClean="0"/>
              <a:t>ValuesModel.cs</a:t>
            </a:r>
            <a:endParaRPr lang="en-GB" dirty="0" smtClean="0"/>
          </a:p>
          <a:p>
            <a:r>
              <a:rPr lang="en-GB" dirty="0" err="1" smtClean="0"/>
              <a:t>Context.cs</a:t>
            </a:r>
            <a:endParaRPr lang="en-GB" dirty="0" smtClean="0"/>
          </a:p>
          <a:p>
            <a:r>
              <a:rPr lang="en-GB" dirty="0" err="1" smtClean="0"/>
              <a:t>ValuesRepository.cs</a:t>
            </a:r>
            <a:r>
              <a:rPr lang="en-GB" dirty="0" smtClean="0"/>
              <a:t> (sync)</a:t>
            </a:r>
          </a:p>
          <a:p>
            <a:r>
              <a:rPr lang="en-GB" dirty="0" smtClean="0"/>
              <a:t>Using </a:t>
            </a:r>
            <a:r>
              <a:rPr lang="en-GB" dirty="0" err="1"/>
              <a:t>i</a:t>
            </a:r>
            <a:r>
              <a:rPr lang="en-GB" dirty="0" smtClean="0"/>
              <a:t> service </a:t>
            </a:r>
            <a:r>
              <a:rPr lang="en-GB" dirty="0" err="1" smtClean="0"/>
              <a:t>ger</a:t>
            </a:r>
            <a:r>
              <a:rPr lang="en-GB" dirty="0" smtClean="0"/>
              <a:t> </a:t>
            </a:r>
            <a:r>
              <a:rPr lang="en-GB" dirty="0" err="1" smtClean="0"/>
              <a:t>garanterat</a:t>
            </a:r>
            <a:r>
              <a:rPr lang="en-GB" dirty="0" smtClean="0"/>
              <a:t> </a:t>
            </a:r>
            <a:r>
              <a:rPr lang="en-GB" dirty="0" err="1" smtClean="0"/>
              <a:t>lokal</a:t>
            </a:r>
            <a:r>
              <a:rPr lang="en-GB" dirty="0" smtClean="0"/>
              <a:t> </a:t>
            </a:r>
            <a:r>
              <a:rPr lang="en-GB" dirty="0" err="1" smtClean="0"/>
              <a:t>transaktion</a:t>
            </a:r>
            <a:r>
              <a:rPr lang="en-GB" dirty="0" smtClean="0"/>
              <a:t> om </a:t>
            </a:r>
            <a:r>
              <a:rPr lang="en-GB" dirty="0" err="1" smtClean="0"/>
              <a:t>flera</a:t>
            </a:r>
            <a:r>
              <a:rPr lang="en-GB" dirty="0" smtClean="0"/>
              <a:t> </a:t>
            </a:r>
            <a:r>
              <a:rPr lang="en-GB" dirty="0" err="1" smtClean="0"/>
              <a:t>repo.anrop</a:t>
            </a:r>
            <a:endParaRPr lang="en-GB" dirty="0" smtClean="0"/>
          </a:p>
          <a:p>
            <a:r>
              <a:rPr lang="en-GB" dirty="0" smtClean="0"/>
              <a:t>DAL </a:t>
            </a:r>
            <a:r>
              <a:rPr lang="en-GB" dirty="0" err="1" smtClean="0"/>
              <a:t>eget</a:t>
            </a:r>
            <a:r>
              <a:rPr lang="en-GB" dirty="0" smtClean="0"/>
              <a:t> </a:t>
            </a:r>
            <a:r>
              <a:rPr lang="en-GB" dirty="0" err="1" smtClean="0"/>
              <a:t>projekt</a:t>
            </a:r>
            <a:r>
              <a:rPr lang="en-GB" dirty="0" smtClean="0"/>
              <a:t>, </a:t>
            </a:r>
            <a:r>
              <a:rPr lang="en-GB" dirty="0" err="1" smtClean="0"/>
              <a:t>medför</a:t>
            </a:r>
            <a:r>
              <a:rPr lang="en-GB" dirty="0" smtClean="0"/>
              <a:t> </a:t>
            </a:r>
            <a:r>
              <a:rPr lang="en-GB" dirty="0" err="1" smtClean="0"/>
              <a:t>DataContracts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Converters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5933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 - Migrations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Enable-Migrations (DAL default </a:t>
            </a:r>
            <a:r>
              <a:rPr lang="en-US" smtClean="0"/>
              <a:t>project)</a:t>
            </a:r>
          </a:p>
          <a:p>
            <a:r>
              <a:rPr lang="en-US" smtClean="0"/>
              <a:t>Connection string och config</a:t>
            </a:r>
            <a:endParaRPr lang="en-US" dirty="0" smtClean="0"/>
          </a:p>
          <a:p>
            <a:r>
              <a:rPr lang="en-US" dirty="0" smtClean="0"/>
              <a:t>Auto vs </a:t>
            </a:r>
            <a:r>
              <a:rPr lang="en-US" dirty="0" err="1" smtClean="0"/>
              <a:t>Manuell</a:t>
            </a:r>
            <a:r>
              <a:rPr lang="en-US" dirty="0" smtClean="0"/>
              <a:t> (</a:t>
            </a:r>
            <a:r>
              <a:rPr lang="en-US" smtClean="0"/>
              <a:t>default)</a:t>
            </a:r>
          </a:p>
          <a:p>
            <a:r>
              <a:rPr lang="en-US"/>
              <a:t>Add-Migration "Initial“</a:t>
            </a:r>
          </a:p>
          <a:p>
            <a:r>
              <a:rPr lang="en-US" smtClean="0"/>
              <a:t>Visa hur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err="1" smtClean="0"/>
              <a:t>migrering</a:t>
            </a:r>
            <a:r>
              <a:rPr lang="en-US" smtClean="0"/>
              <a:t> ut</a:t>
            </a:r>
            <a:endParaRPr lang="en-US" dirty="0" smtClean="0"/>
          </a:p>
          <a:p>
            <a:r>
              <a:rPr lang="en-US" smtClean="0"/>
              <a:t>Update-Database </a:t>
            </a:r>
            <a:r>
              <a:rPr lang="en-US" dirty="0"/>
              <a:t>(-</a:t>
            </a:r>
            <a:r>
              <a:rPr lang="en-US" dirty="0" err="1"/>
              <a:t>TargetMigration</a:t>
            </a:r>
            <a:r>
              <a:rPr lang="en-US"/>
              <a:t>)</a:t>
            </a:r>
            <a:r>
              <a:rPr lang="en-GB" smtClean="0"/>
              <a:t> </a:t>
            </a:r>
          </a:p>
          <a:p>
            <a:r>
              <a:rPr lang="en-US"/>
              <a:t>Migrations i team??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8902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 - </a:t>
            </a:r>
            <a:r>
              <a:rPr lang="sv-SE" dirty="0" err="1" smtClean="0"/>
              <a:t>Async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Uppdatera</a:t>
            </a:r>
            <a:r>
              <a:rPr lang="en-US" dirty="0"/>
              <a:t> </a:t>
            </a:r>
            <a:r>
              <a:rPr lang="en-US" dirty="0" smtClean="0"/>
              <a:t>Controller </a:t>
            </a:r>
            <a:endParaRPr lang="en-GB" dirty="0" smtClean="0"/>
          </a:p>
          <a:p>
            <a:r>
              <a:rPr lang="en-GB" dirty="0" err="1" smtClean="0"/>
              <a:t>Async</a:t>
            </a:r>
            <a:r>
              <a:rPr lang="en-GB" dirty="0" smtClean="0"/>
              <a:t>/await </a:t>
            </a:r>
            <a:r>
              <a:rPr lang="en-GB" dirty="0" err="1" smtClean="0"/>
              <a:t>hela</a:t>
            </a:r>
            <a:r>
              <a:rPr lang="en-GB" dirty="0" smtClean="0"/>
              <a:t> </a:t>
            </a:r>
            <a:r>
              <a:rPr lang="en-GB" err="1" smtClean="0"/>
              <a:t>vägen</a:t>
            </a:r>
            <a:r>
              <a:rPr lang="en-GB" smtClean="0"/>
              <a:t>.</a:t>
            </a:r>
          </a:p>
          <a:p>
            <a:r>
              <a:rPr lang="en-GB" smtClean="0"/>
              <a:t>Debug+Postman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756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EF – Prestanda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Snygg</a:t>
            </a:r>
            <a:r>
              <a:rPr lang="en-GB" dirty="0" smtClean="0"/>
              <a:t> LINQ, </a:t>
            </a:r>
            <a:r>
              <a:rPr lang="en-GB" dirty="0" err="1" smtClean="0"/>
              <a:t>ful</a:t>
            </a:r>
            <a:r>
              <a:rPr lang="en-GB" dirty="0" smtClean="0"/>
              <a:t> SQL… (</a:t>
            </a:r>
            <a:r>
              <a:rPr lang="en-GB" dirty="0" err="1" smtClean="0"/>
              <a:t>ej</a:t>
            </a:r>
            <a:r>
              <a:rPr lang="en-GB" dirty="0" smtClean="0"/>
              <a:t> batch insert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/>
              <a:t>Context.DetectChanges = false</a:t>
            </a:r>
            <a:r>
              <a:rPr lang="en-GB"/>
              <a:t>, </a:t>
            </a:r>
            <a:r>
              <a:rPr lang="en-GB" smtClean="0"/>
              <a:t>se </a:t>
            </a:r>
            <a:r>
              <a:rPr lang="en-GB" smtClean="0">
                <a:hlinkClick r:id="rId2"/>
              </a:rPr>
              <a:t>http</a:t>
            </a:r>
            <a:r>
              <a:rPr lang="en-GB">
                <a:hlinkClick r:id="rId2"/>
              </a:rPr>
              <a:t>://</a:t>
            </a:r>
            <a:r>
              <a:rPr lang="en-GB">
                <a:hlinkClick r:id="rId2"/>
              </a:rPr>
              <a:t>blog.oneunicorn.com/2012/03/12/secrets-of-detectchanges-part-3-switching-off-automatic-detectchanges</a:t>
            </a:r>
            <a:r>
              <a:rPr lang="en-GB" smtClean="0">
                <a:hlinkClick r:id="rId2"/>
              </a:rPr>
              <a:t>/</a:t>
            </a:r>
            <a:endParaRPr lang="en-GB"/>
          </a:p>
          <a:p>
            <a:r>
              <a:rPr lang="en-GB" smtClean="0"/>
              <a:t>Små </a:t>
            </a:r>
            <a:r>
              <a:rPr lang="en-GB" dirty="0" err="1" smtClean="0"/>
              <a:t>förändringar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LINQ </a:t>
            </a:r>
            <a:r>
              <a:rPr lang="en-GB" dirty="0" err="1" smtClean="0"/>
              <a:t>ger</a:t>
            </a:r>
            <a:r>
              <a:rPr lang="en-GB" dirty="0" smtClean="0"/>
              <a:t> </a:t>
            </a:r>
            <a:r>
              <a:rPr lang="en-GB" dirty="0" err="1" smtClean="0"/>
              <a:t>stora</a:t>
            </a:r>
            <a:r>
              <a:rPr lang="en-GB" dirty="0"/>
              <a:t> </a:t>
            </a:r>
            <a:r>
              <a:rPr lang="en-GB" dirty="0" err="1" smtClean="0"/>
              <a:t>förändringar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SQL, t ex: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683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</a:t>
            </a:r>
            <a:r>
              <a:rPr lang="en-US" dirty="0" err="1" smtClean="0"/>
              <a:t>Prestanda</a:t>
            </a:r>
            <a:r>
              <a:rPr lang="en-US" dirty="0" smtClean="0"/>
              <a:t>, </a:t>
            </a:r>
            <a:r>
              <a:rPr lang="en-US" dirty="0" err="1" smtClean="0"/>
              <a:t>skillnad</a:t>
            </a:r>
            <a:r>
              <a:rPr lang="en-US" dirty="0" smtClean="0"/>
              <a:t>?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9839"/>
            <a:ext cx="8229600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0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First</a:t>
            </a:r>
            <a:r>
              <a:rPr lang="en-GB" dirty="0"/>
              <a:t> </a:t>
            </a:r>
            <a:r>
              <a:rPr lang="en-GB" err="1" smtClean="0"/>
              <a:t>löser</a:t>
            </a:r>
            <a:r>
              <a:rPr lang="en-GB" smtClean="0"/>
              <a:t> versionshantering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db</a:t>
            </a:r>
            <a:r>
              <a:rPr lang="en-GB" dirty="0" smtClean="0"/>
              <a:t> </a:t>
            </a:r>
            <a:r>
              <a:rPr lang="en-GB" err="1" smtClean="0"/>
              <a:t>och</a:t>
            </a:r>
            <a:r>
              <a:rPr lang="en-GB" smtClean="0"/>
              <a:t> ger möjlighet till bra </a:t>
            </a:r>
            <a:r>
              <a:rPr lang="en-GB" dirty="0" err="1" smtClean="0"/>
              <a:t>testbarhet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jämförelse</a:t>
            </a:r>
            <a:r>
              <a:rPr lang="en-GB" dirty="0" smtClean="0"/>
              <a:t> med SP:s) </a:t>
            </a:r>
          </a:p>
          <a:p>
            <a:r>
              <a:rPr lang="en-GB" dirty="0" err="1" smtClean="0"/>
              <a:t>Snabbt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</a:t>
            </a:r>
            <a:r>
              <a:rPr lang="en-GB" err="1" smtClean="0"/>
              <a:t>bygga</a:t>
            </a:r>
            <a:r>
              <a:rPr lang="en-GB" smtClean="0"/>
              <a:t> CRUD-datalager</a:t>
            </a:r>
            <a:r>
              <a:rPr lang="en-GB" dirty="0" smtClean="0"/>
              <a:t>, </a:t>
            </a:r>
            <a:r>
              <a:rPr lang="en-GB" smtClean="0"/>
              <a:t>men ooptimerat.</a:t>
            </a:r>
            <a:endParaRPr lang="en-GB" dirty="0" smtClean="0"/>
          </a:p>
          <a:p>
            <a:r>
              <a:rPr lang="en-GB" smtClean="0"/>
              <a:t>Optimera (till param. SQL) </a:t>
            </a:r>
            <a:r>
              <a:rPr lang="en-GB" dirty="0" err="1" smtClean="0"/>
              <a:t>där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behövs</a:t>
            </a:r>
            <a:r>
              <a:rPr lang="en-GB" dirty="0" smtClean="0"/>
              <a:t>, </a:t>
            </a:r>
            <a:r>
              <a:rPr lang="en-GB" dirty="0" err="1" smtClean="0"/>
              <a:t>lasttester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identifier </a:t>
            </a:r>
            <a:r>
              <a:rPr lang="en-GB" dirty="0" err="1" smtClean="0"/>
              <a:t>var</a:t>
            </a:r>
            <a:r>
              <a:rPr lang="en-GB" dirty="0" smtClean="0"/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6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egapoint_PPT_P3.0-3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vartvit">
  <a:themeElements>
    <a:clrScheme name="Omegapoint Svartvit">
      <a:dk1>
        <a:srgbClr val="1D1B10"/>
      </a:dk1>
      <a:lt1>
        <a:srgbClr val="FFFFFF"/>
      </a:lt1>
      <a:dk2>
        <a:srgbClr val="1D1B10"/>
      </a:dk2>
      <a:lt2>
        <a:srgbClr val="FFFFFF"/>
      </a:lt2>
      <a:accent1>
        <a:srgbClr val="7F7F7F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öd">
  <a:themeElements>
    <a:clrScheme name="Omegapoint Röd">
      <a:dk1>
        <a:srgbClr val="000000"/>
      </a:dk1>
      <a:lt1>
        <a:srgbClr val="FFFFFF"/>
      </a:lt1>
      <a:dk2>
        <a:srgbClr val="A51140"/>
      </a:dk2>
      <a:lt2>
        <a:srgbClr val="FFFFFF"/>
      </a:lt2>
      <a:accent1>
        <a:srgbClr val="52081F"/>
      </a:accent1>
      <a:accent2>
        <a:srgbClr val="7B0C2F"/>
      </a:accent2>
      <a:accent3>
        <a:srgbClr val="EC4C7F"/>
      </a:accent3>
      <a:accent4>
        <a:srgbClr val="F288A9"/>
      </a:accent4>
      <a:accent5>
        <a:srgbClr val="F8C3D4"/>
      </a:accent5>
      <a:accent6>
        <a:srgbClr val="FFFFFF"/>
      </a:accent6>
      <a:hlink>
        <a:srgbClr val="0000FF"/>
      </a:hlink>
      <a:folHlink>
        <a:srgbClr val="9999FF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9B77FA2E40974DAA4B3D51591CA6AB" ma:contentTypeVersion="0" ma:contentTypeDescription="Skapa ett nytt dokument." ma:contentTypeScope="" ma:versionID="4151a786ba0858bfd24d25e7aff58b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8ddc45a2a1ba233d786d3fa5db79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8D272-A682-4E8B-AB6A-AF163D790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346E2F-8F84-445B-B325-12685B98E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73499C-656C-4884-8604-9BC9EA43E3E3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Omegapoint_PPT_P3.0-3</Template>
  <TotalTime>11625</TotalTime>
  <Words>210</Words>
  <Application>Microsoft Office PowerPoint</Application>
  <PresentationFormat>On-screen Show (4:3)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Omegapoint_PPT_P3.0-3</vt:lpstr>
      <vt:lpstr>Blå</vt:lpstr>
      <vt:lpstr>Svartvit</vt:lpstr>
      <vt:lpstr>Röd</vt:lpstr>
      <vt:lpstr>Entity Framework 6 – Code First Migrations</vt:lpstr>
      <vt:lpstr>Varför EF-Code First?</vt:lpstr>
      <vt:lpstr>EF -Basstruktur</vt:lpstr>
      <vt:lpstr>EF - Migrations</vt:lpstr>
      <vt:lpstr>EF - Async</vt:lpstr>
      <vt:lpstr>EF – Prestanda</vt:lpstr>
      <vt:lpstr>EF – Prestanda, skillnad?</vt:lpstr>
      <vt:lpstr>Summering</vt:lpstr>
      <vt:lpstr>Frågor?</vt:lpstr>
    </vt:vector>
  </TitlesOfParts>
  <Company>Albacore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Månadsmöte</dc:title>
  <dc:creator>John Petersson</dc:creator>
  <cp:lastModifiedBy>Tobias Ahnoff</cp:lastModifiedBy>
  <cp:revision>313</cp:revision>
  <dcterms:created xsi:type="dcterms:W3CDTF">2009-03-18T14:05:27Z</dcterms:created>
  <dcterms:modified xsi:type="dcterms:W3CDTF">2015-10-06T16:21:59Z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0x010100289B77FA2E40974DAA4B3D51591CA6AB</vt:lpwstr>
  </property>
</Properties>
</file>