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DBB7-D7B4-45FE-B3C8-107F00F29976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343C-D52C-4358-B180-6578C646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2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DBB7-D7B4-45FE-B3C8-107F00F29976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343C-D52C-4358-B180-6578C646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DBB7-D7B4-45FE-B3C8-107F00F29976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343C-D52C-4358-B180-6578C646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DBB7-D7B4-45FE-B3C8-107F00F29976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343C-D52C-4358-B180-6578C646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4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DBB7-D7B4-45FE-B3C8-107F00F29976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343C-D52C-4358-B180-6578C646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DBB7-D7B4-45FE-B3C8-107F00F29976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343C-D52C-4358-B180-6578C646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5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DBB7-D7B4-45FE-B3C8-107F00F29976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343C-D52C-4358-B180-6578C646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3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DBB7-D7B4-45FE-B3C8-107F00F29976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343C-D52C-4358-B180-6578C646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DBB7-D7B4-45FE-B3C8-107F00F29976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343C-D52C-4358-B180-6578C646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DBB7-D7B4-45FE-B3C8-107F00F29976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343C-D52C-4358-B180-6578C646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7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DBB7-D7B4-45FE-B3C8-107F00F29976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343C-D52C-4358-B180-6578C646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2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DBB7-D7B4-45FE-B3C8-107F00F29976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343C-D52C-4358-B180-6578C646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1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App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Deploy many API </a:t>
            </a:r>
            <a:r>
              <a:rPr lang="en-US" dirty="0" smtClean="0"/>
              <a:t>Apps and Web Apps on the same set of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9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Azure App Service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Altenstedt</dc:creator>
  <cp:lastModifiedBy>Martin Altenstedt</cp:lastModifiedBy>
  <cp:revision>5</cp:revision>
  <dcterms:created xsi:type="dcterms:W3CDTF">2015-10-08T09:55:03Z</dcterms:created>
  <dcterms:modified xsi:type="dcterms:W3CDTF">2015-10-08T10:37:51Z</dcterms:modified>
</cp:coreProperties>
</file>