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</p:sldMasterIdLst>
  <p:notesMasterIdLst>
    <p:notesMasterId r:id="rId19"/>
  </p:notesMasterIdLst>
  <p:sldIdLst>
    <p:sldId id="270" r:id="rId8"/>
    <p:sldId id="397" r:id="rId9"/>
    <p:sldId id="405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3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9847" autoAdjust="0"/>
  </p:normalViewPr>
  <p:slideViewPr>
    <p:cSldViewPr>
      <p:cViewPr>
        <p:scale>
          <a:sx n="110" d="100"/>
          <a:sy n="110" d="100"/>
        </p:scale>
        <p:origin x="4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F277-481A-411F-8EF8-984A2498EDC4}" type="datetimeFigureOut">
              <a:rPr lang="sv-SE" smtClean="0"/>
              <a:pPr/>
              <a:t>2015-10-02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072C-5073-498C-8E9E-36A86830B18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012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99992"/>
            <a:ext cx="5486400" cy="395820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072C-5073-498C-8E9E-36A86830B18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99992"/>
            <a:ext cx="5486400" cy="395820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072C-5073-498C-8E9E-36A86830B18D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2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571500" algn="l" defTabSz="914400" rtl="0" eaLnBrk="1" latinLnBrk="0" hangingPunct="1">
        <a:spcBef>
          <a:spcPct val="20000"/>
        </a:spcBef>
        <a:buClrTx/>
        <a:buFont typeface="+mj-lt"/>
        <a:buAutoNum type="romanL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© Copyright </a:t>
            </a:r>
            <a:r>
              <a:rPr lang="sv-SE" dirty="0" err="1" smtClean="0"/>
              <a:t>Omegapoint</a:t>
            </a:r>
            <a:r>
              <a:rPr lang="sv-SE" dirty="0" smtClean="0"/>
              <a:t>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5/06/01/makecert-and-creating-ssl-or-signing-certificat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RequestContext.Principal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871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5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laims </a:t>
            </a:r>
            <a:r>
              <a:rPr lang="en-US" dirty="0"/>
              <a:t>based using token. </a:t>
            </a:r>
            <a:endParaRPr lang="en-US" dirty="0" smtClean="0"/>
          </a:p>
          <a:p>
            <a:r>
              <a:rPr lang="en-US" dirty="0" smtClean="0"/>
              <a:t>Active </a:t>
            </a:r>
            <a:r>
              <a:rPr lang="en-US" dirty="0"/>
              <a:t>vs Passive.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466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 Password Credentials flow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2467574"/>
            <a:ext cx="4906060" cy="2791215"/>
          </a:xfrm>
        </p:spPr>
      </p:pic>
    </p:spTree>
    <p:extLst>
      <p:ext uri="{BB962C8B-B14F-4D97-AF65-F5344CB8AC3E}">
        <p14:creationId xmlns:p14="http://schemas.microsoft.com/office/powerpoint/2010/main" val="346626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the Resource Server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[Authorize</a:t>
            </a:r>
            <a:r>
              <a:rPr lang="en-US" dirty="0"/>
              <a:t>]</a:t>
            </a:r>
            <a:endParaRPr lang="en-GB" dirty="0"/>
          </a:p>
          <a:p>
            <a:r>
              <a:rPr lang="en-US" dirty="0" smtClean="0"/>
              <a:t>F5+Postman </a:t>
            </a:r>
            <a:r>
              <a:rPr lang="en-US" dirty="0"/>
              <a:t>(401)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039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Signing Certificate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6984776" cy="2167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Install </a:t>
            </a:r>
            <a:r>
              <a:rPr lang="en-GB" dirty="0"/>
              <a:t>Windows SDK </a:t>
            </a:r>
            <a:r>
              <a:rPr lang="en-GB" dirty="0" smtClean="0"/>
              <a:t>(from https</a:t>
            </a:r>
            <a:r>
              <a:rPr lang="en-GB" dirty="0"/>
              <a:t>://</a:t>
            </a:r>
            <a:r>
              <a:rPr lang="en-GB" dirty="0" smtClean="0"/>
              <a:t>msdn.microsoft.com/en-us/windows/desktop/bg162891.aspx)</a:t>
            </a:r>
          </a:p>
        </p:txBody>
      </p:sp>
      <p:pic>
        <p:nvPicPr>
          <p:cNvPr id="1026" name="Picture 2" descr="https://redmondmag.com/articles/2015/01/16/~/media/ECG/redmondmag/Images/2015/01/MakeCert_Fig1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449365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36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Signing </a:t>
            </a:r>
            <a:r>
              <a:rPr lang="en-US" dirty="0"/>
              <a:t>Certificate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://brockallen.com/2015/06/01/makecert-and-creating-ssl-or-signing-certificates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C:\Program Files (x86)\Windows Kits\8.1\bin\x64&gt;</a:t>
            </a:r>
            <a:r>
              <a:rPr lang="en-GB" dirty="0" err="1"/>
              <a:t>makecert</a:t>
            </a:r>
            <a:r>
              <a:rPr lang="en-GB" dirty="0"/>
              <a:t> -r -</a:t>
            </a:r>
            <a:r>
              <a:rPr lang="en-GB" dirty="0" err="1"/>
              <a:t>pe</a:t>
            </a:r>
            <a:r>
              <a:rPr lang="en-GB" dirty="0"/>
              <a:t> -n "CN=</a:t>
            </a:r>
            <a:r>
              <a:rPr lang="en-GB" dirty="0" err="1"/>
              <a:t>AuthorizationServer</a:t>
            </a:r>
            <a:r>
              <a:rPr lang="en-GB" dirty="0"/>
              <a:t>" -b 01/01/2015 -e 01/01/2020 -</a:t>
            </a:r>
            <a:r>
              <a:rPr lang="en-GB" dirty="0" err="1"/>
              <a:t>eku</a:t>
            </a:r>
            <a:r>
              <a:rPr lang="en-GB" dirty="0"/>
              <a:t> 1.3.6.1.5.5.7.3.3 -sky signature -a sha256 -</a:t>
            </a:r>
            <a:r>
              <a:rPr lang="en-GB" dirty="0" err="1"/>
              <a:t>len</a:t>
            </a:r>
            <a:r>
              <a:rPr lang="en-GB" dirty="0"/>
              <a:t> 2048 -</a:t>
            </a:r>
            <a:r>
              <a:rPr lang="en-GB" dirty="0" err="1"/>
              <a:t>ss</a:t>
            </a:r>
            <a:r>
              <a:rPr lang="en-GB" dirty="0"/>
              <a:t> my -</a:t>
            </a:r>
            <a:r>
              <a:rPr lang="en-GB" dirty="0" err="1"/>
              <a:t>sr</a:t>
            </a:r>
            <a:r>
              <a:rPr lang="en-GB" dirty="0"/>
              <a:t> </a:t>
            </a:r>
            <a:r>
              <a:rPr lang="en-GB" dirty="0" err="1" smtClean="0"/>
              <a:t>LocalMachine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7526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Signing Certificate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Open MMC and add it to Trusted People in order to make it valid.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Right click on the cert and give e g “IIS </a:t>
            </a:r>
            <a:r>
              <a:rPr lang="en-GB" dirty="0" err="1"/>
              <a:t>AppPoolIdentity</a:t>
            </a:r>
            <a:r>
              <a:rPr lang="en-GB" dirty="0"/>
              <a:t>\</a:t>
            </a:r>
            <a:r>
              <a:rPr lang="en-GB" dirty="0" err="1"/>
              <a:t>AuthorizationServerAppPool</a:t>
            </a:r>
            <a:r>
              <a:rPr lang="en-GB" dirty="0"/>
              <a:t>” read access to the private </a:t>
            </a:r>
            <a:r>
              <a:rPr lang="en-GB" dirty="0" smtClean="0"/>
              <a:t>key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Export the Public Key, and install that in the Resource Server.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1486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trust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mtClean="0"/>
              <a:t>Install-Package </a:t>
            </a:r>
            <a:r>
              <a:rPr lang="en-US" dirty="0" err="1" smtClean="0"/>
              <a:t>Microsoft.Owin.Security.Jwt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Add </a:t>
            </a:r>
            <a:r>
              <a:rPr lang="en-GB" dirty="0" err="1" smtClean="0"/>
              <a:t>app.UseJwtBearerAuthentication</a:t>
            </a:r>
            <a:r>
              <a:rPr lang="en-GB" dirty="0" smtClean="0"/>
              <a:t>() in </a:t>
            </a:r>
            <a:r>
              <a:rPr lang="en-GB" dirty="0" err="1" smtClean="0"/>
              <a:t>Startup.cs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Make sure that correct issuer, audience and signing certificate identifier is set in </a:t>
            </a:r>
            <a:r>
              <a:rPr lang="en-GB" dirty="0" err="1" smtClean="0"/>
              <a:t>web.config</a:t>
            </a:r>
            <a:r>
              <a:rPr lang="en-GB" dirty="0" smtClean="0"/>
              <a:t> for the Resource Server.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2077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Access Token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Postman POST /token</a:t>
            </a:r>
            <a:r>
              <a:rPr lang="en-US" dirty="0" smtClean="0"/>
              <a:t>, (jwt.io??)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Bearer header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GET /values, </a:t>
            </a:r>
            <a:r>
              <a:rPr lang="en-US" dirty="0"/>
              <a:t>200 </a:t>
            </a:r>
            <a:r>
              <a:rPr lang="en-US" dirty="0" smtClean="0"/>
              <a:t>OK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334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egapoint_PPT_P3.0-3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å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vartvit">
  <a:themeElements>
    <a:clrScheme name="Omegapoint Svartvit">
      <a:dk1>
        <a:srgbClr val="1D1B10"/>
      </a:dk1>
      <a:lt1>
        <a:srgbClr val="FFFFFF"/>
      </a:lt1>
      <a:dk2>
        <a:srgbClr val="1D1B10"/>
      </a:dk2>
      <a:lt2>
        <a:srgbClr val="FFFFFF"/>
      </a:lt2>
      <a:accent1>
        <a:srgbClr val="7F7F7F"/>
      </a:accent1>
      <a:accent2>
        <a:srgbClr val="A5A5A5"/>
      </a:accent2>
      <a:accent3>
        <a:srgbClr val="BFBFBF"/>
      </a:accent3>
      <a:accent4>
        <a:srgbClr val="D8D8D8"/>
      </a:accent4>
      <a:accent5>
        <a:srgbClr val="F2F2F2"/>
      </a:accent5>
      <a:accent6>
        <a:srgbClr val="FFFFFF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öd">
  <a:themeElements>
    <a:clrScheme name="Omegapoint Röd">
      <a:dk1>
        <a:srgbClr val="000000"/>
      </a:dk1>
      <a:lt1>
        <a:srgbClr val="FFFFFF"/>
      </a:lt1>
      <a:dk2>
        <a:srgbClr val="A51140"/>
      </a:dk2>
      <a:lt2>
        <a:srgbClr val="FFFFFF"/>
      </a:lt2>
      <a:accent1>
        <a:srgbClr val="52081F"/>
      </a:accent1>
      <a:accent2>
        <a:srgbClr val="7B0C2F"/>
      </a:accent2>
      <a:accent3>
        <a:srgbClr val="EC4C7F"/>
      </a:accent3>
      <a:accent4>
        <a:srgbClr val="F288A9"/>
      </a:accent4>
      <a:accent5>
        <a:srgbClr val="F8C3D4"/>
      </a:accent5>
      <a:accent6>
        <a:srgbClr val="FFFFFF"/>
      </a:accent6>
      <a:hlink>
        <a:srgbClr val="0000FF"/>
      </a:hlink>
      <a:folHlink>
        <a:srgbClr val="9999FF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9B77FA2E40974DAA4B3D51591CA6AB" ma:contentTypeVersion="0" ma:contentTypeDescription="Skapa ett nytt dokument." ma:contentTypeScope="" ma:versionID="4151a786ba0858bfd24d25e7aff58b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8ddc45a2a1ba233d786d3fa5db79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73499C-656C-4884-8604-9BC9EA43E3E3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346E2F-8F84-445B-B325-12685B98E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88D272-A682-4E8B-AB6A-AF163D790A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Omegapoint_PPT_P3.0-3</Template>
  <TotalTime>8656</TotalTime>
  <Words>194</Words>
  <Application>Microsoft Office PowerPoint</Application>
  <PresentationFormat>On-screen Show (4:3)</PresentationFormat>
  <Paragraphs>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Omegapoint_PPT_P3.0-3</vt:lpstr>
      <vt:lpstr>Blå</vt:lpstr>
      <vt:lpstr>Svartvit</vt:lpstr>
      <vt:lpstr>Röd</vt:lpstr>
      <vt:lpstr>Security</vt:lpstr>
      <vt:lpstr>OAuth2</vt:lpstr>
      <vt:lpstr>Resource Owner Password Credentials flow</vt:lpstr>
      <vt:lpstr>Secure the Resource Server</vt:lpstr>
      <vt:lpstr>Create Signing Certificate</vt:lpstr>
      <vt:lpstr>Create Signing Certificate</vt:lpstr>
      <vt:lpstr>Install Signing Certificate</vt:lpstr>
      <vt:lpstr>Set up trust</vt:lpstr>
      <vt:lpstr>Get Access Token</vt:lpstr>
      <vt:lpstr>Authorization</vt:lpstr>
      <vt:lpstr>Frågor?</vt:lpstr>
    </vt:vector>
  </TitlesOfParts>
  <Company>Albacore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Månadsmöte</dc:title>
  <dc:creator>John Petersson</dc:creator>
  <cp:lastModifiedBy>Tobias Ahnoff</cp:lastModifiedBy>
  <cp:revision>290</cp:revision>
  <dcterms:created xsi:type="dcterms:W3CDTF">2009-03-18T14:05:27Z</dcterms:created>
  <dcterms:modified xsi:type="dcterms:W3CDTF">2015-10-02T15:02:54Z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0x010100289B77FA2E40974DAA4B3D51591CA6AB</vt:lpwstr>
  </property>
</Properties>
</file>