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80C8-4B05-45B5-8D2E-BA0C181CBB4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BAB0-8AFD-4F35-962F-E1340B69EC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</a:t>
            </a:r>
            <a:r>
              <a:rPr lang="he-IL" dirty="0" smtClean="0"/>
              <a:t>התחלה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 smtClean="0"/>
              <a:t>גיט הוא סוג של </a:t>
            </a:r>
            <a:r>
              <a:rPr lang="en-US" dirty="0" smtClean="0"/>
              <a:t>VCS – Version Control System</a:t>
            </a:r>
            <a:r>
              <a:rPr lang="he-IL" dirty="0" smtClean="0"/>
              <a:t> </a:t>
            </a:r>
          </a:p>
          <a:p>
            <a:pPr algn="r" rtl="1">
              <a:buNone/>
            </a:pPr>
            <a:r>
              <a:rPr lang="he-IL" dirty="0" smtClean="0"/>
              <a:t>תפקידים של </a:t>
            </a:r>
            <a:r>
              <a:rPr lang="en-US" dirty="0" smtClean="0"/>
              <a:t>VCS</a:t>
            </a:r>
            <a:r>
              <a:rPr lang="he-IL" dirty="0" smtClean="0"/>
              <a:t>:</a:t>
            </a:r>
          </a:p>
          <a:p>
            <a:pPr algn="r" rtl="1"/>
            <a:r>
              <a:rPr lang="he-IL" dirty="0" smtClean="0"/>
              <a:t>גירסאות שונות</a:t>
            </a:r>
          </a:p>
          <a:p>
            <a:pPr algn="r" rtl="1"/>
            <a:r>
              <a:rPr lang="he-IL" dirty="0" smtClean="0"/>
              <a:t>שמירת מידע אם מה שהוא קרה</a:t>
            </a:r>
          </a:p>
          <a:p>
            <a:pPr algn="r" rtl="1"/>
            <a:r>
              <a:rPr lang="he-IL" dirty="0" smtClean="0"/>
              <a:t>ליחס לאנשים</a:t>
            </a:r>
          </a:p>
          <a:p>
            <a:pPr algn="r" rtl="1"/>
            <a:r>
              <a:rPr lang="he-IL" dirty="0" smtClean="0"/>
              <a:t>עבודה בצוות</a:t>
            </a:r>
          </a:p>
          <a:p>
            <a:pPr algn="r" rtl="1"/>
            <a:endParaRPr lang="he-I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 smtClean="0"/>
              <a:t>שיטות קודמות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Autofit/>
          </a:bodyPr>
          <a:lstStyle/>
          <a:p>
            <a:pPr algn="r" rtl="1"/>
            <a:r>
              <a:rPr lang="en-US" sz="2400" dirty="0" smtClean="0"/>
              <a:t>VCS</a:t>
            </a:r>
            <a:r>
              <a:rPr lang="he-IL" sz="2400" dirty="0" smtClean="0"/>
              <a:t> לוקלי – </a:t>
            </a:r>
            <a:r>
              <a:rPr lang="en-US" sz="2400" dirty="0" smtClean="0"/>
              <a:t>DB</a:t>
            </a:r>
            <a:r>
              <a:rPr lang="he-IL" sz="2400" dirty="0" smtClean="0"/>
              <a:t> לוקולי</a:t>
            </a:r>
            <a:endParaRPr lang="en-US" sz="24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/>
              <a:t>RCS</a:t>
            </a:r>
            <a:r>
              <a:rPr lang="he-IL" sz="2400" dirty="0" smtClean="0"/>
              <a:t> - </a:t>
            </a:r>
            <a:r>
              <a:rPr lang="he-IL" sz="2400" dirty="0" smtClean="0"/>
              <a:t>( שמירה של כל השינויים)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/>
              <a:t>CVCS</a:t>
            </a:r>
            <a:r>
              <a:rPr lang="he-IL" sz="2400" dirty="0" smtClean="0"/>
              <a:t> – </a:t>
            </a:r>
            <a:r>
              <a:rPr lang="en-US" sz="2400" dirty="0" smtClean="0"/>
              <a:t>Centralized Version Control System</a:t>
            </a:r>
            <a:r>
              <a:rPr lang="he-IL" sz="2400" dirty="0" smtClean="0"/>
              <a:t> </a:t>
            </a:r>
          </a:p>
          <a:p>
            <a:pPr lvl="2" algn="r" rtl="1"/>
            <a:r>
              <a:rPr lang="he-IL" dirty="0" smtClean="0"/>
              <a:t>כולם כולם יוגעים מה כל אחד עושה</a:t>
            </a:r>
          </a:p>
          <a:p>
            <a:pPr lvl="2" algn="r" rtl="1"/>
            <a:r>
              <a:rPr lang="he-IL" dirty="0" smtClean="0"/>
              <a:t>אדמין יש שליטה</a:t>
            </a:r>
          </a:p>
          <a:p>
            <a:pPr lvl="2" algn="r" rtl="1"/>
            <a:r>
              <a:rPr lang="he-IL" dirty="0" smtClean="0"/>
              <a:t>מקום אחד לכשלון</a:t>
            </a:r>
          </a:p>
          <a:p>
            <a:pPr lvl="2" algn="r" rtl="1"/>
            <a:r>
              <a:rPr lang="he-IL" dirty="0" smtClean="0"/>
              <a:t>איתי</a:t>
            </a:r>
          </a:p>
          <a:p>
            <a:pPr lvl="2" algn="r" rtl="1">
              <a:buNone/>
            </a:pPr>
            <a:endParaRPr lang="he-IL" dirty="0"/>
          </a:p>
          <a:p>
            <a:pPr lvl="2" algn="r" rtl="1">
              <a:buNone/>
            </a:pPr>
            <a:r>
              <a:rPr lang="en-US" dirty="0" smtClean="0"/>
              <a:t>DVCS</a:t>
            </a:r>
            <a:r>
              <a:rPr lang="he-IL" dirty="0" smtClean="0"/>
              <a:t> – </a:t>
            </a:r>
            <a:r>
              <a:rPr lang="en-US" dirty="0" smtClean="0"/>
              <a:t>Distributed Version Control Systems</a:t>
            </a:r>
            <a:r>
              <a:rPr lang="he-IL" dirty="0" smtClean="0"/>
              <a:t> </a:t>
            </a:r>
          </a:p>
          <a:p>
            <a:pPr lvl="2" algn="r" rtl="1"/>
            <a:r>
              <a:rPr lang="he-IL" dirty="0" smtClean="0"/>
              <a:t>כל כליאנט יש לו הכל</a:t>
            </a:r>
          </a:p>
          <a:p>
            <a:pPr lvl="2" algn="r" rtl="1"/>
            <a:r>
              <a:rPr lang="he-IL" dirty="0" smtClean="0"/>
              <a:t>כל אחד </a:t>
            </a:r>
            <a:r>
              <a:rPr lang="en-US" dirty="0" smtClean="0"/>
              <a:t>backup</a:t>
            </a:r>
            <a:endParaRPr lang="he-IL" dirty="0" smtClean="0"/>
          </a:p>
          <a:p>
            <a:pPr lvl="2" algn="r" rtl="1">
              <a:buNone/>
            </a:pPr>
            <a:endParaRPr lang="he-IL" sz="2800" dirty="0" smtClean="0"/>
          </a:p>
          <a:p>
            <a:pPr lvl="1" algn="r" rtl="1">
              <a:buNone/>
            </a:pPr>
            <a:endParaRPr lang="he-IL" dirty="0" smtClean="0"/>
          </a:p>
          <a:p>
            <a:pPr lvl="1" algn="r" rtl="1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היסטוריה של גיט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לינקס השתמש עם </a:t>
            </a:r>
            <a:r>
              <a:rPr lang="en-US" dirty="0" err="1" smtClean="0"/>
              <a:t>Bitkeeper</a:t>
            </a:r>
            <a:endParaRPr lang="he-IL" dirty="0" smtClean="0"/>
          </a:p>
          <a:p>
            <a:pPr algn="r" rtl="1"/>
            <a:r>
              <a:rPr lang="he-IL" dirty="0" smtClean="0"/>
              <a:t>2005 הם המציאו  </a:t>
            </a:r>
            <a:r>
              <a:rPr lang="en-US" dirty="0" err="1" smtClean="0"/>
              <a:t>git</a:t>
            </a:r>
            <a:r>
              <a:rPr lang="he-IL" dirty="0" smtClean="0"/>
              <a:t> (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</a:t>
            </a:r>
            <a:r>
              <a:rPr lang="he-IL" dirty="0" smtClean="0"/>
              <a:t>)</a:t>
            </a:r>
          </a:p>
          <a:p>
            <a:pPr lvl="1" algn="r" rtl="1"/>
            <a:r>
              <a:rPr lang="he-IL" dirty="0" smtClean="0"/>
              <a:t>מהירות</a:t>
            </a:r>
          </a:p>
          <a:p>
            <a:pPr lvl="1" algn="r" rtl="1"/>
            <a:r>
              <a:rPr lang="he-IL" dirty="0" smtClean="0"/>
              <a:t>פשוט</a:t>
            </a:r>
          </a:p>
          <a:p>
            <a:pPr lvl="1" algn="r" rtl="1"/>
            <a:r>
              <a:rPr lang="he-IL" dirty="0" smtClean="0"/>
              <a:t>תומך ברנצים </a:t>
            </a:r>
            <a:endParaRPr lang="he-IL" dirty="0"/>
          </a:p>
          <a:p>
            <a:pPr lvl="1" algn="r" rtl="1"/>
            <a:r>
              <a:rPr lang="en-US" dirty="0" smtClean="0"/>
              <a:t>Distributed</a:t>
            </a:r>
            <a:endParaRPr lang="he-IL" dirty="0" smtClean="0"/>
          </a:p>
          <a:p>
            <a:pPr lvl="1" algn="r" rtl="1"/>
            <a:r>
              <a:rPr lang="he-IL" dirty="0" smtClean="0"/>
              <a:t>תומך פרוייקטים גדולים ( כמו לינקס)</a:t>
            </a:r>
          </a:p>
          <a:p>
            <a:pPr lvl="1" algn="r" rtl="1"/>
            <a:endParaRPr lang="he-I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קצת הסבר תכני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algn="r" rtl="1"/>
            <a:r>
              <a:rPr lang="he-IL" dirty="0" smtClean="0"/>
              <a:t>שמירת הקבצים – שימרים כל הקובץ ולא רק שינויים</a:t>
            </a:r>
          </a:p>
          <a:p>
            <a:pPr algn="r" rtl="1"/>
            <a:r>
              <a:rPr lang="he-IL" dirty="0" smtClean="0"/>
              <a:t>מהירות – יותר טוב מ-</a:t>
            </a:r>
            <a:r>
              <a:rPr lang="en-US" dirty="0" smtClean="0"/>
              <a:t>CVCS</a:t>
            </a:r>
            <a:r>
              <a:rPr lang="he-IL" dirty="0" smtClean="0"/>
              <a:t> – </a:t>
            </a:r>
            <a:r>
              <a:rPr lang="en-US" dirty="0" smtClean="0"/>
              <a:t>Distributed</a:t>
            </a:r>
            <a:endParaRPr lang="he-IL" dirty="0" smtClean="0"/>
          </a:p>
          <a:p>
            <a:pPr algn="r" rtl="1"/>
            <a:r>
              <a:rPr lang="he-IL" dirty="0" smtClean="0"/>
              <a:t>כל השינויים שמורים ב – </a:t>
            </a:r>
            <a:r>
              <a:rPr lang="en-US" dirty="0" smtClean="0"/>
              <a:t>checksum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40 תו מחרוזת של הקס</a:t>
            </a:r>
          </a:p>
          <a:p>
            <a:pPr lvl="1" algn="r" rtl="1"/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3 סטטים - יסודי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Modified, Staged, Committed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לוקולי! </a:t>
            </a:r>
          </a:p>
          <a:p>
            <a:pPr marL="971550" lvl="1" indent="-514350" algn="r" rtl="1">
              <a:buAutoNum type="arabicPeriod"/>
            </a:pPr>
            <a:r>
              <a:rPr lang="he-IL" dirty="0" smtClean="0"/>
              <a:t>עושים שינויים</a:t>
            </a:r>
          </a:p>
          <a:p>
            <a:pPr marL="971550" lvl="1" indent="-514350" algn="r" rtl="1">
              <a:buAutoNum type="arabicPeriod"/>
            </a:pPr>
            <a:r>
              <a:rPr lang="he-IL" dirty="0" smtClean="0"/>
              <a:t>סטאג רק מה שרוצים</a:t>
            </a:r>
          </a:p>
          <a:p>
            <a:pPr marL="971550" lvl="1" indent="-514350" algn="r" rtl="1">
              <a:buAutoNum type="arabicPeriod"/>
            </a:pPr>
            <a:r>
              <a:rPr lang="en-US" dirty="0" smtClean="0"/>
              <a:t>Commit</a:t>
            </a:r>
            <a:endParaRPr lang="he-IL" dirty="0" smtClean="0"/>
          </a:p>
          <a:p>
            <a:pPr marL="971550" lvl="1" indent="-514350" algn="r" rtl="1">
              <a:buAutoNum type="arabicPeriod"/>
            </a:pP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/>
              <a:t>ב </a:t>
            </a:r>
            <a:r>
              <a:rPr lang="en-US" dirty="0" smtClean="0"/>
              <a:t>command line</a:t>
            </a:r>
            <a:r>
              <a:rPr lang="he-IL" dirty="0" smtClean="0"/>
              <a:t> יש את כל הפקודות</a:t>
            </a:r>
          </a:p>
          <a:p>
            <a:pPr algn="r" rtl="1"/>
            <a:r>
              <a:rPr lang="he-IL" dirty="0" smtClean="0"/>
              <a:t>להתקין בלינקס</a:t>
            </a:r>
            <a:r>
              <a:rPr lang="en-US" dirty="0" smtClean="0"/>
              <a:t> </a:t>
            </a:r>
            <a:r>
              <a:rPr lang="he-IL" dirty="0" smtClean="0"/>
              <a:t> - </a:t>
            </a:r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git</a:t>
            </a:r>
            <a:r>
              <a:rPr lang="en-US" dirty="0" smtClean="0"/>
              <a:t>-all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פקוד</a:t>
            </a:r>
            <a:r>
              <a:rPr lang="en-US" dirty="0" smtClean="0"/>
              <a:t> </a:t>
            </a:r>
            <a:r>
              <a:rPr lang="he-IL" dirty="0" smtClean="0"/>
              <a:t>ת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 algn="r" rtl="1"/>
            <a:r>
              <a:rPr lang="en-US" dirty="0" smtClean="0"/>
              <a:t>3 </a:t>
            </a:r>
            <a:r>
              <a:rPr lang="he-IL" dirty="0" smtClean="0"/>
              <a:t> דרגות של כונפיגיורציה</a:t>
            </a:r>
          </a:p>
          <a:p>
            <a:pPr marL="1371600" lvl="2" indent="-457200" algn="r" rtl="1">
              <a:buAutoNum type="arabicPeriod"/>
            </a:pPr>
            <a:r>
              <a:rPr lang="he-IL" dirty="0" smtClean="0"/>
              <a:t>.</a:t>
            </a:r>
            <a:r>
              <a:rPr lang="en-US" dirty="0" smtClean="0"/>
              <a:t>/etc/</a:t>
            </a:r>
            <a:r>
              <a:rPr lang="en-US" dirty="0" err="1" smtClean="0"/>
              <a:t>gitconfig</a:t>
            </a:r>
            <a:r>
              <a:rPr lang="he-IL" dirty="0" smtClean="0"/>
              <a:t> – לכל היוזרים</a:t>
            </a:r>
            <a:endParaRPr lang="en-US" dirty="0" smtClean="0"/>
          </a:p>
          <a:p>
            <a:pPr marL="1371600" lvl="2" indent="-457200" algn="r" rtl="1">
              <a:buNone/>
            </a:pPr>
            <a:r>
              <a:rPr lang="en-US" dirty="0"/>
              <a:t>	</a:t>
            </a:r>
            <a:r>
              <a:rPr lang="en-US" dirty="0" smtClean="0"/>
              <a:t>--system</a:t>
            </a:r>
            <a:endParaRPr lang="he-IL" dirty="0" smtClean="0"/>
          </a:p>
          <a:p>
            <a:pPr marL="1371600" lvl="2" indent="-457200" algn="r" rtl="1">
              <a:buNone/>
            </a:pPr>
            <a:r>
              <a:rPr lang="he-IL" dirty="0" smtClean="0"/>
              <a:t>2. </a:t>
            </a:r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r>
              <a:rPr lang="he-IL" dirty="0" smtClean="0"/>
              <a:t> או </a:t>
            </a:r>
            <a:r>
              <a:rPr lang="en-US" dirty="0" smtClean="0"/>
              <a:t>~/.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he-IL" dirty="0" smtClean="0"/>
              <a:t> – ליוזר מסוים</a:t>
            </a:r>
            <a:endParaRPr lang="en-US" dirty="0" smtClean="0"/>
          </a:p>
          <a:p>
            <a:pPr marL="1371600" lvl="2" indent="-457200" algn="r" rtl="1">
              <a:buNone/>
            </a:pPr>
            <a:r>
              <a:rPr lang="en-US" dirty="0" smtClean="0"/>
              <a:t>	</a:t>
            </a:r>
            <a:r>
              <a:rPr lang="en-US" dirty="0" smtClean="0"/>
              <a:t> --global</a:t>
            </a:r>
          </a:p>
          <a:p>
            <a:pPr marL="1371600" lvl="2" indent="-457200" algn="r" rtl="1">
              <a:buNone/>
            </a:pPr>
            <a:r>
              <a:rPr lang="he-IL" dirty="0" smtClean="0"/>
              <a:t>3. בריפזטורי הלוקלי -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1371600" lvl="2" indent="-457200" algn="r" rtl="1">
              <a:buNone/>
            </a:pPr>
            <a:r>
              <a:rPr lang="en-US" dirty="0"/>
              <a:t>	</a:t>
            </a:r>
            <a:r>
              <a:rPr lang="en-US" dirty="0" smtClean="0"/>
              <a:t>--local</a:t>
            </a:r>
            <a:r>
              <a:rPr lang="he-IL" dirty="0" smtClean="0"/>
              <a:t> </a:t>
            </a:r>
          </a:p>
          <a:p>
            <a:pPr marL="1371600" lvl="2" indent="-457200" algn="r" rtl="1">
              <a:buNone/>
            </a:pPr>
            <a:r>
              <a:rPr lang="he-IL" dirty="0" smtClean="0"/>
              <a:t>כל אחד דוקס את השני – המאוחר יותר חזק יותר</a:t>
            </a:r>
          </a:p>
          <a:p>
            <a:pPr marL="1371600" lvl="2" indent="-457200" algn="r" rtl="1">
              <a:buNone/>
            </a:pPr>
            <a:endParaRPr lang="he-IL" dirty="0" smtClean="0"/>
          </a:p>
          <a:p>
            <a:pPr marL="1371600" lvl="2" indent="-457200" algn="r" rtl="1">
              <a:buNone/>
            </a:pPr>
            <a:r>
              <a:rPr lang="en-US" dirty="0" smtClean="0"/>
              <a:t>	--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Getting Started - התחלה</vt:lpstr>
      <vt:lpstr>שיטות קודמות</vt:lpstr>
      <vt:lpstr>היסטוריה של גיט </vt:lpstr>
      <vt:lpstr>קצת הסבר תכני</vt:lpstr>
      <vt:lpstr>3 סטטים - יסודי</vt:lpstr>
      <vt:lpstr>Command Line and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- התחלה</dc:title>
  <dc:creator>Tuvia</dc:creator>
  <cp:lastModifiedBy>Tuvia</cp:lastModifiedBy>
  <cp:revision>5</cp:revision>
  <dcterms:created xsi:type="dcterms:W3CDTF">2020-05-21T20:36:48Z</dcterms:created>
  <dcterms:modified xsi:type="dcterms:W3CDTF">2020-05-21T21:17:57Z</dcterms:modified>
</cp:coreProperties>
</file>