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5" r:id="rId2"/>
    <p:sldId id="268" r:id="rId3"/>
    <p:sldId id="269" r:id="rId4"/>
    <p:sldId id="267" r:id="rId5"/>
    <p:sldId id="266" r:id="rId6"/>
    <p:sldId id="270" r:id="rId7"/>
    <p:sldId id="271" r:id="rId8"/>
    <p:sldId id="272" r:id="rId9"/>
    <p:sldId id="273" r:id="rId10"/>
    <p:sldId id="277" r:id="rId11"/>
    <p:sldId id="274" r:id="rId12"/>
    <p:sldId id="275" r:id="rId13"/>
    <p:sldId id="276" r:id="rId14"/>
    <p:sldId id="278" r:id="rId15"/>
    <p:sldId id="279" r:id="rId16"/>
    <p:sldId id="280" r:id="rId17"/>
    <p:sldId id="281" r:id="rId18"/>
    <p:sldId id="283" r:id="rId19"/>
    <p:sldId id="282" r:id="rId20"/>
    <p:sldId id="284" r:id="rId21"/>
    <p:sldId id="285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D5F9E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0" autoAdjust="0"/>
    <p:restoredTop sz="96265" autoAdjust="0"/>
  </p:normalViewPr>
  <p:slideViewPr>
    <p:cSldViewPr snapToGrid="0">
      <p:cViewPr varScale="1">
        <p:scale>
          <a:sx n="94" d="100"/>
          <a:sy n="94" d="100"/>
        </p:scale>
        <p:origin x="10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C1B69E-4F16-479E-84BC-AF788FB3796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576B1CE-6421-459B-A22B-6D69970B9315}">
      <dgm:prSet phldrT="[Text]" custT="1"/>
      <dgm:spPr>
        <a:solidFill>
          <a:srgbClr val="1D5F9E"/>
        </a:solidFill>
      </dgm:spPr>
      <dgm:t>
        <a:bodyPr/>
        <a:lstStyle/>
        <a:p>
          <a:r>
            <a:rPr lang="de-DE" sz="2400" b="1" dirty="0">
              <a:solidFill>
                <a:schemeClr val="bg1"/>
              </a:solidFill>
            </a:rPr>
            <a:t>Entwicklungsprozess</a:t>
          </a:r>
        </a:p>
      </dgm:t>
    </dgm:pt>
    <dgm:pt modelId="{72B972E8-1F06-46A2-94B4-982385D08174}" type="parTrans" cxnId="{B7ACA4AC-0E69-40CF-B4C5-6F13D37A2EE3}">
      <dgm:prSet/>
      <dgm:spPr/>
      <dgm:t>
        <a:bodyPr/>
        <a:lstStyle/>
        <a:p>
          <a:endParaRPr lang="de-DE"/>
        </a:p>
      </dgm:t>
    </dgm:pt>
    <dgm:pt modelId="{D4083B52-DD41-4B25-9F49-282E785CF4C4}" type="sibTrans" cxnId="{B7ACA4AC-0E69-40CF-B4C5-6F13D37A2EE3}">
      <dgm:prSet/>
      <dgm:spPr/>
      <dgm:t>
        <a:bodyPr/>
        <a:lstStyle/>
        <a:p>
          <a:endParaRPr lang="de-DE"/>
        </a:p>
      </dgm:t>
    </dgm:pt>
    <dgm:pt modelId="{B1B30D3E-C25E-42B8-A5BF-25DDE1C52916}">
      <dgm:prSet phldrT="[Text]" custT="1"/>
      <dgm:spPr>
        <a:solidFill>
          <a:srgbClr val="1D5F9E"/>
        </a:solidFill>
      </dgm:spPr>
      <dgm:t>
        <a:bodyPr/>
        <a:lstStyle/>
        <a:p>
          <a:r>
            <a:rPr lang="de-DE" sz="2400" b="1" dirty="0">
              <a:solidFill>
                <a:schemeClr val="bg1"/>
              </a:solidFill>
            </a:rPr>
            <a:t>Implementierung in C#</a:t>
          </a:r>
        </a:p>
      </dgm:t>
    </dgm:pt>
    <dgm:pt modelId="{6B25F54D-9A5D-4E04-BD9C-9D400DB668BE}" type="parTrans" cxnId="{49034606-0FE2-441B-9F8F-59FCE044B48C}">
      <dgm:prSet/>
      <dgm:spPr/>
      <dgm:t>
        <a:bodyPr/>
        <a:lstStyle/>
        <a:p>
          <a:endParaRPr lang="de-DE"/>
        </a:p>
      </dgm:t>
    </dgm:pt>
    <dgm:pt modelId="{373FF386-0FF2-4E61-83D4-9C6193665C52}" type="sibTrans" cxnId="{49034606-0FE2-441B-9F8F-59FCE044B48C}">
      <dgm:prSet/>
      <dgm:spPr/>
      <dgm:t>
        <a:bodyPr/>
        <a:lstStyle/>
        <a:p>
          <a:endParaRPr lang="de-DE"/>
        </a:p>
      </dgm:t>
    </dgm:pt>
    <dgm:pt modelId="{E94DA527-B7E2-4A88-AA8D-F540B743905D}">
      <dgm:prSet phldrT="[Text]" custT="1"/>
      <dgm:spPr>
        <a:solidFill>
          <a:srgbClr val="1D5F9E"/>
        </a:solidFill>
      </dgm:spPr>
      <dgm:t>
        <a:bodyPr/>
        <a:lstStyle/>
        <a:p>
          <a:r>
            <a:rPr lang="de-DE" sz="2400" b="1" dirty="0">
              <a:solidFill>
                <a:schemeClr val="bg1"/>
              </a:solidFill>
            </a:rPr>
            <a:t>Entwicklungsumgebung</a:t>
          </a:r>
        </a:p>
      </dgm:t>
    </dgm:pt>
    <dgm:pt modelId="{0B44B4F7-E48E-42FA-B5E1-42E40C94EF34}" type="parTrans" cxnId="{5A9D09F7-80F4-43F4-B74A-E4FB0B22AFB7}">
      <dgm:prSet/>
      <dgm:spPr/>
      <dgm:t>
        <a:bodyPr/>
        <a:lstStyle/>
        <a:p>
          <a:endParaRPr lang="de-DE"/>
        </a:p>
      </dgm:t>
    </dgm:pt>
    <dgm:pt modelId="{F2678996-1A9A-499A-86DE-726482F55C4A}" type="sibTrans" cxnId="{5A9D09F7-80F4-43F4-B74A-E4FB0B22AFB7}">
      <dgm:prSet/>
      <dgm:spPr/>
      <dgm:t>
        <a:bodyPr/>
        <a:lstStyle/>
        <a:p>
          <a:endParaRPr lang="de-DE"/>
        </a:p>
      </dgm:t>
    </dgm:pt>
    <dgm:pt modelId="{7AC1346D-575C-4890-9FCC-645B6CDACC00}" type="pres">
      <dgm:prSet presAssocID="{5CC1B69E-4F16-479E-84BC-AF788FB37962}" presName="Name0" presStyleCnt="0">
        <dgm:presLayoutVars>
          <dgm:chMax val="7"/>
          <dgm:chPref val="7"/>
          <dgm:dir/>
        </dgm:presLayoutVars>
      </dgm:prSet>
      <dgm:spPr/>
    </dgm:pt>
    <dgm:pt modelId="{AE7DAF14-F56E-4CEA-BADB-156E9938BE68}" type="pres">
      <dgm:prSet presAssocID="{5CC1B69E-4F16-479E-84BC-AF788FB37962}" presName="Name1" presStyleCnt="0"/>
      <dgm:spPr/>
    </dgm:pt>
    <dgm:pt modelId="{65650B64-1957-48A4-99C8-D4C8D341F895}" type="pres">
      <dgm:prSet presAssocID="{5CC1B69E-4F16-479E-84BC-AF788FB37962}" presName="cycle" presStyleCnt="0"/>
      <dgm:spPr/>
    </dgm:pt>
    <dgm:pt modelId="{1E3525EF-605F-4C48-BB3E-E232AC047A0D}" type="pres">
      <dgm:prSet presAssocID="{5CC1B69E-4F16-479E-84BC-AF788FB37962}" presName="srcNode" presStyleLbl="node1" presStyleIdx="0" presStyleCnt="3"/>
      <dgm:spPr/>
    </dgm:pt>
    <dgm:pt modelId="{2E9BC171-7AAE-4743-AF4A-083952ECC0B6}" type="pres">
      <dgm:prSet presAssocID="{5CC1B69E-4F16-479E-84BC-AF788FB37962}" presName="conn" presStyleLbl="parChTrans1D2" presStyleIdx="0" presStyleCnt="1"/>
      <dgm:spPr/>
    </dgm:pt>
    <dgm:pt modelId="{743E80F3-0350-42CE-ABA1-BC9DFFB83DEA}" type="pres">
      <dgm:prSet presAssocID="{5CC1B69E-4F16-479E-84BC-AF788FB37962}" presName="extraNode" presStyleLbl="node1" presStyleIdx="0" presStyleCnt="3"/>
      <dgm:spPr/>
    </dgm:pt>
    <dgm:pt modelId="{7EFBFEC3-2846-47E0-B91E-31CE4F34A676}" type="pres">
      <dgm:prSet presAssocID="{5CC1B69E-4F16-479E-84BC-AF788FB37962}" presName="dstNode" presStyleLbl="node1" presStyleIdx="0" presStyleCnt="3"/>
      <dgm:spPr/>
    </dgm:pt>
    <dgm:pt modelId="{CBC69281-A7B1-4035-8CFD-18B6C64DD14B}" type="pres">
      <dgm:prSet presAssocID="{C576B1CE-6421-459B-A22B-6D69970B9315}" presName="text_1" presStyleLbl="node1" presStyleIdx="0" presStyleCnt="3">
        <dgm:presLayoutVars>
          <dgm:bulletEnabled val="1"/>
        </dgm:presLayoutVars>
      </dgm:prSet>
      <dgm:spPr/>
    </dgm:pt>
    <dgm:pt modelId="{D623EC62-DAD8-4524-907A-4721101DB41A}" type="pres">
      <dgm:prSet presAssocID="{C576B1CE-6421-459B-A22B-6D69970B9315}" presName="accent_1" presStyleCnt="0"/>
      <dgm:spPr/>
    </dgm:pt>
    <dgm:pt modelId="{0472ECC7-B32A-43A2-90CF-7128DD1B676C}" type="pres">
      <dgm:prSet presAssocID="{C576B1CE-6421-459B-A22B-6D69970B9315}" presName="accentRepeatNode" presStyleLbl="solidFgAcc1" presStyleIdx="0" presStyleCnt="3"/>
      <dgm:spPr/>
    </dgm:pt>
    <dgm:pt modelId="{48B4BA41-0BE5-4C01-8F80-FC654B37FDA8}" type="pres">
      <dgm:prSet presAssocID="{B1B30D3E-C25E-42B8-A5BF-25DDE1C52916}" presName="text_2" presStyleLbl="node1" presStyleIdx="1" presStyleCnt="3">
        <dgm:presLayoutVars>
          <dgm:bulletEnabled val="1"/>
        </dgm:presLayoutVars>
      </dgm:prSet>
      <dgm:spPr/>
    </dgm:pt>
    <dgm:pt modelId="{D15D3D1A-0A2C-48A9-91DE-BEDEADCAF34F}" type="pres">
      <dgm:prSet presAssocID="{B1B30D3E-C25E-42B8-A5BF-25DDE1C52916}" presName="accent_2" presStyleCnt="0"/>
      <dgm:spPr/>
    </dgm:pt>
    <dgm:pt modelId="{E9B5306F-0CB6-48AE-A7AE-00355034882B}" type="pres">
      <dgm:prSet presAssocID="{B1B30D3E-C25E-42B8-A5BF-25DDE1C52916}" presName="accentRepeatNode" presStyleLbl="solidFgAcc1" presStyleIdx="1" presStyleCnt="3"/>
      <dgm:spPr/>
    </dgm:pt>
    <dgm:pt modelId="{677013B0-BA02-47E2-914A-E01B5487F8F0}" type="pres">
      <dgm:prSet presAssocID="{E94DA527-B7E2-4A88-AA8D-F540B743905D}" presName="text_3" presStyleLbl="node1" presStyleIdx="2" presStyleCnt="3">
        <dgm:presLayoutVars>
          <dgm:bulletEnabled val="1"/>
        </dgm:presLayoutVars>
      </dgm:prSet>
      <dgm:spPr/>
    </dgm:pt>
    <dgm:pt modelId="{6D20D07B-BF49-4873-9B9C-60FD83DA9BDB}" type="pres">
      <dgm:prSet presAssocID="{E94DA527-B7E2-4A88-AA8D-F540B743905D}" presName="accent_3" presStyleCnt="0"/>
      <dgm:spPr/>
    </dgm:pt>
    <dgm:pt modelId="{0104DCDC-D3C3-4BEA-A51C-6652ACBBC584}" type="pres">
      <dgm:prSet presAssocID="{E94DA527-B7E2-4A88-AA8D-F540B743905D}" presName="accentRepeatNode" presStyleLbl="solidFgAcc1" presStyleIdx="2" presStyleCnt="3"/>
      <dgm:spPr/>
    </dgm:pt>
  </dgm:ptLst>
  <dgm:cxnLst>
    <dgm:cxn modelId="{49034606-0FE2-441B-9F8F-59FCE044B48C}" srcId="{5CC1B69E-4F16-479E-84BC-AF788FB37962}" destId="{B1B30D3E-C25E-42B8-A5BF-25DDE1C52916}" srcOrd="1" destOrd="0" parTransId="{6B25F54D-9A5D-4E04-BD9C-9D400DB668BE}" sibTransId="{373FF386-0FF2-4E61-83D4-9C6193665C52}"/>
    <dgm:cxn modelId="{29F5227A-D71E-4578-A239-917AE23F9B57}" type="presOf" srcId="{5CC1B69E-4F16-479E-84BC-AF788FB37962}" destId="{7AC1346D-575C-4890-9FCC-645B6CDACC00}" srcOrd="0" destOrd="0" presId="urn:microsoft.com/office/officeart/2008/layout/VerticalCurvedList"/>
    <dgm:cxn modelId="{03BF8F8C-D38A-4A47-B9FB-D4875E4E51DD}" type="presOf" srcId="{B1B30D3E-C25E-42B8-A5BF-25DDE1C52916}" destId="{48B4BA41-0BE5-4C01-8F80-FC654B37FDA8}" srcOrd="0" destOrd="0" presId="urn:microsoft.com/office/officeart/2008/layout/VerticalCurvedList"/>
    <dgm:cxn modelId="{ACF8AA8E-3E88-4107-82E4-17406B4387AF}" type="presOf" srcId="{D4083B52-DD41-4B25-9F49-282E785CF4C4}" destId="{2E9BC171-7AAE-4743-AF4A-083952ECC0B6}" srcOrd="0" destOrd="0" presId="urn:microsoft.com/office/officeart/2008/layout/VerticalCurvedList"/>
    <dgm:cxn modelId="{B7ACA4AC-0E69-40CF-B4C5-6F13D37A2EE3}" srcId="{5CC1B69E-4F16-479E-84BC-AF788FB37962}" destId="{C576B1CE-6421-459B-A22B-6D69970B9315}" srcOrd="0" destOrd="0" parTransId="{72B972E8-1F06-46A2-94B4-982385D08174}" sibTransId="{D4083B52-DD41-4B25-9F49-282E785CF4C4}"/>
    <dgm:cxn modelId="{045414B7-A08F-4E77-B223-6554CFCD3AA2}" type="presOf" srcId="{C576B1CE-6421-459B-A22B-6D69970B9315}" destId="{CBC69281-A7B1-4035-8CFD-18B6C64DD14B}" srcOrd="0" destOrd="0" presId="urn:microsoft.com/office/officeart/2008/layout/VerticalCurvedList"/>
    <dgm:cxn modelId="{8E6184F2-5D04-4206-88F7-05846C88BE15}" type="presOf" srcId="{E94DA527-B7E2-4A88-AA8D-F540B743905D}" destId="{677013B0-BA02-47E2-914A-E01B5487F8F0}" srcOrd="0" destOrd="0" presId="urn:microsoft.com/office/officeart/2008/layout/VerticalCurvedList"/>
    <dgm:cxn modelId="{5A9D09F7-80F4-43F4-B74A-E4FB0B22AFB7}" srcId="{5CC1B69E-4F16-479E-84BC-AF788FB37962}" destId="{E94DA527-B7E2-4A88-AA8D-F540B743905D}" srcOrd="2" destOrd="0" parTransId="{0B44B4F7-E48E-42FA-B5E1-42E40C94EF34}" sibTransId="{F2678996-1A9A-499A-86DE-726482F55C4A}"/>
    <dgm:cxn modelId="{2A534975-474E-455F-A651-759C3976B785}" type="presParOf" srcId="{7AC1346D-575C-4890-9FCC-645B6CDACC00}" destId="{AE7DAF14-F56E-4CEA-BADB-156E9938BE68}" srcOrd="0" destOrd="0" presId="urn:microsoft.com/office/officeart/2008/layout/VerticalCurvedList"/>
    <dgm:cxn modelId="{2F3C4647-BD00-4CF2-9398-7FBC50DA9A12}" type="presParOf" srcId="{AE7DAF14-F56E-4CEA-BADB-156E9938BE68}" destId="{65650B64-1957-48A4-99C8-D4C8D341F895}" srcOrd="0" destOrd="0" presId="urn:microsoft.com/office/officeart/2008/layout/VerticalCurvedList"/>
    <dgm:cxn modelId="{C09665FE-0B5F-448D-A516-0461714E4A06}" type="presParOf" srcId="{65650B64-1957-48A4-99C8-D4C8D341F895}" destId="{1E3525EF-605F-4C48-BB3E-E232AC047A0D}" srcOrd="0" destOrd="0" presId="urn:microsoft.com/office/officeart/2008/layout/VerticalCurvedList"/>
    <dgm:cxn modelId="{2775E66D-1461-4CD8-A314-28A2E6672143}" type="presParOf" srcId="{65650B64-1957-48A4-99C8-D4C8D341F895}" destId="{2E9BC171-7AAE-4743-AF4A-083952ECC0B6}" srcOrd="1" destOrd="0" presId="urn:microsoft.com/office/officeart/2008/layout/VerticalCurvedList"/>
    <dgm:cxn modelId="{EF3402D5-3C39-4D9A-9F1B-6E54ECD6C21F}" type="presParOf" srcId="{65650B64-1957-48A4-99C8-D4C8D341F895}" destId="{743E80F3-0350-42CE-ABA1-BC9DFFB83DEA}" srcOrd="2" destOrd="0" presId="urn:microsoft.com/office/officeart/2008/layout/VerticalCurvedList"/>
    <dgm:cxn modelId="{84781D1B-64FF-4E45-AEC2-11C5D1E4648D}" type="presParOf" srcId="{65650B64-1957-48A4-99C8-D4C8D341F895}" destId="{7EFBFEC3-2846-47E0-B91E-31CE4F34A676}" srcOrd="3" destOrd="0" presId="urn:microsoft.com/office/officeart/2008/layout/VerticalCurvedList"/>
    <dgm:cxn modelId="{A6728869-DA15-48FD-B372-E9B1EB40954C}" type="presParOf" srcId="{AE7DAF14-F56E-4CEA-BADB-156E9938BE68}" destId="{CBC69281-A7B1-4035-8CFD-18B6C64DD14B}" srcOrd="1" destOrd="0" presId="urn:microsoft.com/office/officeart/2008/layout/VerticalCurvedList"/>
    <dgm:cxn modelId="{E1BE676E-C34E-4AC3-8FDF-33661C417D15}" type="presParOf" srcId="{AE7DAF14-F56E-4CEA-BADB-156E9938BE68}" destId="{D623EC62-DAD8-4524-907A-4721101DB41A}" srcOrd="2" destOrd="0" presId="urn:microsoft.com/office/officeart/2008/layout/VerticalCurvedList"/>
    <dgm:cxn modelId="{9F44BBF7-75AE-494F-8433-5F72A2811BF2}" type="presParOf" srcId="{D623EC62-DAD8-4524-907A-4721101DB41A}" destId="{0472ECC7-B32A-43A2-90CF-7128DD1B676C}" srcOrd="0" destOrd="0" presId="urn:microsoft.com/office/officeart/2008/layout/VerticalCurvedList"/>
    <dgm:cxn modelId="{61AC363B-B593-4095-B2CF-2BA6C0947B2D}" type="presParOf" srcId="{AE7DAF14-F56E-4CEA-BADB-156E9938BE68}" destId="{48B4BA41-0BE5-4C01-8F80-FC654B37FDA8}" srcOrd="3" destOrd="0" presId="urn:microsoft.com/office/officeart/2008/layout/VerticalCurvedList"/>
    <dgm:cxn modelId="{FFB21D50-0AB9-44BB-9C9E-05FED07C4708}" type="presParOf" srcId="{AE7DAF14-F56E-4CEA-BADB-156E9938BE68}" destId="{D15D3D1A-0A2C-48A9-91DE-BEDEADCAF34F}" srcOrd="4" destOrd="0" presId="urn:microsoft.com/office/officeart/2008/layout/VerticalCurvedList"/>
    <dgm:cxn modelId="{FEF11E71-2735-4D14-B33B-FABDD47083E0}" type="presParOf" srcId="{D15D3D1A-0A2C-48A9-91DE-BEDEADCAF34F}" destId="{E9B5306F-0CB6-48AE-A7AE-00355034882B}" srcOrd="0" destOrd="0" presId="urn:microsoft.com/office/officeart/2008/layout/VerticalCurvedList"/>
    <dgm:cxn modelId="{1D369CA0-510E-43A1-833E-BBDD73EC5364}" type="presParOf" srcId="{AE7DAF14-F56E-4CEA-BADB-156E9938BE68}" destId="{677013B0-BA02-47E2-914A-E01B5487F8F0}" srcOrd="5" destOrd="0" presId="urn:microsoft.com/office/officeart/2008/layout/VerticalCurvedList"/>
    <dgm:cxn modelId="{5D32F894-846B-439A-8DB9-8C88D072A291}" type="presParOf" srcId="{AE7DAF14-F56E-4CEA-BADB-156E9938BE68}" destId="{6D20D07B-BF49-4873-9B9C-60FD83DA9BDB}" srcOrd="6" destOrd="0" presId="urn:microsoft.com/office/officeart/2008/layout/VerticalCurvedList"/>
    <dgm:cxn modelId="{17B8A6C9-6B08-4AA5-82FD-8FB82E3481ED}" type="presParOf" srcId="{6D20D07B-BF49-4873-9B9C-60FD83DA9BDB}" destId="{0104DCDC-D3C3-4BEA-A51C-6652ACBBC58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C092F3-6009-4538-9410-5022128A5BC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57E75A0-B7FA-44B4-A759-C57441E8F9D5}">
      <dgm:prSet phldrT="[Text]"/>
      <dgm:spPr>
        <a:solidFill>
          <a:srgbClr val="1D5F9E"/>
        </a:solidFill>
      </dgm:spPr>
      <dgm:t>
        <a:bodyPr/>
        <a:lstStyle/>
        <a:p>
          <a:r>
            <a:rPr lang="de-DE" dirty="0"/>
            <a:t>Daten erfassen</a:t>
          </a:r>
        </a:p>
      </dgm:t>
    </dgm:pt>
    <dgm:pt modelId="{4FE9442A-4DF9-4E0D-A96D-2712645428B0}" type="parTrans" cxnId="{7E99EDFF-644B-407C-BBDD-29DB3409C06F}">
      <dgm:prSet/>
      <dgm:spPr/>
      <dgm:t>
        <a:bodyPr/>
        <a:lstStyle/>
        <a:p>
          <a:endParaRPr lang="de-DE"/>
        </a:p>
      </dgm:t>
    </dgm:pt>
    <dgm:pt modelId="{FC2977B7-4834-4E4F-9653-D0D169578C24}" type="sibTrans" cxnId="{7E99EDFF-644B-407C-BBDD-29DB3409C06F}">
      <dgm:prSet/>
      <dgm:spPr/>
      <dgm:t>
        <a:bodyPr/>
        <a:lstStyle/>
        <a:p>
          <a:endParaRPr lang="de-DE"/>
        </a:p>
      </dgm:t>
    </dgm:pt>
    <dgm:pt modelId="{7954049F-E719-4AD7-AAA4-6C79F1B8C974}">
      <dgm:prSet phldrT="[Text]"/>
      <dgm:spPr>
        <a:solidFill>
          <a:srgbClr val="1D5F9E"/>
        </a:solidFill>
      </dgm:spPr>
      <dgm:t>
        <a:bodyPr/>
        <a:lstStyle/>
        <a:p>
          <a:r>
            <a:rPr lang="de-DE" dirty="0"/>
            <a:t>Passwort auslesen</a:t>
          </a:r>
        </a:p>
      </dgm:t>
    </dgm:pt>
    <dgm:pt modelId="{30FBA8D2-DEAA-45E8-81AA-AF598AAB4DF4}" type="parTrans" cxnId="{4C55C04B-0659-4A36-ADEC-ED74B19C919E}">
      <dgm:prSet/>
      <dgm:spPr/>
      <dgm:t>
        <a:bodyPr/>
        <a:lstStyle/>
        <a:p>
          <a:endParaRPr lang="de-DE"/>
        </a:p>
      </dgm:t>
    </dgm:pt>
    <dgm:pt modelId="{F0B4F523-5167-4F1A-AF26-372AEBB2CD4D}" type="sibTrans" cxnId="{4C55C04B-0659-4A36-ADEC-ED74B19C919E}">
      <dgm:prSet/>
      <dgm:spPr/>
      <dgm:t>
        <a:bodyPr/>
        <a:lstStyle/>
        <a:p>
          <a:endParaRPr lang="de-DE"/>
        </a:p>
      </dgm:t>
    </dgm:pt>
    <dgm:pt modelId="{28806DAC-D74B-4536-9680-79478E00A803}">
      <dgm:prSet phldrT="[Text]"/>
      <dgm:spPr>
        <a:solidFill>
          <a:srgbClr val="1D5F9E"/>
        </a:solidFill>
      </dgm:spPr>
      <dgm:t>
        <a:bodyPr/>
        <a:lstStyle/>
        <a:p>
          <a:r>
            <a:rPr lang="de-DE" dirty="0"/>
            <a:t>Passwort hashen und vergleichen</a:t>
          </a:r>
        </a:p>
      </dgm:t>
    </dgm:pt>
    <dgm:pt modelId="{F4B45780-1AED-4D76-A63B-C746EB9D8824}" type="parTrans" cxnId="{03E399CC-2662-4401-B889-7A979E1A381C}">
      <dgm:prSet/>
      <dgm:spPr/>
      <dgm:t>
        <a:bodyPr/>
        <a:lstStyle/>
        <a:p>
          <a:endParaRPr lang="de-DE"/>
        </a:p>
      </dgm:t>
    </dgm:pt>
    <dgm:pt modelId="{708FB43A-2CCC-499B-A227-4FC8CF8F670B}" type="sibTrans" cxnId="{03E399CC-2662-4401-B889-7A979E1A381C}">
      <dgm:prSet/>
      <dgm:spPr/>
      <dgm:t>
        <a:bodyPr/>
        <a:lstStyle/>
        <a:p>
          <a:endParaRPr lang="de-DE"/>
        </a:p>
      </dgm:t>
    </dgm:pt>
    <dgm:pt modelId="{068F6676-04C7-417B-8F52-DC3ABAD213D1}">
      <dgm:prSet phldrT="[Text]"/>
      <dgm:spPr>
        <a:solidFill>
          <a:srgbClr val="1D5F9E"/>
        </a:solidFill>
      </dgm:spPr>
      <dgm:t>
        <a:bodyPr/>
        <a:lstStyle/>
        <a:p>
          <a:r>
            <a:rPr lang="de-DE" dirty="0"/>
            <a:t>Zugang gewähren oder verwehren</a:t>
          </a:r>
        </a:p>
      </dgm:t>
    </dgm:pt>
    <dgm:pt modelId="{ECC5AB4E-1C4E-4208-B076-C4FC41AA8E89}" type="parTrans" cxnId="{1B57B0D6-FA3C-4B90-9888-16CDE880C8DE}">
      <dgm:prSet/>
      <dgm:spPr/>
      <dgm:t>
        <a:bodyPr/>
        <a:lstStyle/>
        <a:p>
          <a:endParaRPr lang="de-DE"/>
        </a:p>
      </dgm:t>
    </dgm:pt>
    <dgm:pt modelId="{8018082F-0244-47F9-9570-A5CD8085A4D7}" type="sibTrans" cxnId="{1B57B0D6-FA3C-4B90-9888-16CDE880C8DE}">
      <dgm:prSet/>
      <dgm:spPr/>
      <dgm:t>
        <a:bodyPr/>
        <a:lstStyle/>
        <a:p>
          <a:endParaRPr lang="de-DE"/>
        </a:p>
      </dgm:t>
    </dgm:pt>
    <dgm:pt modelId="{C5FFB6BD-3F5A-43FA-B4E0-4DAB418DFADE}" type="pres">
      <dgm:prSet presAssocID="{0CC092F3-6009-4538-9410-5022128A5BC9}" presName="CompostProcess" presStyleCnt="0">
        <dgm:presLayoutVars>
          <dgm:dir/>
          <dgm:resizeHandles val="exact"/>
        </dgm:presLayoutVars>
      </dgm:prSet>
      <dgm:spPr/>
    </dgm:pt>
    <dgm:pt modelId="{1F17CEFC-7D84-4D47-9E5C-261C7C6F85B7}" type="pres">
      <dgm:prSet presAssocID="{0CC092F3-6009-4538-9410-5022128A5BC9}" presName="arrow" presStyleLbl="bgShp" presStyleIdx="0" presStyleCnt="1"/>
      <dgm:spPr/>
    </dgm:pt>
    <dgm:pt modelId="{AED2F3EA-992F-4449-BBAE-F48E1BA59DC2}" type="pres">
      <dgm:prSet presAssocID="{0CC092F3-6009-4538-9410-5022128A5BC9}" presName="linearProcess" presStyleCnt="0"/>
      <dgm:spPr/>
    </dgm:pt>
    <dgm:pt modelId="{EF1FABFE-13BF-4CA8-BDB9-AF36B7717C3A}" type="pres">
      <dgm:prSet presAssocID="{257E75A0-B7FA-44B4-A759-C57441E8F9D5}" presName="textNode" presStyleLbl="node1" presStyleIdx="0" presStyleCnt="4">
        <dgm:presLayoutVars>
          <dgm:bulletEnabled val="1"/>
        </dgm:presLayoutVars>
      </dgm:prSet>
      <dgm:spPr/>
    </dgm:pt>
    <dgm:pt modelId="{A98F603B-BD32-47EA-A047-C22D56B4A326}" type="pres">
      <dgm:prSet presAssocID="{FC2977B7-4834-4E4F-9653-D0D169578C24}" presName="sibTrans" presStyleCnt="0"/>
      <dgm:spPr/>
    </dgm:pt>
    <dgm:pt modelId="{2BDA5983-60F2-477B-A7C3-5178748E1657}" type="pres">
      <dgm:prSet presAssocID="{7954049F-E719-4AD7-AAA4-6C79F1B8C974}" presName="textNode" presStyleLbl="node1" presStyleIdx="1" presStyleCnt="4">
        <dgm:presLayoutVars>
          <dgm:bulletEnabled val="1"/>
        </dgm:presLayoutVars>
      </dgm:prSet>
      <dgm:spPr/>
    </dgm:pt>
    <dgm:pt modelId="{DF7ED189-22B7-4E64-BB63-E9FC19EE769D}" type="pres">
      <dgm:prSet presAssocID="{F0B4F523-5167-4F1A-AF26-372AEBB2CD4D}" presName="sibTrans" presStyleCnt="0"/>
      <dgm:spPr/>
    </dgm:pt>
    <dgm:pt modelId="{4A7BEA49-4BF2-4803-AF39-EBBD5EBB9406}" type="pres">
      <dgm:prSet presAssocID="{28806DAC-D74B-4536-9680-79478E00A803}" presName="textNode" presStyleLbl="node1" presStyleIdx="2" presStyleCnt="4">
        <dgm:presLayoutVars>
          <dgm:bulletEnabled val="1"/>
        </dgm:presLayoutVars>
      </dgm:prSet>
      <dgm:spPr/>
    </dgm:pt>
    <dgm:pt modelId="{DFA9115E-738E-4DC6-8347-FC72A93511E1}" type="pres">
      <dgm:prSet presAssocID="{708FB43A-2CCC-499B-A227-4FC8CF8F670B}" presName="sibTrans" presStyleCnt="0"/>
      <dgm:spPr/>
    </dgm:pt>
    <dgm:pt modelId="{ADB459C0-CCF5-4A7F-BDD4-B94C785CD615}" type="pres">
      <dgm:prSet presAssocID="{068F6676-04C7-417B-8F52-DC3ABAD213D1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4893F449-EB0F-4E50-A59E-8C3C7E4D3987}" type="presOf" srcId="{068F6676-04C7-417B-8F52-DC3ABAD213D1}" destId="{ADB459C0-CCF5-4A7F-BDD4-B94C785CD615}" srcOrd="0" destOrd="0" presId="urn:microsoft.com/office/officeart/2005/8/layout/hProcess9"/>
    <dgm:cxn modelId="{4C55C04B-0659-4A36-ADEC-ED74B19C919E}" srcId="{0CC092F3-6009-4538-9410-5022128A5BC9}" destId="{7954049F-E719-4AD7-AAA4-6C79F1B8C974}" srcOrd="1" destOrd="0" parTransId="{30FBA8D2-DEAA-45E8-81AA-AF598AAB4DF4}" sibTransId="{F0B4F523-5167-4F1A-AF26-372AEBB2CD4D}"/>
    <dgm:cxn modelId="{988D9788-C464-4F17-8FF7-10C70F677E35}" type="presOf" srcId="{7954049F-E719-4AD7-AAA4-6C79F1B8C974}" destId="{2BDA5983-60F2-477B-A7C3-5178748E1657}" srcOrd="0" destOrd="0" presId="urn:microsoft.com/office/officeart/2005/8/layout/hProcess9"/>
    <dgm:cxn modelId="{9DFD0498-D8DB-434B-8B1D-F3B83F4BF397}" type="presOf" srcId="{0CC092F3-6009-4538-9410-5022128A5BC9}" destId="{C5FFB6BD-3F5A-43FA-B4E0-4DAB418DFADE}" srcOrd="0" destOrd="0" presId="urn:microsoft.com/office/officeart/2005/8/layout/hProcess9"/>
    <dgm:cxn modelId="{7E241DC6-1775-4613-84FC-8D8D41B9D682}" type="presOf" srcId="{257E75A0-B7FA-44B4-A759-C57441E8F9D5}" destId="{EF1FABFE-13BF-4CA8-BDB9-AF36B7717C3A}" srcOrd="0" destOrd="0" presId="urn:microsoft.com/office/officeart/2005/8/layout/hProcess9"/>
    <dgm:cxn modelId="{7BA229C6-5299-4388-B634-ED3DB7FF451F}" type="presOf" srcId="{28806DAC-D74B-4536-9680-79478E00A803}" destId="{4A7BEA49-4BF2-4803-AF39-EBBD5EBB9406}" srcOrd="0" destOrd="0" presId="urn:microsoft.com/office/officeart/2005/8/layout/hProcess9"/>
    <dgm:cxn modelId="{03E399CC-2662-4401-B889-7A979E1A381C}" srcId="{0CC092F3-6009-4538-9410-5022128A5BC9}" destId="{28806DAC-D74B-4536-9680-79478E00A803}" srcOrd="2" destOrd="0" parTransId="{F4B45780-1AED-4D76-A63B-C746EB9D8824}" sibTransId="{708FB43A-2CCC-499B-A227-4FC8CF8F670B}"/>
    <dgm:cxn modelId="{1B57B0D6-FA3C-4B90-9888-16CDE880C8DE}" srcId="{0CC092F3-6009-4538-9410-5022128A5BC9}" destId="{068F6676-04C7-417B-8F52-DC3ABAD213D1}" srcOrd="3" destOrd="0" parTransId="{ECC5AB4E-1C4E-4208-B076-C4FC41AA8E89}" sibTransId="{8018082F-0244-47F9-9570-A5CD8085A4D7}"/>
    <dgm:cxn modelId="{7E99EDFF-644B-407C-BBDD-29DB3409C06F}" srcId="{0CC092F3-6009-4538-9410-5022128A5BC9}" destId="{257E75A0-B7FA-44B4-A759-C57441E8F9D5}" srcOrd="0" destOrd="0" parTransId="{4FE9442A-4DF9-4E0D-A96D-2712645428B0}" sibTransId="{FC2977B7-4834-4E4F-9653-D0D169578C24}"/>
    <dgm:cxn modelId="{0E115CE2-9696-4F71-B6A4-1DCD549EC527}" type="presParOf" srcId="{C5FFB6BD-3F5A-43FA-B4E0-4DAB418DFADE}" destId="{1F17CEFC-7D84-4D47-9E5C-261C7C6F85B7}" srcOrd="0" destOrd="0" presId="urn:microsoft.com/office/officeart/2005/8/layout/hProcess9"/>
    <dgm:cxn modelId="{A89D74C4-68C5-409E-AD42-3C80092B4B6E}" type="presParOf" srcId="{C5FFB6BD-3F5A-43FA-B4E0-4DAB418DFADE}" destId="{AED2F3EA-992F-4449-BBAE-F48E1BA59DC2}" srcOrd="1" destOrd="0" presId="urn:microsoft.com/office/officeart/2005/8/layout/hProcess9"/>
    <dgm:cxn modelId="{D51F732A-D118-4BD7-B841-52D7C6D009A3}" type="presParOf" srcId="{AED2F3EA-992F-4449-BBAE-F48E1BA59DC2}" destId="{EF1FABFE-13BF-4CA8-BDB9-AF36B7717C3A}" srcOrd="0" destOrd="0" presId="urn:microsoft.com/office/officeart/2005/8/layout/hProcess9"/>
    <dgm:cxn modelId="{2156745F-E60C-4E51-9B47-0BBC3DDA7F88}" type="presParOf" srcId="{AED2F3EA-992F-4449-BBAE-F48E1BA59DC2}" destId="{A98F603B-BD32-47EA-A047-C22D56B4A326}" srcOrd="1" destOrd="0" presId="urn:microsoft.com/office/officeart/2005/8/layout/hProcess9"/>
    <dgm:cxn modelId="{0E94B32B-7687-481C-8422-EECBFCEBD2FF}" type="presParOf" srcId="{AED2F3EA-992F-4449-BBAE-F48E1BA59DC2}" destId="{2BDA5983-60F2-477B-A7C3-5178748E1657}" srcOrd="2" destOrd="0" presId="urn:microsoft.com/office/officeart/2005/8/layout/hProcess9"/>
    <dgm:cxn modelId="{7867A3DF-63C3-49F9-B5B1-235E547FB5B3}" type="presParOf" srcId="{AED2F3EA-992F-4449-BBAE-F48E1BA59DC2}" destId="{DF7ED189-22B7-4E64-BB63-E9FC19EE769D}" srcOrd="3" destOrd="0" presId="urn:microsoft.com/office/officeart/2005/8/layout/hProcess9"/>
    <dgm:cxn modelId="{C722433C-9A68-4DA6-9467-F9B4C18810E8}" type="presParOf" srcId="{AED2F3EA-992F-4449-BBAE-F48E1BA59DC2}" destId="{4A7BEA49-4BF2-4803-AF39-EBBD5EBB9406}" srcOrd="4" destOrd="0" presId="urn:microsoft.com/office/officeart/2005/8/layout/hProcess9"/>
    <dgm:cxn modelId="{6B48A9DC-38CD-4484-BE11-39249203F5C9}" type="presParOf" srcId="{AED2F3EA-992F-4449-BBAE-F48E1BA59DC2}" destId="{DFA9115E-738E-4DC6-8347-FC72A93511E1}" srcOrd="5" destOrd="0" presId="urn:microsoft.com/office/officeart/2005/8/layout/hProcess9"/>
    <dgm:cxn modelId="{A451AABC-0EFE-4CFC-B1F0-94C71AECD297}" type="presParOf" srcId="{AED2F3EA-992F-4449-BBAE-F48E1BA59DC2}" destId="{ADB459C0-CCF5-4A7F-BDD4-B94C785CD61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DA5B16-DB0C-43BE-992E-0625225EA775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AEF9D0A-6AB7-44AC-AB4A-5EC5D26CB2F7}">
      <dgm:prSet phldrT="[Text]" custT="1"/>
      <dgm:spPr>
        <a:solidFill>
          <a:srgbClr val="1D5F9E">
            <a:alpha val="50000"/>
          </a:srgbClr>
        </a:solidFill>
      </dgm:spPr>
      <dgm:t>
        <a:bodyPr/>
        <a:lstStyle/>
        <a:p>
          <a:r>
            <a:rPr lang="de-DE" sz="3200" dirty="0" err="1"/>
            <a:t>Gameloop</a:t>
          </a:r>
          <a:br>
            <a:rPr lang="de-DE" sz="3200" dirty="0"/>
          </a:br>
          <a:r>
            <a:rPr lang="de-DE" sz="1800" dirty="0"/>
            <a:t>(tick/</a:t>
          </a:r>
          <a:r>
            <a:rPr lang="de-DE" sz="1800" dirty="0" err="1"/>
            <a:t>frame</a:t>
          </a:r>
          <a:r>
            <a:rPr lang="de-DE" sz="1800" dirty="0"/>
            <a:t>)</a:t>
          </a:r>
        </a:p>
      </dgm:t>
    </dgm:pt>
    <dgm:pt modelId="{0CA4C72C-E570-448A-AFC5-9BED95694129}" type="parTrans" cxnId="{86A4FD26-58BA-44D5-8668-F3BD655B29C9}">
      <dgm:prSet/>
      <dgm:spPr/>
      <dgm:t>
        <a:bodyPr/>
        <a:lstStyle/>
        <a:p>
          <a:endParaRPr lang="de-DE"/>
        </a:p>
      </dgm:t>
    </dgm:pt>
    <dgm:pt modelId="{EDE3A4E1-05E1-42FF-98AF-0E1C1F59B917}" type="sibTrans" cxnId="{86A4FD26-58BA-44D5-8668-F3BD655B29C9}">
      <dgm:prSet/>
      <dgm:spPr/>
      <dgm:t>
        <a:bodyPr/>
        <a:lstStyle/>
        <a:p>
          <a:endParaRPr lang="de-DE"/>
        </a:p>
      </dgm:t>
    </dgm:pt>
    <dgm:pt modelId="{27D2CA34-D75F-4262-8978-9DE08DDFDB1F}">
      <dgm:prSet phldrT="[Text]"/>
      <dgm:spPr>
        <a:solidFill>
          <a:srgbClr val="A5A5A5">
            <a:alpha val="50000"/>
          </a:srgbClr>
        </a:solidFill>
      </dgm:spPr>
      <dgm:t>
        <a:bodyPr/>
        <a:lstStyle/>
        <a:p>
          <a:r>
            <a:rPr lang="de-DE" dirty="0"/>
            <a:t>Input</a:t>
          </a:r>
        </a:p>
      </dgm:t>
    </dgm:pt>
    <dgm:pt modelId="{97F3C1C1-00BE-4F43-A233-523B5F33CF71}" type="parTrans" cxnId="{209358EF-0CFE-4B06-92F0-82941B963362}">
      <dgm:prSet/>
      <dgm:spPr/>
      <dgm:t>
        <a:bodyPr/>
        <a:lstStyle/>
        <a:p>
          <a:endParaRPr lang="de-DE"/>
        </a:p>
      </dgm:t>
    </dgm:pt>
    <dgm:pt modelId="{3F67B3BF-B5CF-46DC-B07D-C6F500A3AD43}" type="sibTrans" cxnId="{209358EF-0CFE-4B06-92F0-82941B963362}">
      <dgm:prSet/>
      <dgm:spPr/>
      <dgm:t>
        <a:bodyPr/>
        <a:lstStyle/>
        <a:p>
          <a:endParaRPr lang="de-DE"/>
        </a:p>
      </dgm:t>
    </dgm:pt>
    <dgm:pt modelId="{5372A58F-BF1C-42F8-8EC2-CF85E98AAB7F}">
      <dgm:prSet phldrT="[Text]"/>
      <dgm:spPr>
        <a:solidFill>
          <a:srgbClr val="A5A5A5">
            <a:alpha val="50000"/>
          </a:srgbClr>
        </a:solidFill>
      </dgm:spPr>
      <dgm:t>
        <a:bodyPr/>
        <a:lstStyle/>
        <a:p>
          <a:r>
            <a:rPr lang="de-DE" dirty="0"/>
            <a:t>Update</a:t>
          </a:r>
        </a:p>
      </dgm:t>
    </dgm:pt>
    <dgm:pt modelId="{C625C8D8-EA0C-4185-958A-4B536BC32793}" type="parTrans" cxnId="{05DAD449-F340-48AD-96F5-4E851554E338}">
      <dgm:prSet/>
      <dgm:spPr/>
      <dgm:t>
        <a:bodyPr/>
        <a:lstStyle/>
        <a:p>
          <a:endParaRPr lang="de-DE"/>
        </a:p>
      </dgm:t>
    </dgm:pt>
    <dgm:pt modelId="{2EDCAD5B-2511-4D51-A53A-3B6FA6642E02}" type="sibTrans" cxnId="{05DAD449-F340-48AD-96F5-4E851554E338}">
      <dgm:prSet/>
      <dgm:spPr/>
      <dgm:t>
        <a:bodyPr/>
        <a:lstStyle/>
        <a:p>
          <a:endParaRPr lang="de-DE"/>
        </a:p>
      </dgm:t>
    </dgm:pt>
    <dgm:pt modelId="{BA19E96E-E59C-44DE-A14A-9A15D86729C7}">
      <dgm:prSet phldrT="[Text]"/>
      <dgm:spPr>
        <a:solidFill>
          <a:srgbClr val="A5A5A5">
            <a:alpha val="50000"/>
          </a:srgbClr>
        </a:solidFill>
      </dgm:spPr>
      <dgm:t>
        <a:bodyPr/>
        <a:lstStyle/>
        <a:p>
          <a:r>
            <a:rPr lang="de-DE" dirty="0"/>
            <a:t>Rendern</a:t>
          </a:r>
        </a:p>
      </dgm:t>
    </dgm:pt>
    <dgm:pt modelId="{58CB5026-B272-4AFB-8CEC-E7E93635820A}" type="parTrans" cxnId="{8F428C23-1821-404C-AA45-4E8475519340}">
      <dgm:prSet/>
      <dgm:spPr/>
      <dgm:t>
        <a:bodyPr/>
        <a:lstStyle/>
        <a:p>
          <a:endParaRPr lang="de-DE"/>
        </a:p>
      </dgm:t>
    </dgm:pt>
    <dgm:pt modelId="{E838E551-1180-4020-BFF5-012F28757CF5}" type="sibTrans" cxnId="{8F428C23-1821-404C-AA45-4E8475519340}">
      <dgm:prSet/>
      <dgm:spPr/>
      <dgm:t>
        <a:bodyPr/>
        <a:lstStyle/>
        <a:p>
          <a:endParaRPr lang="de-DE"/>
        </a:p>
      </dgm:t>
    </dgm:pt>
    <dgm:pt modelId="{0CA0551B-11A8-4B3E-A764-E7D712090A8B}" type="pres">
      <dgm:prSet presAssocID="{C0DA5B16-DB0C-43BE-992E-0625225EA775}" presName="composite" presStyleCnt="0">
        <dgm:presLayoutVars>
          <dgm:chMax val="1"/>
          <dgm:dir/>
          <dgm:resizeHandles val="exact"/>
        </dgm:presLayoutVars>
      </dgm:prSet>
      <dgm:spPr/>
    </dgm:pt>
    <dgm:pt modelId="{99B1CF15-AECA-4DC4-BBFB-6C36EBE6A5D7}" type="pres">
      <dgm:prSet presAssocID="{C0DA5B16-DB0C-43BE-992E-0625225EA775}" presName="radial" presStyleCnt="0">
        <dgm:presLayoutVars>
          <dgm:animLvl val="ctr"/>
        </dgm:presLayoutVars>
      </dgm:prSet>
      <dgm:spPr/>
    </dgm:pt>
    <dgm:pt modelId="{BE0B73FF-D730-4CB3-B30A-A6FE913038AA}" type="pres">
      <dgm:prSet presAssocID="{BAEF9D0A-6AB7-44AC-AB4A-5EC5D26CB2F7}" presName="centerShape" presStyleLbl="vennNode1" presStyleIdx="0" presStyleCnt="4"/>
      <dgm:spPr/>
    </dgm:pt>
    <dgm:pt modelId="{F5146444-4898-47F1-968E-FB214428988A}" type="pres">
      <dgm:prSet presAssocID="{27D2CA34-D75F-4262-8978-9DE08DDFDB1F}" presName="node" presStyleLbl="vennNode1" presStyleIdx="1" presStyleCnt="4">
        <dgm:presLayoutVars>
          <dgm:bulletEnabled val="1"/>
        </dgm:presLayoutVars>
      </dgm:prSet>
      <dgm:spPr/>
    </dgm:pt>
    <dgm:pt modelId="{A9622A0C-D2BD-4E6A-86E3-02BC86554229}" type="pres">
      <dgm:prSet presAssocID="{5372A58F-BF1C-42F8-8EC2-CF85E98AAB7F}" presName="node" presStyleLbl="vennNode1" presStyleIdx="2" presStyleCnt="4">
        <dgm:presLayoutVars>
          <dgm:bulletEnabled val="1"/>
        </dgm:presLayoutVars>
      </dgm:prSet>
      <dgm:spPr/>
    </dgm:pt>
    <dgm:pt modelId="{3DC4985D-62B2-4FCA-978E-64617CA051C9}" type="pres">
      <dgm:prSet presAssocID="{BA19E96E-E59C-44DE-A14A-9A15D86729C7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8F428C23-1821-404C-AA45-4E8475519340}" srcId="{BAEF9D0A-6AB7-44AC-AB4A-5EC5D26CB2F7}" destId="{BA19E96E-E59C-44DE-A14A-9A15D86729C7}" srcOrd="2" destOrd="0" parTransId="{58CB5026-B272-4AFB-8CEC-E7E93635820A}" sibTransId="{E838E551-1180-4020-BFF5-012F28757CF5}"/>
    <dgm:cxn modelId="{86A4FD26-58BA-44D5-8668-F3BD655B29C9}" srcId="{C0DA5B16-DB0C-43BE-992E-0625225EA775}" destId="{BAEF9D0A-6AB7-44AC-AB4A-5EC5D26CB2F7}" srcOrd="0" destOrd="0" parTransId="{0CA4C72C-E570-448A-AFC5-9BED95694129}" sibTransId="{EDE3A4E1-05E1-42FF-98AF-0E1C1F59B917}"/>
    <dgm:cxn modelId="{05DAD449-F340-48AD-96F5-4E851554E338}" srcId="{BAEF9D0A-6AB7-44AC-AB4A-5EC5D26CB2F7}" destId="{5372A58F-BF1C-42F8-8EC2-CF85E98AAB7F}" srcOrd="1" destOrd="0" parTransId="{C625C8D8-EA0C-4185-958A-4B536BC32793}" sibTransId="{2EDCAD5B-2511-4D51-A53A-3B6FA6642E02}"/>
    <dgm:cxn modelId="{010D464D-21A9-4F08-BC7D-DFD66FD05342}" type="presOf" srcId="{BAEF9D0A-6AB7-44AC-AB4A-5EC5D26CB2F7}" destId="{BE0B73FF-D730-4CB3-B30A-A6FE913038AA}" srcOrd="0" destOrd="0" presId="urn:microsoft.com/office/officeart/2005/8/layout/radial3"/>
    <dgm:cxn modelId="{2242E655-F159-4EEF-A4D1-867237AB9117}" type="presOf" srcId="{C0DA5B16-DB0C-43BE-992E-0625225EA775}" destId="{0CA0551B-11A8-4B3E-A764-E7D712090A8B}" srcOrd="0" destOrd="0" presId="urn:microsoft.com/office/officeart/2005/8/layout/radial3"/>
    <dgm:cxn modelId="{03D84F58-2B52-4124-A909-3E81AC29116E}" type="presOf" srcId="{BA19E96E-E59C-44DE-A14A-9A15D86729C7}" destId="{3DC4985D-62B2-4FCA-978E-64617CA051C9}" srcOrd="0" destOrd="0" presId="urn:microsoft.com/office/officeart/2005/8/layout/radial3"/>
    <dgm:cxn modelId="{8E87C0A4-CE52-4F5C-A370-11366AAC74B9}" type="presOf" srcId="{27D2CA34-D75F-4262-8978-9DE08DDFDB1F}" destId="{F5146444-4898-47F1-968E-FB214428988A}" srcOrd="0" destOrd="0" presId="urn:microsoft.com/office/officeart/2005/8/layout/radial3"/>
    <dgm:cxn modelId="{4D1986C8-A662-461B-90E8-590745B35F6E}" type="presOf" srcId="{5372A58F-BF1C-42F8-8EC2-CF85E98AAB7F}" destId="{A9622A0C-D2BD-4E6A-86E3-02BC86554229}" srcOrd="0" destOrd="0" presId="urn:microsoft.com/office/officeart/2005/8/layout/radial3"/>
    <dgm:cxn modelId="{209358EF-0CFE-4B06-92F0-82941B963362}" srcId="{BAEF9D0A-6AB7-44AC-AB4A-5EC5D26CB2F7}" destId="{27D2CA34-D75F-4262-8978-9DE08DDFDB1F}" srcOrd="0" destOrd="0" parTransId="{97F3C1C1-00BE-4F43-A233-523B5F33CF71}" sibTransId="{3F67B3BF-B5CF-46DC-B07D-C6F500A3AD43}"/>
    <dgm:cxn modelId="{CDFC737A-D924-4292-A53F-59F0103F5DBB}" type="presParOf" srcId="{0CA0551B-11A8-4B3E-A764-E7D712090A8B}" destId="{99B1CF15-AECA-4DC4-BBFB-6C36EBE6A5D7}" srcOrd="0" destOrd="0" presId="urn:microsoft.com/office/officeart/2005/8/layout/radial3"/>
    <dgm:cxn modelId="{F1BB55E2-93F0-4A9A-A701-5152423F6CB8}" type="presParOf" srcId="{99B1CF15-AECA-4DC4-BBFB-6C36EBE6A5D7}" destId="{BE0B73FF-D730-4CB3-B30A-A6FE913038AA}" srcOrd="0" destOrd="0" presId="urn:microsoft.com/office/officeart/2005/8/layout/radial3"/>
    <dgm:cxn modelId="{D48DA7F6-2CD3-4BD6-9148-D6B3446450CD}" type="presParOf" srcId="{99B1CF15-AECA-4DC4-BBFB-6C36EBE6A5D7}" destId="{F5146444-4898-47F1-968E-FB214428988A}" srcOrd="1" destOrd="0" presId="urn:microsoft.com/office/officeart/2005/8/layout/radial3"/>
    <dgm:cxn modelId="{E4435F96-134E-4780-BAEB-5C6982844985}" type="presParOf" srcId="{99B1CF15-AECA-4DC4-BBFB-6C36EBE6A5D7}" destId="{A9622A0C-D2BD-4E6A-86E3-02BC86554229}" srcOrd="2" destOrd="0" presId="urn:microsoft.com/office/officeart/2005/8/layout/radial3"/>
    <dgm:cxn modelId="{EA03860A-EF68-4186-A4E9-067DF0FB0A0E}" type="presParOf" srcId="{99B1CF15-AECA-4DC4-BBFB-6C36EBE6A5D7}" destId="{3DC4985D-62B2-4FCA-978E-64617CA051C9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BC171-7AAE-4743-AF4A-083952ECC0B6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C69281-A7B1-4035-8CFD-18B6C64DD14B}">
      <dsp:nvSpPr>
        <dsp:cNvPr id="0" name=""/>
        <dsp:cNvSpPr/>
      </dsp:nvSpPr>
      <dsp:spPr>
        <a:xfrm>
          <a:off x="564979" y="406400"/>
          <a:ext cx="5475833" cy="812800"/>
        </a:xfrm>
        <a:prstGeom prst="rect">
          <a:avLst/>
        </a:prstGeom>
        <a:solidFill>
          <a:srgbClr val="1D5F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>
              <a:solidFill>
                <a:schemeClr val="bg1"/>
              </a:solidFill>
            </a:rPr>
            <a:t>Entwicklungsprozess</a:t>
          </a:r>
        </a:p>
      </dsp:txBody>
      <dsp:txXfrm>
        <a:off x="564979" y="406400"/>
        <a:ext cx="5475833" cy="812800"/>
      </dsp:txXfrm>
    </dsp:sp>
    <dsp:sp modelId="{0472ECC7-B32A-43A2-90CF-7128DD1B676C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B4BA41-0BE5-4C01-8F80-FC654B37FDA8}">
      <dsp:nvSpPr>
        <dsp:cNvPr id="0" name=""/>
        <dsp:cNvSpPr/>
      </dsp:nvSpPr>
      <dsp:spPr>
        <a:xfrm>
          <a:off x="860432" y="1625599"/>
          <a:ext cx="5180380" cy="812800"/>
        </a:xfrm>
        <a:prstGeom prst="rect">
          <a:avLst/>
        </a:prstGeom>
        <a:solidFill>
          <a:srgbClr val="1D5F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>
              <a:solidFill>
                <a:schemeClr val="bg1"/>
              </a:solidFill>
            </a:rPr>
            <a:t>Implementierung in C#</a:t>
          </a:r>
        </a:p>
      </dsp:txBody>
      <dsp:txXfrm>
        <a:off x="860432" y="1625599"/>
        <a:ext cx="5180380" cy="812800"/>
      </dsp:txXfrm>
    </dsp:sp>
    <dsp:sp modelId="{E9B5306F-0CB6-48AE-A7AE-00355034882B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013B0-BA02-47E2-914A-E01B5487F8F0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solidFill>
          <a:srgbClr val="1D5F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>
              <a:solidFill>
                <a:schemeClr val="bg1"/>
              </a:solidFill>
            </a:rPr>
            <a:t>Entwicklungsumgebung</a:t>
          </a:r>
        </a:p>
      </dsp:txBody>
      <dsp:txXfrm>
        <a:off x="564979" y="2844800"/>
        <a:ext cx="5475833" cy="812800"/>
      </dsp:txXfrm>
    </dsp:sp>
    <dsp:sp modelId="{0104DCDC-D3C3-4BEA-A51C-6652ACBBC584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7CEFC-7D84-4D47-9E5C-261C7C6F85B7}">
      <dsp:nvSpPr>
        <dsp:cNvPr id="0" name=""/>
        <dsp:cNvSpPr/>
      </dsp:nvSpPr>
      <dsp:spPr>
        <a:xfrm>
          <a:off x="453389" y="0"/>
          <a:ext cx="5138420" cy="403013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1FABFE-13BF-4CA8-BDB9-AF36B7717C3A}">
      <dsp:nvSpPr>
        <dsp:cNvPr id="0" name=""/>
        <dsp:cNvSpPr/>
      </dsp:nvSpPr>
      <dsp:spPr>
        <a:xfrm>
          <a:off x="3025" y="1209040"/>
          <a:ext cx="1455216" cy="1612053"/>
        </a:xfrm>
        <a:prstGeom prst="roundRect">
          <a:avLst/>
        </a:prstGeom>
        <a:solidFill>
          <a:srgbClr val="1D5F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Daten erfassen</a:t>
          </a:r>
        </a:p>
      </dsp:txBody>
      <dsp:txXfrm>
        <a:off x="74063" y="1280078"/>
        <a:ext cx="1313140" cy="1469977"/>
      </dsp:txXfrm>
    </dsp:sp>
    <dsp:sp modelId="{2BDA5983-60F2-477B-A7C3-5178748E1657}">
      <dsp:nvSpPr>
        <dsp:cNvPr id="0" name=""/>
        <dsp:cNvSpPr/>
      </dsp:nvSpPr>
      <dsp:spPr>
        <a:xfrm>
          <a:off x="1531002" y="1209040"/>
          <a:ext cx="1455216" cy="1612053"/>
        </a:xfrm>
        <a:prstGeom prst="roundRect">
          <a:avLst/>
        </a:prstGeom>
        <a:solidFill>
          <a:srgbClr val="1D5F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Passwort auslesen</a:t>
          </a:r>
        </a:p>
      </dsp:txBody>
      <dsp:txXfrm>
        <a:off x="1602040" y="1280078"/>
        <a:ext cx="1313140" cy="1469977"/>
      </dsp:txXfrm>
    </dsp:sp>
    <dsp:sp modelId="{4A7BEA49-4BF2-4803-AF39-EBBD5EBB9406}">
      <dsp:nvSpPr>
        <dsp:cNvPr id="0" name=""/>
        <dsp:cNvSpPr/>
      </dsp:nvSpPr>
      <dsp:spPr>
        <a:xfrm>
          <a:off x="3058980" y="1209040"/>
          <a:ext cx="1455216" cy="1612053"/>
        </a:xfrm>
        <a:prstGeom prst="roundRect">
          <a:avLst/>
        </a:prstGeom>
        <a:solidFill>
          <a:srgbClr val="1D5F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Passwort hashen und vergleichen</a:t>
          </a:r>
        </a:p>
      </dsp:txBody>
      <dsp:txXfrm>
        <a:off x="3130018" y="1280078"/>
        <a:ext cx="1313140" cy="1469977"/>
      </dsp:txXfrm>
    </dsp:sp>
    <dsp:sp modelId="{ADB459C0-CCF5-4A7F-BDD4-B94C785CD615}">
      <dsp:nvSpPr>
        <dsp:cNvPr id="0" name=""/>
        <dsp:cNvSpPr/>
      </dsp:nvSpPr>
      <dsp:spPr>
        <a:xfrm>
          <a:off x="4586957" y="1209040"/>
          <a:ext cx="1455216" cy="1612053"/>
        </a:xfrm>
        <a:prstGeom prst="roundRect">
          <a:avLst/>
        </a:prstGeom>
        <a:solidFill>
          <a:srgbClr val="1D5F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Zugang gewähren oder verwehren</a:t>
          </a:r>
        </a:p>
      </dsp:txBody>
      <dsp:txXfrm>
        <a:off x="4657995" y="1280078"/>
        <a:ext cx="1313140" cy="14699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B73FF-D730-4CB3-B30A-A6FE913038AA}">
      <dsp:nvSpPr>
        <dsp:cNvPr id="0" name=""/>
        <dsp:cNvSpPr/>
      </dsp:nvSpPr>
      <dsp:spPr>
        <a:xfrm>
          <a:off x="2089956" y="1381656"/>
          <a:ext cx="2898748" cy="2898748"/>
        </a:xfrm>
        <a:prstGeom prst="ellipse">
          <a:avLst/>
        </a:prstGeom>
        <a:solidFill>
          <a:srgbClr val="1D5F9E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 err="1"/>
            <a:t>Gameloop</a:t>
          </a:r>
          <a:br>
            <a:rPr lang="de-DE" sz="3200" kern="1200" dirty="0"/>
          </a:br>
          <a:r>
            <a:rPr lang="de-DE" sz="1800" kern="1200" dirty="0"/>
            <a:t>(tick/</a:t>
          </a:r>
          <a:r>
            <a:rPr lang="de-DE" sz="1800" kern="1200" dirty="0" err="1"/>
            <a:t>frame</a:t>
          </a:r>
          <a:r>
            <a:rPr lang="de-DE" sz="1800" kern="1200" dirty="0"/>
            <a:t>)</a:t>
          </a:r>
        </a:p>
      </dsp:txBody>
      <dsp:txXfrm>
        <a:off x="2514468" y="1806168"/>
        <a:ext cx="2049724" cy="2049724"/>
      </dsp:txXfrm>
    </dsp:sp>
    <dsp:sp modelId="{F5146444-4898-47F1-968E-FB214428988A}">
      <dsp:nvSpPr>
        <dsp:cNvPr id="0" name=""/>
        <dsp:cNvSpPr/>
      </dsp:nvSpPr>
      <dsp:spPr>
        <a:xfrm>
          <a:off x="2814643" y="220436"/>
          <a:ext cx="1449374" cy="1449374"/>
        </a:xfrm>
        <a:prstGeom prst="ellipse">
          <a:avLst/>
        </a:prstGeom>
        <a:solidFill>
          <a:srgbClr val="A5A5A5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Input</a:t>
          </a:r>
        </a:p>
      </dsp:txBody>
      <dsp:txXfrm>
        <a:off x="3026899" y="432692"/>
        <a:ext cx="1024862" cy="1024862"/>
      </dsp:txXfrm>
    </dsp:sp>
    <dsp:sp modelId="{A9622A0C-D2BD-4E6A-86E3-02BC86554229}">
      <dsp:nvSpPr>
        <dsp:cNvPr id="0" name=""/>
        <dsp:cNvSpPr/>
      </dsp:nvSpPr>
      <dsp:spPr>
        <a:xfrm>
          <a:off x="4447887" y="3049297"/>
          <a:ext cx="1449374" cy="1449374"/>
        </a:xfrm>
        <a:prstGeom prst="ellipse">
          <a:avLst/>
        </a:prstGeom>
        <a:solidFill>
          <a:srgbClr val="A5A5A5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Update</a:t>
          </a:r>
        </a:p>
      </dsp:txBody>
      <dsp:txXfrm>
        <a:off x="4660143" y="3261553"/>
        <a:ext cx="1024862" cy="1024862"/>
      </dsp:txXfrm>
    </dsp:sp>
    <dsp:sp modelId="{3DC4985D-62B2-4FCA-978E-64617CA051C9}">
      <dsp:nvSpPr>
        <dsp:cNvPr id="0" name=""/>
        <dsp:cNvSpPr/>
      </dsp:nvSpPr>
      <dsp:spPr>
        <a:xfrm>
          <a:off x="1181400" y="3049297"/>
          <a:ext cx="1449374" cy="1449374"/>
        </a:xfrm>
        <a:prstGeom prst="ellipse">
          <a:avLst/>
        </a:prstGeom>
        <a:solidFill>
          <a:srgbClr val="A5A5A5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Rendern</a:t>
          </a:r>
        </a:p>
      </dsp:txBody>
      <dsp:txXfrm>
        <a:off x="1393656" y="3261553"/>
        <a:ext cx="1024862" cy="1024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CBA5F-B46C-4232-B407-FFB66900B6B6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E3234-3262-44BC-9A8D-5A02E05F7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15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E3234-3262-44BC-9A8D-5A02E05F775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368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7229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5544" y="805542"/>
            <a:ext cx="3966482" cy="125185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5425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505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DAB2-BF27-4C66-AABE-E25BDA71F739}" type="datetime1">
              <a:rPr lang="de-DE" smtClean="0"/>
              <a:t>04.12.2018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‹Nr.›</a:t>
            </a:fld>
            <a:r>
              <a:rPr lang="de-DE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114222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762000"/>
            <a:ext cx="3932237" cy="1295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498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5922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26C40-DD24-4C15-AB59-41FD4F6939CB}" type="datetime1">
              <a:rPr lang="de-DE" smtClean="0"/>
              <a:t>04.12.2018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‹Nr.›</a:t>
            </a:fld>
            <a:r>
              <a:rPr lang="de-DE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2661620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DDC9-ACC7-4887-92ED-9F6B62F85484}" type="datetime1">
              <a:rPr lang="de-DE" smtClean="0"/>
              <a:t>04.12.2018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2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9936-7A26-47E4-A3B9-5F7F799ED32A}" type="datetime1">
              <a:rPr lang="de-DE" smtClean="0"/>
              <a:t>04.12.2018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36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0" y="6455229"/>
            <a:ext cx="2743200" cy="391885"/>
          </a:xfrm>
        </p:spPr>
        <p:txBody>
          <a:bodyPr/>
          <a:lstStyle>
            <a:lvl1pPr>
              <a:defRPr sz="1400" b="1"/>
            </a:lvl1pPr>
          </a:lstStyle>
          <a:p>
            <a:fld id="{06D06F5E-9D7A-4DDB-8560-27BA9B505005}" type="datetime1">
              <a:rPr lang="de-DE" smtClean="0"/>
              <a:pPr/>
              <a:t>04.12.2018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/>
            </a:lvl1pPr>
          </a:lstStyle>
          <a:p>
            <a:fld id="{3E7B64DD-96EA-4745-B391-44FC1E00BD2C}" type="slidenum">
              <a:rPr lang="de-DE" smtClean="0"/>
              <a:pPr/>
              <a:t>‹Nr.›</a:t>
            </a:fld>
            <a:r>
              <a:rPr lang="de-DE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95146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51856" y="365125"/>
            <a:ext cx="9612087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DA69-B38B-4EA9-8910-05BBEBFC907A}" type="datetime1">
              <a:rPr lang="de-DE" smtClean="0"/>
              <a:t>04.12.2018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‹Nr.›</a:t>
            </a:fld>
            <a:r>
              <a:rPr lang="de-DE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68546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73628" y="365125"/>
            <a:ext cx="10080171" cy="1325563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B9C9-389A-4F2E-AF77-31F8B83DB8C3}" type="datetime1">
              <a:rPr lang="de-DE" smtClean="0"/>
              <a:t>04.12.2018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‹Nr.›</a:t>
            </a:fld>
            <a:r>
              <a:rPr lang="de-DE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66464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95136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E3C2-8FEA-49FA-910B-8E4C9B3DD15F}" type="datetime1">
              <a:rPr lang="de-DE" smtClean="0"/>
              <a:t>04.12.2018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‹Nr.›</a:t>
            </a:fld>
            <a:r>
              <a:rPr lang="de-DE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278165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51856" y="365125"/>
            <a:ext cx="10101943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3697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70431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9C10-59CD-4161-BDB4-5B872B347504}" type="datetime1">
              <a:rPr lang="de-DE" smtClean="0"/>
              <a:t>04.12.2018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‹Nr.›</a:t>
            </a:fld>
            <a:r>
              <a:rPr lang="de-DE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40296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73628" y="365125"/>
            <a:ext cx="10081759" cy="1325563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57787" cy="30139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0309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023F-85F4-404D-95CB-24127D2E1871}" type="datetime1">
              <a:rPr lang="de-DE" smtClean="0"/>
              <a:t>04.12.2018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‹Nr.›</a:t>
            </a:fld>
            <a:r>
              <a:rPr lang="de-DE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119095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4514" y="365125"/>
            <a:ext cx="10069286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7976-540B-41CD-9420-FF9800DADE1E}" type="datetime1">
              <a:rPr lang="de-DE" smtClean="0"/>
              <a:t>04.12.2018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‹Nr.›</a:t>
            </a:fld>
            <a:r>
              <a:rPr lang="de-DE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282460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3D54-95CB-4314-85F0-96C00F35C50E}" type="datetime1">
              <a:rPr lang="de-DE" smtClean="0"/>
              <a:t>04.12.2018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‹Nr.›</a:t>
            </a:fld>
            <a:r>
              <a:rPr lang="de-DE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64269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444343"/>
            <a:ext cx="2743200" cy="413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</a:defRPr>
            </a:lvl1pPr>
          </a:lstStyle>
          <a:p>
            <a:fld id="{98B3B9C9-389A-4F2E-AF77-31F8B83DB8C3}" type="datetime1">
              <a:rPr lang="de-DE" smtClean="0"/>
              <a:pPr/>
              <a:t>04.12.2018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0371" y="6455229"/>
            <a:ext cx="4114800" cy="4027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448800" y="6455229"/>
            <a:ext cx="2743200" cy="4027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3E7B64DD-96EA-4745-B391-44FC1E00BD2C}" type="slidenum">
              <a:rPr lang="de-DE" smtClean="0"/>
              <a:pPr/>
              <a:t>‹Nr.›</a:t>
            </a:fld>
            <a:r>
              <a:rPr lang="de-DE" dirty="0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360399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-265043" y="2601686"/>
            <a:ext cx="12894365" cy="1251858"/>
          </a:xfrm>
          <a:prstGeom prst="roundRect">
            <a:avLst/>
          </a:prstGeom>
          <a:solidFill>
            <a:srgbClr val="A5A5A5">
              <a:alpha val="50196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24948" y="2610677"/>
            <a:ext cx="10515600" cy="1232453"/>
          </a:xfrm>
        </p:spPr>
        <p:txBody>
          <a:bodyPr/>
          <a:lstStyle/>
          <a:p>
            <a:pPr algn="ctr"/>
            <a:r>
              <a:rPr lang="de-DE" b="1" dirty="0"/>
              <a:t>T-Rex </a:t>
            </a:r>
            <a:r>
              <a:rPr lang="de-DE" b="1" dirty="0" err="1"/>
              <a:t>Endless</a:t>
            </a:r>
            <a:r>
              <a:rPr lang="de-DE" b="1" dirty="0"/>
              <a:t> Runner</a:t>
            </a:r>
          </a:p>
        </p:txBody>
      </p:sp>
    </p:spTree>
    <p:extLst>
      <p:ext uri="{BB962C8B-B14F-4D97-AF65-F5344CB8AC3E}">
        <p14:creationId xmlns:p14="http://schemas.microsoft.com/office/powerpoint/2010/main" val="654093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Datenbankmodell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313" y="1485629"/>
            <a:ext cx="4477375" cy="3886742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10</a:t>
            </a:fld>
            <a:r>
              <a:rPr lang="de-DE" dirty="0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446129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Agenda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11</a:t>
            </a:fld>
            <a:r>
              <a:rPr lang="de-DE" dirty="0"/>
              <a:t>/21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92149" y="1994468"/>
            <a:ext cx="7712744" cy="429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>
                <a:latin typeface="Arial" pitchFamily="34" charset="0"/>
              </a:rPr>
              <a:t>Einleitung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494604" y="2526312"/>
            <a:ext cx="7714362" cy="429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>
                <a:latin typeface="Arial" pitchFamily="34" charset="0"/>
              </a:rPr>
              <a:t>Einführung in das Projekt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6606" y="3066437"/>
            <a:ext cx="7714362" cy="429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>
                <a:latin typeface="Arial" pitchFamily="34" charset="0"/>
              </a:rPr>
              <a:t>Entwurf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04656" y="3597528"/>
            <a:ext cx="7714362" cy="429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>
                <a:latin typeface="Arial" pitchFamily="34" charset="0"/>
              </a:rPr>
              <a:t>Durchführung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02851" y="4124000"/>
            <a:ext cx="7714362" cy="429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>
                <a:latin typeface="Arial" pitchFamily="34" charset="0"/>
              </a:rPr>
              <a:t>Fazit</a:t>
            </a:r>
          </a:p>
        </p:txBody>
      </p:sp>
      <p:sp>
        <p:nvSpPr>
          <p:cNvPr id="10" name="Oval 1"/>
          <p:cNvSpPr/>
          <p:nvPr/>
        </p:nvSpPr>
        <p:spPr>
          <a:xfrm>
            <a:off x="2074636" y="1982550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Line 6"/>
          <p:cNvSpPr>
            <a:spLocks noChangeAspect="1" noChangeShapeType="1"/>
          </p:cNvSpPr>
          <p:nvPr/>
        </p:nvSpPr>
        <p:spPr bwMode="auto">
          <a:xfrm>
            <a:off x="2147892" y="2201054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2" name="Oval 30"/>
          <p:cNvSpPr/>
          <p:nvPr/>
        </p:nvSpPr>
        <p:spPr>
          <a:xfrm>
            <a:off x="2069873" y="2511188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3" name="Line 6"/>
          <p:cNvSpPr>
            <a:spLocks noChangeAspect="1" noChangeShapeType="1"/>
          </p:cNvSpPr>
          <p:nvPr/>
        </p:nvSpPr>
        <p:spPr bwMode="auto">
          <a:xfrm>
            <a:off x="2143129" y="2729692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b="1" dirty="0"/>
          </a:p>
        </p:txBody>
      </p:sp>
      <p:sp>
        <p:nvSpPr>
          <p:cNvPr id="14" name="Oval 32"/>
          <p:cNvSpPr/>
          <p:nvPr/>
        </p:nvSpPr>
        <p:spPr>
          <a:xfrm>
            <a:off x="2088923" y="3054113"/>
            <a:ext cx="481384" cy="446502"/>
          </a:xfrm>
          <a:prstGeom prst="ellipse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Line 6"/>
          <p:cNvSpPr>
            <a:spLocks noChangeAspect="1" noChangeShapeType="1"/>
          </p:cNvSpPr>
          <p:nvPr/>
        </p:nvSpPr>
        <p:spPr bwMode="auto">
          <a:xfrm>
            <a:off x="2162179" y="3272617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6" name="Oval 34"/>
          <p:cNvSpPr/>
          <p:nvPr/>
        </p:nvSpPr>
        <p:spPr>
          <a:xfrm>
            <a:off x="2079399" y="3587512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Line 6"/>
          <p:cNvSpPr>
            <a:spLocks noChangeAspect="1" noChangeShapeType="1"/>
          </p:cNvSpPr>
          <p:nvPr/>
        </p:nvSpPr>
        <p:spPr bwMode="auto">
          <a:xfrm>
            <a:off x="2152655" y="3806016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8" name="Oval 36"/>
          <p:cNvSpPr/>
          <p:nvPr/>
        </p:nvSpPr>
        <p:spPr>
          <a:xfrm>
            <a:off x="2079398" y="4101862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Line 6"/>
          <p:cNvSpPr>
            <a:spLocks noChangeAspect="1" noChangeShapeType="1"/>
          </p:cNvSpPr>
          <p:nvPr/>
        </p:nvSpPr>
        <p:spPr bwMode="auto">
          <a:xfrm>
            <a:off x="2152654" y="4320366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690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12</a:t>
            </a:fld>
            <a:r>
              <a:rPr lang="de-DE" dirty="0"/>
              <a:t>/21</a:t>
            </a: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440273917"/>
              </p:ext>
            </p:extLst>
          </p:nvPr>
        </p:nvGraphicFramePr>
        <p:xfrm>
          <a:off x="1371600" y="1333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fik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777" y="1821152"/>
            <a:ext cx="650296" cy="65029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298" y="2870200"/>
            <a:ext cx="1002902" cy="100290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178300"/>
            <a:ext cx="77343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10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Entwicklungsprozess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13</a:t>
            </a:fld>
            <a:r>
              <a:rPr lang="de-DE" dirty="0"/>
              <a:t>/21</a:t>
            </a:r>
          </a:p>
        </p:txBody>
      </p:sp>
      <p:sp>
        <p:nvSpPr>
          <p:cNvPr id="7" name="Rechteck 6"/>
          <p:cNvSpPr/>
          <p:nvPr/>
        </p:nvSpPr>
        <p:spPr>
          <a:xfrm>
            <a:off x="609600" y="3016250"/>
            <a:ext cx="2171700" cy="825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Anforderungen</a:t>
            </a:r>
          </a:p>
        </p:txBody>
      </p:sp>
      <p:sp>
        <p:nvSpPr>
          <p:cNvPr id="8" name="Rechteck 7"/>
          <p:cNvSpPr/>
          <p:nvPr/>
        </p:nvSpPr>
        <p:spPr>
          <a:xfrm>
            <a:off x="3429000" y="3016250"/>
            <a:ext cx="2171700" cy="825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Analyse</a:t>
            </a:r>
          </a:p>
        </p:txBody>
      </p:sp>
      <p:sp>
        <p:nvSpPr>
          <p:cNvPr id="9" name="Rechteck 8"/>
          <p:cNvSpPr/>
          <p:nvPr/>
        </p:nvSpPr>
        <p:spPr>
          <a:xfrm>
            <a:off x="6248400" y="3016250"/>
            <a:ext cx="2171700" cy="825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Entwurf</a:t>
            </a:r>
          </a:p>
        </p:txBody>
      </p:sp>
      <p:sp>
        <p:nvSpPr>
          <p:cNvPr id="10" name="Rechteck 9"/>
          <p:cNvSpPr/>
          <p:nvPr/>
        </p:nvSpPr>
        <p:spPr>
          <a:xfrm>
            <a:off x="9042400" y="3016250"/>
            <a:ext cx="2171700" cy="825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Implementierung</a:t>
            </a:r>
          </a:p>
        </p:txBody>
      </p:sp>
      <p:sp>
        <p:nvSpPr>
          <p:cNvPr id="30" name="Pfeil nach rechts 29"/>
          <p:cNvSpPr/>
          <p:nvPr/>
        </p:nvSpPr>
        <p:spPr>
          <a:xfrm>
            <a:off x="2794000" y="3086100"/>
            <a:ext cx="495300" cy="660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Pfeil nach rechts 31"/>
          <p:cNvSpPr/>
          <p:nvPr/>
        </p:nvSpPr>
        <p:spPr>
          <a:xfrm>
            <a:off x="5600700" y="3086100"/>
            <a:ext cx="495300" cy="660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 nach rechts 32"/>
          <p:cNvSpPr/>
          <p:nvPr/>
        </p:nvSpPr>
        <p:spPr>
          <a:xfrm>
            <a:off x="8420100" y="3086100"/>
            <a:ext cx="495300" cy="660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winkelter Verbinder 34"/>
          <p:cNvCxnSpPr>
            <a:stCxn id="8" idx="2"/>
            <a:endCxn id="7" idx="2"/>
          </p:cNvCxnSpPr>
          <p:nvPr/>
        </p:nvCxnSpPr>
        <p:spPr>
          <a:xfrm rot="5400000">
            <a:off x="3105150" y="2432050"/>
            <a:ext cx="12700" cy="2819400"/>
          </a:xfrm>
          <a:prstGeom prst="bentConnector3">
            <a:avLst>
              <a:gd name="adj1" fmla="val 4200000"/>
            </a:avLst>
          </a:prstGeom>
          <a:ln w="25400">
            <a:solidFill>
              <a:schemeClr val="bg1">
                <a:lumMod val="85000"/>
              </a:schemeClr>
            </a:solidFill>
            <a:tailEnd type="triangle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Gewinkelter Verbinder 39"/>
          <p:cNvCxnSpPr>
            <a:stCxn id="9" idx="0"/>
            <a:endCxn id="8" idx="0"/>
          </p:cNvCxnSpPr>
          <p:nvPr/>
        </p:nvCxnSpPr>
        <p:spPr>
          <a:xfrm rot="16200000" flipV="1">
            <a:off x="5924550" y="1606550"/>
            <a:ext cx="12700" cy="2819400"/>
          </a:xfrm>
          <a:prstGeom prst="bentConnector3">
            <a:avLst>
              <a:gd name="adj1" fmla="val 4300000"/>
            </a:avLst>
          </a:prstGeom>
          <a:ln w="254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winkelter Verbinder 42"/>
          <p:cNvCxnSpPr>
            <a:stCxn id="10" idx="2"/>
            <a:endCxn id="9" idx="2"/>
          </p:cNvCxnSpPr>
          <p:nvPr/>
        </p:nvCxnSpPr>
        <p:spPr>
          <a:xfrm rot="5400000">
            <a:off x="8731250" y="2444750"/>
            <a:ext cx="12700" cy="2794000"/>
          </a:xfrm>
          <a:prstGeom prst="bentConnector3">
            <a:avLst>
              <a:gd name="adj1" fmla="val 4000000"/>
            </a:avLst>
          </a:prstGeom>
          <a:ln w="254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751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Authentifizierung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14</a:t>
            </a:fld>
            <a:r>
              <a:rPr lang="de-DE" dirty="0"/>
              <a:t>/21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2512335"/>
            <a:ext cx="3652558" cy="1833331"/>
          </a:xfrm>
          <a:prstGeom prst="rect">
            <a:avLst/>
          </a:prstGeom>
        </p:spPr>
      </p:pic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879961016"/>
              </p:ext>
            </p:extLst>
          </p:nvPr>
        </p:nvGraphicFramePr>
        <p:xfrm>
          <a:off x="4762500" y="1413933"/>
          <a:ext cx="6045200" cy="4030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4536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655" y="1385574"/>
            <a:ext cx="5658640" cy="448690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Hash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195" y="1658903"/>
            <a:ext cx="8539610" cy="3540195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15</a:t>
            </a:fld>
            <a:r>
              <a:rPr lang="de-DE" dirty="0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350614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Grundsätzliche Logik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16</a:t>
            </a:fld>
            <a:r>
              <a:rPr lang="de-DE" dirty="0"/>
              <a:t>/21</a:t>
            </a: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795543216"/>
              </p:ext>
            </p:extLst>
          </p:nvPr>
        </p:nvGraphicFramePr>
        <p:xfrm>
          <a:off x="2556669" y="1098021"/>
          <a:ext cx="7078662" cy="4719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5172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„Springen“ Logik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17</a:t>
            </a:fld>
            <a:r>
              <a:rPr lang="de-DE" dirty="0"/>
              <a:t>/21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50" y="1729672"/>
            <a:ext cx="4777063" cy="369502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3" y="1685925"/>
            <a:ext cx="5729606" cy="3819737"/>
          </a:xfrm>
          <a:prstGeom prst="rect">
            <a:avLst/>
          </a:prstGeom>
        </p:spPr>
      </p:pic>
      <p:sp>
        <p:nvSpPr>
          <p:cNvPr id="7" name="Pfeil nach rechts 6"/>
          <p:cNvSpPr/>
          <p:nvPr/>
        </p:nvSpPr>
        <p:spPr>
          <a:xfrm>
            <a:off x="6110288" y="1462088"/>
            <a:ext cx="561975" cy="942975"/>
          </a:xfrm>
          <a:prstGeom prst="rightArrow">
            <a:avLst/>
          </a:prstGeom>
          <a:solidFill>
            <a:srgbClr val="1D5F9E"/>
          </a:solidFill>
          <a:ln>
            <a:solidFill>
              <a:srgbClr val="1D5F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38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Erweiterungen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18</a:t>
            </a:fld>
            <a:r>
              <a:rPr lang="de-DE" dirty="0"/>
              <a:t>/21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1587500"/>
            <a:ext cx="12192000" cy="3924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59180" y="1836058"/>
            <a:ext cx="3688450" cy="772107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square" lIns="108000" tIns="108000" rIns="108000" bIns="108000" rtlCol="0">
            <a:spAutoFit/>
          </a:bodyPr>
          <a:lstStyle>
            <a:defPPr>
              <a:defRPr lang="de-DE"/>
            </a:defPPr>
            <a:lvl1pPr indent="0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de-DE" dirty="0" err="1">
                <a:solidFill>
                  <a:schemeClr val="tx1"/>
                </a:solidFill>
              </a:rPr>
              <a:t>Highscore</a:t>
            </a:r>
            <a:r>
              <a:rPr lang="de-DE" dirty="0">
                <a:solidFill>
                  <a:schemeClr val="tx1"/>
                </a:solidFill>
              </a:rPr>
              <a:t> mit Speicherung in einer Datenbank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214542" y="1836058"/>
            <a:ext cx="3688450" cy="772107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square" lIns="108000" tIns="108000" rIns="108000" bIns="108000" rtlCol="0">
            <a:spAutoFit/>
          </a:bodyPr>
          <a:lstStyle>
            <a:defPPr>
              <a:defRPr lang="de-DE"/>
            </a:defPPr>
            <a:lvl1pPr indent="0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Upgrades für erweiterte Spielfunktionen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8179426" y="1826533"/>
            <a:ext cx="3688450" cy="772107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square" lIns="108000" tIns="108000" rIns="108000" bIns="108000" rtlCol="0">
            <a:spAutoFit/>
          </a:bodyPr>
          <a:lstStyle>
            <a:defPPr>
              <a:defRPr lang="de-DE"/>
            </a:defPPr>
            <a:lvl1pPr indent="0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Erstellung und Speicherung von Nutzerprofilen</a:t>
            </a:r>
          </a:p>
        </p:txBody>
      </p:sp>
    </p:spTree>
    <p:extLst>
      <p:ext uri="{BB962C8B-B14F-4D97-AF65-F5344CB8AC3E}">
        <p14:creationId xmlns:p14="http://schemas.microsoft.com/office/powerpoint/2010/main" val="122371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Agenda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19</a:t>
            </a:fld>
            <a:r>
              <a:rPr lang="de-DE" dirty="0"/>
              <a:t>/21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92149" y="1994468"/>
            <a:ext cx="7712744" cy="429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>
                <a:latin typeface="Arial" pitchFamily="34" charset="0"/>
              </a:rPr>
              <a:t>Einleitung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494604" y="2526312"/>
            <a:ext cx="7714362" cy="429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>
                <a:latin typeface="Arial" pitchFamily="34" charset="0"/>
              </a:rPr>
              <a:t>Einführung in das Projekt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6606" y="3066437"/>
            <a:ext cx="7714362" cy="429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>
                <a:latin typeface="Arial" pitchFamily="34" charset="0"/>
              </a:rPr>
              <a:t>Entwurf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04656" y="3597528"/>
            <a:ext cx="7714362" cy="429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>
                <a:latin typeface="Arial" pitchFamily="34" charset="0"/>
              </a:rPr>
              <a:t>Durchführung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02851" y="4124000"/>
            <a:ext cx="7714362" cy="429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>
                <a:latin typeface="Arial" pitchFamily="34" charset="0"/>
              </a:rPr>
              <a:t>Fazit</a:t>
            </a:r>
          </a:p>
        </p:txBody>
      </p:sp>
      <p:sp>
        <p:nvSpPr>
          <p:cNvPr id="10" name="Oval 1"/>
          <p:cNvSpPr/>
          <p:nvPr/>
        </p:nvSpPr>
        <p:spPr>
          <a:xfrm>
            <a:off x="2074636" y="1982550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Line 6"/>
          <p:cNvSpPr>
            <a:spLocks noChangeAspect="1" noChangeShapeType="1"/>
          </p:cNvSpPr>
          <p:nvPr/>
        </p:nvSpPr>
        <p:spPr bwMode="auto">
          <a:xfrm>
            <a:off x="2147892" y="2201054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2" name="Oval 30"/>
          <p:cNvSpPr/>
          <p:nvPr/>
        </p:nvSpPr>
        <p:spPr>
          <a:xfrm>
            <a:off x="2069873" y="2511188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3" name="Line 6"/>
          <p:cNvSpPr>
            <a:spLocks noChangeAspect="1" noChangeShapeType="1"/>
          </p:cNvSpPr>
          <p:nvPr/>
        </p:nvSpPr>
        <p:spPr bwMode="auto">
          <a:xfrm>
            <a:off x="2143129" y="2729692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b="1" dirty="0"/>
          </a:p>
        </p:txBody>
      </p:sp>
      <p:sp>
        <p:nvSpPr>
          <p:cNvPr id="14" name="Oval 32"/>
          <p:cNvSpPr/>
          <p:nvPr/>
        </p:nvSpPr>
        <p:spPr>
          <a:xfrm>
            <a:off x="2088923" y="3054113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Line 6"/>
          <p:cNvSpPr>
            <a:spLocks noChangeAspect="1" noChangeShapeType="1"/>
          </p:cNvSpPr>
          <p:nvPr/>
        </p:nvSpPr>
        <p:spPr bwMode="auto">
          <a:xfrm>
            <a:off x="2162179" y="3272617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6" name="Oval 34"/>
          <p:cNvSpPr/>
          <p:nvPr/>
        </p:nvSpPr>
        <p:spPr>
          <a:xfrm>
            <a:off x="2079399" y="3587512"/>
            <a:ext cx="481384" cy="446502"/>
          </a:xfrm>
          <a:prstGeom prst="ellipse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Line 6"/>
          <p:cNvSpPr>
            <a:spLocks noChangeAspect="1" noChangeShapeType="1"/>
          </p:cNvSpPr>
          <p:nvPr/>
        </p:nvSpPr>
        <p:spPr bwMode="auto">
          <a:xfrm>
            <a:off x="2152655" y="3806016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8" name="Oval 36"/>
          <p:cNvSpPr/>
          <p:nvPr/>
        </p:nvSpPr>
        <p:spPr>
          <a:xfrm>
            <a:off x="2079398" y="4101862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Line 6"/>
          <p:cNvSpPr>
            <a:spLocks noChangeAspect="1" noChangeShapeType="1"/>
          </p:cNvSpPr>
          <p:nvPr/>
        </p:nvSpPr>
        <p:spPr bwMode="auto">
          <a:xfrm>
            <a:off x="2152654" y="4320366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678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Agenda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2</a:t>
            </a:fld>
            <a:r>
              <a:rPr lang="de-DE" dirty="0"/>
              <a:t>/21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92149" y="1994468"/>
            <a:ext cx="7712744" cy="429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>
                <a:latin typeface="Arial" pitchFamily="34" charset="0"/>
              </a:rPr>
              <a:t>Einleitung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494604" y="2526312"/>
            <a:ext cx="7714362" cy="429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>
                <a:latin typeface="Arial" pitchFamily="34" charset="0"/>
              </a:rPr>
              <a:t>Einführung in das Projekt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6606" y="3066437"/>
            <a:ext cx="7714362" cy="429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>
                <a:latin typeface="Arial" pitchFamily="34" charset="0"/>
              </a:rPr>
              <a:t>Entwurf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04656" y="3597528"/>
            <a:ext cx="7714362" cy="429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>
                <a:latin typeface="Arial" pitchFamily="34" charset="0"/>
              </a:rPr>
              <a:t>Durchführung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02851" y="4124000"/>
            <a:ext cx="7714362" cy="429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>
                <a:latin typeface="Arial" pitchFamily="34" charset="0"/>
              </a:rPr>
              <a:t>Fazit</a:t>
            </a:r>
          </a:p>
        </p:txBody>
      </p:sp>
      <p:sp>
        <p:nvSpPr>
          <p:cNvPr id="10" name="Oval 1"/>
          <p:cNvSpPr/>
          <p:nvPr/>
        </p:nvSpPr>
        <p:spPr>
          <a:xfrm>
            <a:off x="2074636" y="1982550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Line 6"/>
          <p:cNvSpPr>
            <a:spLocks noChangeAspect="1" noChangeShapeType="1"/>
          </p:cNvSpPr>
          <p:nvPr/>
        </p:nvSpPr>
        <p:spPr bwMode="auto">
          <a:xfrm>
            <a:off x="2147892" y="2201054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2" name="Oval 30"/>
          <p:cNvSpPr/>
          <p:nvPr/>
        </p:nvSpPr>
        <p:spPr>
          <a:xfrm>
            <a:off x="2069873" y="2511188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3" name="Line 6"/>
          <p:cNvSpPr>
            <a:spLocks noChangeAspect="1" noChangeShapeType="1"/>
          </p:cNvSpPr>
          <p:nvPr/>
        </p:nvSpPr>
        <p:spPr bwMode="auto">
          <a:xfrm>
            <a:off x="2143129" y="2729692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b="1" dirty="0"/>
          </a:p>
        </p:txBody>
      </p:sp>
      <p:sp>
        <p:nvSpPr>
          <p:cNvPr id="14" name="Oval 32"/>
          <p:cNvSpPr/>
          <p:nvPr/>
        </p:nvSpPr>
        <p:spPr>
          <a:xfrm>
            <a:off x="2088923" y="3054113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Line 6"/>
          <p:cNvSpPr>
            <a:spLocks noChangeAspect="1" noChangeShapeType="1"/>
          </p:cNvSpPr>
          <p:nvPr/>
        </p:nvSpPr>
        <p:spPr bwMode="auto">
          <a:xfrm>
            <a:off x="2162179" y="3272617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6" name="Oval 34"/>
          <p:cNvSpPr/>
          <p:nvPr/>
        </p:nvSpPr>
        <p:spPr>
          <a:xfrm>
            <a:off x="2079399" y="3587512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Line 6"/>
          <p:cNvSpPr>
            <a:spLocks noChangeAspect="1" noChangeShapeType="1"/>
          </p:cNvSpPr>
          <p:nvPr/>
        </p:nvSpPr>
        <p:spPr bwMode="auto">
          <a:xfrm>
            <a:off x="2152655" y="3806016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8" name="Oval 36"/>
          <p:cNvSpPr/>
          <p:nvPr/>
        </p:nvSpPr>
        <p:spPr>
          <a:xfrm>
            <a:off x="2079398" y="4101862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Line 6"/>
          <p:cNvSpPr>
            <a:spLocks noChangeAspect="1" noChangeShapeType="1"/>
          </p:cNvSpPr>
          <p:nvPr/>
        </p:nvSpPr>
        <p:spPr bwMode="auto">
          <a:xfrm>
            <a:off x="2152654" y="4320366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226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Fazit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454775"/>
            <a:ext cx="2743200" cy="403225"/>
          </a:xfrm>
        </p:spPr>
        <p:txBody>
          <a:bodyPr/>
          <a:lstStyle/>
          <a:p>
            <a:fld id="{3E7B64DD-96EA-4745-B391-44FC1E00BD2C}" type="slidenum">
              <a:rPr lang="de-DE" smtClean="0"/>
              <a:pPr/>
              <a:t>20</a:t>
            </a:fld>
            <a:r>
              <a:rPr lang="de-DE" dirty="0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1782823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Noch Fragen?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454775"/>
            <a:ext cx="2743200" cy="403225"/>
          </a:xfrm>
        </p:spPr>
        <p:txBody>
          <a:bodyPr/>
          <a:lstStyle/>
          <a:p>
            <a:fld id="{3E7B64DD-96EA-4745-B391-44FC1E00BD2C}" type="slidenum">
              <a:rPr lang="de-DE" smtClean="0"/>
              <a:pPr/>
              <a:t>21</a:t>
            </a:fld>
            <a:r>
              <a:rPr lang="de-DE" dirty="0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23478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Der Ursprung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3</a:t>
            </a:fld>
            <a:r>
              <a:rPr lang="de-DE" dirty="0"/>
              <a:t>/21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63" y="1550149"/>
            <a:ext cx="4697130" cy="3757703"/>
          </a:xfrm>
        </p:spPr>
      </p:pic>
      <p:sp>
        <p:nvSpPr>
          <p:cNvPr id="6" name="Textfeld 5"/>
          <p:cNvSpPr txBox="1"/>
          <p:nvPr/>
        </p:nvSpPr>
        <p:spPr>
          <a:xfrm>
            <a:off x="6985900" y="1655083"/>
            <a:ext cx="3688450" cy="495108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 lIns="108000" tIns="108000" rIns="108000" bIns="108000" rtlCol="0">
            <a:spAutoFit/>
          </a:bodyPr>
          <a:lstStyle>
            <a:defPPr>
              <a:defRPr lang="de-DE"/>
            </a:defPPr>
            <a:lvl1pPr indent="0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de-DE" dirty="0" err="1">
                <a:solidFill>
                  <a:schemeClr val="tx1"/>
                </a:solidFill>
              </a:rPr>
              <a:t>Endless</a:t>
            </a:r>
            <a:r>
              <a:rPr lang="de-DE" dirty="0">
                <a:solidFill>
                  <a:schemeClr val="tx1"/>
                </a:solidFill>
              </a:rPr>
              <a:t> Runner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986922" y="2317751"/>
            <a:ext cx="3688450" cy="495108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 lIns="108000" tIns="108000" rIns="108000" bIns="108000" rtlCol="0">
            <a:spAutoFit/>
          </a:bodyPr>
          <a:lstStyle>
            <a:defPPr>
              <a:defRPr lang="de-DE"/>
            </a:defPPr>
            <a:lvl1pPr indent="0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Veröffentlicht im September 2014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985900" y="3003550"/>
            <a:ext cx="3688450" cy="495108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 lIns="108000" tIns="108000" rIns="108000" bIns="108000" rtlCol="0">
            <a:spAutoFit/>
          </a:bodyPr>
          <a:lstStyle>
            <a:defPPr>
              <a:defRPr lang="de-DE"/>
            </a:defPPr>
            <a:lvl1pPr indent="0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Umgeschrieben im Dezember 2014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982725" y="3692525"/>
            <a:ext cx="3688450" cy="495108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 lIns="108000" tIns="108000" rIns="108000" bIns="108000" rtlCol="0">
            <a:spAutoFit/>
          </a:bodyPr>
          <a:lstStyle>
            <a:defPPr>
              <a:defRPr lang="de-DE"/>
            </a:defPPr>
            <a:lvl1pPr indent="0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Plattform Google Chrome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1905000"/>
            <a:ext cx="1346200" cy="13462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982725" y="4359275"/>
            <a:ext cx="3688450" cy="772107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 lIns="108000" tIns="108000" rIns="108000" bIns="108000" rtlCol="0">
            <a:spAutoFit/>
          </a:bodyPr>
          <a:lstStyle>
            <a:defPPr>
              <a:defRPr lang="de-DE"/>
            </a:defPPr>
            <a:lvl1pPr indent="0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mehr als 270 Millionen Spiele im Monat</a:t>
            </a:r>
          </a:p>
        </p:txBody>
      </p:sp>
    </p:spTree>
    <p:extLst>
      <p:ext uri="{BB962C8B-B14F-4D97-AF65-F5344CB8AC3E}">
        <p14:creationId xmlns:p14="http://schemas.microsoft.com/office/powerpoint/2010/main" val="151940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Agenda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4</a:t>
            </a:fld>
            <a:r>
              <a:rPr lang="de-DE" dirty="0"/>
              <a:t>/21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92149" y="1994468"/>
            <a:ext cx="7712744" cy="429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>
                <a:latin typeface="Arial" pitchFamily="34" charset="0"/>
              </a:rPr>
              <a:t>Einleitung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494604" y="2526312"/>
            <a:ext cx="7714362" cy="429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>
                <a:latin typeface="Arial" pitchFamily="34" charset="0"/>
              </a:rPr>
              <a:t>Einführung in das Projekt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6606" y="3066437"/>
            <a:ext cx="7714362" cy="429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>
                <a:latin typeface="Arial" pitchFamily="34" charset="0"/>
              </a:rPr>
              <a:t>Entwurf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04656" y="3597528"/>
            <a:ext cx="7714362" cy="429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>
                <a:latin typeface="Arial" pitchFamily="34" charset="0"/>
              </a:rPr>
              <a:t>Durchführung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02851" y="4124000"/>
            <a:ext cx="7714362" cy="429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>
                <a:latin typeface="Arial" pitchFamily="34" charset="0"/>
              </a:rPr>
              <a:t>Fazit</a:t>
            </a:r>
          </a:p>
        </p:txBody>
      </p:sp>
      <p:sp>
        <p:nvSpPr>
          <p:cNvPr id="10" name="Oval 1"/>
          <p:cNvSpPr/>
          <p:nvPr/>
        </p:nvSpPr>
        <p:spPr>
          <a:xfrm>
            <a:off x="2074636" y="1982550"/>
            <a:ext cx="481384" cy="446502"/>
          </a:xfrm>
          <a:prstGeom prst="ellipse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Line 6"/>
          <p:cNvSpPr>
            <a:spLocks noChangeAspect="1" noChangeShapeType="1"/>
          </p:cNvSpPr>
          <p:nvPr/>
        </p:nvSpPr>
        <p:spPr bwMode="auto">
          <a:xfrm>
            <a:off x="2147892" y="2201054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2" name="Oval 30"/>
          <p:cNvSpPr/>
          <p:nvPr/>
        </p:nvSpPr>
        <p:spPr>
          <a:xfrm>
            <a:off x="2069873" y="2511188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3" name="Line 6"/>
          <p:cNvSpPr>
            <a:spLocks noChangeAspect="1" noChangeShapeType="1"/>
          </p:cNvSpPr>
          <p:nvPr/>
        </p:nvSpPr>
        <p:spPr bwMode="auto">
          <a:xfrm>
            <a:off x="2143129" y="2729692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b="1" dirty="0"/>
          </a:p>
        </p:txBody>
      </p:sp>
      <p:sp>
        <p:nvSpPr>
          <p:cNvPr id="14" name="Oval 32"/>
          <p:cNvSpPr/>
          <p:nvPr/>
        </p:nvSpPr>
        <p:spPr>
          <a:xfrm>
            <a:off x="2088923" y="3054113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Line 6"/>
          <p:cNvSpPr>
            <a:spLocks noChangeAspect="1" noChangeShapeType="1"/>
          </p:cNvSpPr>
          <p:nvPr/>
        </p:nvSpPr>
        <p:spPr bwMode="auto">
          <a:xfrm>
            <a:off x="2162179" y="3272617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6" name="Oval 34"/>
          <p:cNvSpPr/>
          <p:nvPr/>
        </p:nvSpPr>
        <p:spPr>
          <a:xfrm>
            <a:off x="2079399" y="3587512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Line 6"/>
          <p:cNvSpPr>
            <a:spLocks noChangeAspect="1" noChangeShapeType="1"/>
          </p:cNvSpPr>
          <p:nvPr/>
        </p:nvSpPr>
        <p:spPr bwMode="auto">
          <a:xfrm>
            <a:off x="2152655" y="3806016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8" name="Oval 36"/>
          <p:cNvSpPr/>
          <p:nvPr/>
        </p:nvSpPr>
        <p:spPr>
          <a:xfrm>
            <a:off x="2079398" y="4101862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Line 6"/>
          <p:cNvSpPr>
            <a:spLocks noChangeAspect="1" noChangeShapeType="1"/>
          </p:cNvSpPr>
          <p:nvPr/>
        </p:nvSpPr>
        <p:spPr bwMode="auto">
          <a:xfrm>
            <a:off x="2152654" y="4320366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840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Projektziele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5</a:t>
            </a:fld>
            <a:r>
              <a:rPr lang="de-DE" dirty="0"/>
              <a:t>/21</a:t>
            </a:r>
          </a:p>
        </p:txBody>
      </p:sp>
      <p:sp>
        <p:nvSpPr>
          <p:cNvPr id="6" name="Rechteck 5"/>
          <p:cNvSpPr/>
          <p:nvPr/>
        </p:nvSpPr>
        <p:spPr>
          <a:xfrm>
            <a:off x="0" y="1587500"/>
            <a:ext cx="12192000" cy="3924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platzhalter 1"/>
          <p:cNvSpPr txBox="1">
            <a:spLocks/>
          </p:cNvSpPr>
          <p:nvPr/>
        </p:nvSpPr>
        <p:spPr>
          <a:xfrm>
            <a:off x="525464" y="1892151"/>
            <a:ext cx="11069636" cy="2476649"/>
          </a:xfrm>
          <a:prstGeom prst="rect">
            <a:avLst/>
          </a:prstGeom>
          <a:solidFill>
            <a:srgbClr val="F7F9FA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n"/>
            </a:pPr>
            <a:r>
              <a:rPr lang="de-DE" sz="2000" dirty="0">
                <a:solidFill>
                  <a:schemeClr val="tx1"/>
                </a:solidFill>
              </a:rPr>
              <a:t>Plattformunabhängige Applikation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n"/>
            </a:pPr>
            <a:r>
              <a:rPr lang="de-DE" sz="2000" dirty="0">
                <a:solidFill>
                  <a:schemeClr val="tx1"/>
                </a:solidFill>
              </a:rPr>
              <a:t>Beibehalten grundsätzlicher Mechaniken und Eigenschaften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n"/>
            </a:pPr>
            <a:r>
              <a:rPr lang="de-DE" sz="2000" dirty="0">
                <a:solidFill>
                  <a:schemeClr val="tx1"/>
                </a:solidFill>
              </a:rPr>
              <a:t>Anbindung an eine Access Datenbank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n"/>
            </a:pP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120258" y="4628086"/>
            <a:ext cx="10449442" cy="522002"/>
          </a:xfrm>
          <a:prstGeom prst="rect">
            <a:avLst/>
          </a:prstGeom>
          <a:solidFill>
            <a:srgbClr val="1D5F9E"/>
          </a:solidFill>
          <a:ln w="28575">
            <a:solidFill>
              <a:schemeClr val="bg1"/>
            </a:solidFill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de-DE"/>
            </a:defPPr>
            <a:lvl1pPr indent="0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50000"/>
              </a:lnSpc>
              <a:buClr>
                <a:schemeClr val="accent1"/>
              </a:buClr>
            </a:pPr>
            <a:r>
              <a:rPr lang="de-DE" sz="2000" dirty="0" err="1"/>
              <a:t>Endless</a:t>
            </a:r>
            <a:r>
              <a:rPr lang="de-DE" sz="2000" dirty="0"/>
              <a:t> Runner angelehnt an der Chrome Version mit eigenen Erweiterungen</a:t>
            </a:r>
          </a:p>
        </p:txBody>
      </p:sp>
      <p:sp>
        <p:nvSpPr>
          <p:cNvPr id="10" name="Freeform 19"/>
          <p:cNvSpPr>
            <a:spLocks/>
          </p:cNvSpPr>
          <p:nvPr/>
        </p:nvSpPr>
        <p:spPr bwMode="auto">
          <a:xfrm>
            <a:off x="533963" y="4523921"/>
            <a:ext cx="831287" cy="730331"/>
          </a:xfrm>
          <a:custGeom>
            <a:avLst/>
            <a:gdLst>
              <a:gd name="T0" fmla="*/ 757 w 1513"/>
              <a:gd name="T1" fmla="*/ 0 h 1514"/>
              <a:gd name="T2" fmla="*/ 786 w 1513"/>
              <a:gd name="T3" fmla="*/ 3 h 1514"/>
              <a:gd name="T4" fmla="*/ 814 w 1513"/>
              <a:gd name="T5" fmla="*/ 11 h 1514"/>
              <a:gd name="T6" fmla="*/ 840 w 1513"/>
              <a:gd name="T7" fmla="*/ 25 h 1514"/>
              <a:gd name="T8" fmla="*/ 863 w 1513"/>
              <a:gd name="T9" fmla="*/ 44 h 1514"/>
              <a:gd name="T10" fmla="*/ 1469 w 1513"/>
              <a:gd name="T11" fmla="*/ 650 h 1514"/>
              <a:gd name="T12" fmla="*/ 1488 w 1513"/>
              <a:gd name="T13" fmla="*/ 672 h 1514"/>
              <a:gd name="T14" fmla="*/ 1501 w 1513"/>
              <a:gd name="T15" fmla="*/ 699 h 1514"/>
              <a:gd name="T16" fmla="*/ 1510 w 1513"/>
              <a:gd name="T17" fmla="*/ 727 h 1514"/>
              <a:gd name="T18" fmla="*/ 1513 w 1513"/>
              <a:gd name="T19" fmla="*/ 756 h 1514"/>
              <a:gd name="T20" fmla="*/ 1510 w 1513"/>
              <a:gd name="T21" fmla="*/ 786 h 1514"/>
              <a:gd name="T22" fmla="*/ 1501 w 1513"/>
              <a:gd name="T23" fmla="*/ 815 h 1514"/>
              <a:gd name="T24" fmla="*/ 1488 w 1513"/>
              <a:gd name="T25" fmla="*/ 840 h 1514"/>
              <a:gd name="T26" fmla="*/ 1469 w 1513"/>
              <a:gd name="T27" fmla="*/ 864 h 1514"/>
              <a:gd name="T28" fmla="*/ 863 w 1513"/>
              <a:gd name="T29" fmla="*/ 1470 h 1514"/>
              <a:gd name="T30" fmla="*/ 840 w 1513"/>
              <a:gd name="T31" fmla="*/ 1489 h 1514"/>
              <a:gd name="T32" fmla="*/ 814 w 1513"/>
              <a:gd name="T33" fmla="*/ 1502 h 1514"/>
              <a:gd name="T34" fmla="*/ 786 w 1513"/>
              <a:gd name="T35" fmla="*/ 1511 h 1514"/>
              <a:gd name="T36" fmla="*/ 757 w 1513"/>
              <a:gd name="T37" fmla="*/ 1514 h 1514"/>
              <a:gd name="T38" fmla="*/ 727 w 1513"/>
              <a:gd name="T39" fmla="*/ 1511 h 1514"/>
              <a:gd name="T40" fmla="*/ 699 w 1513"/>
              <a:gd name="T41" fmla="*/ 1502 h 1514"/>
              <a:gd name="T42" fmla="*/ 672 w 1513"/>
              <a:gd name="T43" fmla="*/ 1488 h 1514"/>
              <a:gd name="T44" fmla="*/ 650 w 1513"/>
              <a:gd name="T45" fmla="*/ 1470 h 1514"/>
              <a:gd name="T46" fmla="*/ 630 w 1513"/>
              <a:gd name="T47" fmla="*/ 1446 h 1514"/>
              <a:gd name="T48" fmla="*/ 617 w 1513"/>
              <a:gd name="T49" fmla="*/ 1420 h 1514"/>
              <a:gd name="T50" fmla="*/ 608 w 1513"/>
              <a:gd name="T51" fmla="*/ 1392 h 1514"/>
              <a:gd name="T52" fmla="*/ 606 w 1513"/>
              <a:gd name="T53" fmla="*/ 1362 h 1514"/>
              <a:gd name="T54" fmla="*/ 606 w 1513"/>
              <a:gd name="T55" fmla="*/ 1211 h 1514"/>
              <a:gd name="T56" fmla="*/ 151 w 1513"/>
              <a:gd name="T57" fmla="*/ 1211 h 1514"/>
              <a:gd name="T58" fmla="*/ 116 w 1513"/>
              <a:gd name="T59" fmla="*/ 1207 h 1514"/>
              <a:gd name="T60" fmla="*/ 85 w 1513"/>
              <a:gd name="T61" fmla="*/ 1195 h 1514"/>
              <a:gd name="T62" fmla="*/ 57 w 1513"/>
              <a:gd name="T63" fmla="*/ 1177 h 1514"/>
              <a:gd name="T64" fmla="*/ 33 w 1513"/>
              <a:gd name="T65" fmla="*/ 1154 h 1514"/>
              <a:gd name="T66" fmla="*/ 15 w 1513"/>
              <a:gd name="T67" fmla="*/ 1127 h 1514"/>
              <a:gd name="T68" fmla="*/ 4 w 1513"/>
              <a:gd name="T69" fmla="*/ 1094 h 1514"/>
              <a:gd name="T70" fmla="*/ 0 w 1513"/>
              <a:gd name="T71" fmla="*/ 1059 h 1514"/>
              <a:gd name="T72" fmla="*/ 0 w 1513"/>
              <a:gd name="T73" fmla="*/ 453 h 1514"/>
              <a:gd name="T74" fmla="*/ 4 w 1513"/>
              <a:gd name="T75" fmla="*/ 420 h 1514"/>
              <a:gd name="T76" fmla="*/ 15 w 1513"/>
              <a:gd name="T77" fmla="*/ 387 h 1514"/>
              <a:gd name="T78" fmla="*/ 33 w 1513"/>
              <a:gd name="T79" fmla="*/ 359 h 1514"/>
              <a:gd name="T80" fmla="*/ 57 w 1513"/>
              <a:gd name="T81" fmla="*/ 336 h 1514"/>
              <a:gd name="T82" fmla="*/ 85 w 1513"/>
              <a:gd name="T83" fmla="*/ 317 h 1514"/>
              <a:gd name="T84" fmla="*/ 116 w 1513"/>
              <a:gd name="T85" fmla="*/ 307 h 1514"/>
              <a:gd name="T86" fmla="*/ 151 w 1513"/>
              <a:gd name="T87" fmla="*/ 303 h 1514"/>
              <a:gd name="T88" fmla="*/ 606 w 1513"/>
              <a:gd name="T89" fmla="*/ 303 h 1514"/>
              <a:gd name="T90" fmla="*/ 606 w 1513"/>
              <a:gd name="T91" fmla="*/ 152 h 1514"/>
              <a:gd name="T92" fmla="*/ 608 w 1513"/>
              <a:gd name="T93" fmla="*/ 121 h 1514"/>
              <a:gd name="T94" fmla="*/ 617 w 1513"/>
              <a:gd name="T95" fmla="*/ 94 h 1514"/>
              <a:gd name="T96" fmla="*/ 630 w 1513"/>
              <a:gd name="T97" fmla="*/ 68 h 1514"/>
              <a:gd name="T98" fmla="*/ 650 w 1513"/>
              <a:gd name="T99" fmla="*/ 44 h 1514"/>
              <a:gd name="T100" fmla="*/ 672 w 1513"/>
              <a:gd name="T101" fmla="*/ 26 h 1514"/>
              <a:gd name="T102" fmla="*/ 699 w 1513"/>
              <a:gd name="T103" fmla="*/ 12 h 1514"/>
              <a:gd name="T104" fmla="*/ 727 w 1513"/>
              <a:gd name="T105" fmla="*/ 3 h 1514"/>
              <a:gd name="T106" fmla="*/ 757 w 1513"/>
              <a:gd name="T107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13" h="1514">
                <a:moveTo>
                  <a:pt x="757" y="0"/>
                </a:moveTo>
                <a:lnTo>
                  <a:pt x="786" y="3"/>
                </a:lnTo>
                <a:lnTo>
                  <a:pt x="814" y="11"/>
                </a:lnTo>
                <a:lnTo>
                  <a:pt x="840" y="25"/>
                </a:lnTo>
                <a:lnTo>
                  <a:pt x="863" y="44"/>
                </a:lnTo>
                <a:lnTo>
                  <a:pt x="1469" y="650"/>
                </a:lnTo>
                <a:lnTo>
                  <a:pt x="1488" y="672"/>
                </a:lnTo>
                <a:lnTo>
                  <a:pt x="1501" y="699"/>
                </a:lnTo>
                <a:lnTo>
                  <a:pt x="1510" y="727"/>
                </a:lnTo>
                <a:lnTo>
                  <a:pt x="1513" y="756"/>
                </a:lnTo>
                <a:lnTo>
                  <a:pt x="1510" y="786"/>
                </a:lnTo>
                <a:lnTo>
                  <a:pt x="1501" y="815"/>
                </a:lnTo>
                <a:lnTo>
                  <a:pt x="1488" y="840"/>
                </a:lnTo>
                <a:lnTo>
                  <a:pt x="1469" y="864"/>
                </a:lnTo>
                <a:lnTo>
                  <a:pt x="863" y="1470"/>
                </a:lnTo>
                <a:lnTo>
                  <a:pt x="840" y="1489"/>
                </a:lnTo>
                <a:lnTo>
                  <a:pt x="814" y="1502"/>
                </a:lnTo>
                <a:lnTo>
                  <a:pt x="786" y="1511"/>
                </a:lnTo>
                <a:lnTo>
                  <a:pt x="757" y="1514"/>
                </a:lnTo>
                <a:lnTo>
                  <a:pt x="727" y="1511"/>
                </a:lnTo>
                <a:lnTo>
                  <a:pt x="699" y="1502"/>
                </a:lnTo>
                <a:lnTo>
                  <a:pt x="672" y="1488"/>
                </a:lnTo>
                <a:lnTo>
                  <a:pt x="650" y="1470"/>
                </a:lnTo>
                <a:lnTo>
                  <a:pt x="630" y="1446"/>
                </a:lnTo>
                <a:lnTo>
                  <a:pt x="617" y="1420"/>
                </a:lnTo>
                <a:lnTo>
                  <a:pt x="608" y="1392"/>
                </a:lnTo>
                <a:lnTo>
                  <a:pt x="606" y="1362"/>
                </a:lnTo>
                <a:lnTo>
                  <a:pt x="606" y="1211"/>
                </a:lnTo>
                <a:lnTo>
                  <a:pt x="151" y="1211"/>
                </a:lnTo>
                <a:lnTo>
                  <a:pt x="116" y="1207"/>
                </a:lnTo>
                <a:lnTo>
                  <a:pt x="85" y="1195"/>
                </a:lnTo>
                <a:lnTo>
                  <a:pt x="57" y="1177"/>
                </a:lnTo>
                <a:lnTo>
                  <a:pt x="33" y="1154"/>
                </a:lnTo>
                <a:lnTo>
                  <a:pt x="15" y="1127"/>
                </a:lnTo>
                <a:lnTo>
                  <a:pt x="4" y="1094"/>
                </a:lnTo>
                <a:lnTo>
                  <a:pt x="0" y="1059"/>
                </a:lnTo>
                <a:lnTo>
                  <a:pt x="0" y="453"/>
                </a:lnTo>
                <a:lnTo>
                  <a:pt x="4" y="420"/>
                </a:lnTo>
                <a:lnTo>
                  <a:pt x="15" y="387"/>
                </a:lnTo>
                <a:lnTo>
                  <a:pt x="33" y="359"/>
                </a:lnTo>
                <a:lnTo>
                  <a:pt x="57" y="336"/>
                </a:lnTo>
                <a:lnTo>
                  <a:pt x="85" y="317"/>
                </a:lnTo>
                <a:lnTo>
                  <a:pt x="116" y="307"/>
                </a:lnTo>
                <a:lnTo>
                  <a:pt x="151" y="303"/>
                </a:lnTo>
                <a:lnTo>
                  <a:pt x="606" y="303"/>
                </a:lnTo>
                <a:lnTo>
                  <a:pt x="606" y="152"/>
                </a:lnTo>
                <a:lnTo>
                  <a:pt x="608" y="121"/>
                </a:lnTo>
                <a:lnTo>
                  <a:pt x="617" y="94"/>
                </a:lnTo>
                <a:lnTo>
                  <a:pt x="630" y="68"/>
                </a:lnTo>
                <a:lnTo>
                  <a:pt x="650" y="44"/>
                </a:lnTo>
                <a:lnTo>
                  <a:pt x="672" y="26"/>
                </a:lnTo>
                <a:lnTo>
                  <a:pt x="699" y="12"/>
                </a:lnTo>
                <a:lnTo>
                  <a:pt x="727" y="3"/>
                </a:lnTo>
                <a:lnTo>
                  <a:pt x="757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50800">
            <a:solidFill>
              <a:schemeClr val="bg1"/>
            </a:solidFill>
          </a:ln>
          <a:effectLst>
            <a:outerShdw blurRad="88900" sx="102000" sy="102000" algn="ctr" rotWithShape="0">
              <a:prstClr val="black">
                <a:alpha val="58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10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Projektkosten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6</a:t>
            </a:fld>
            <a:r>
              <a:rPr lang="de-DE" dirty="0"/>
              <a:t>/21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858787"/>
              </p:ext>
            </p:extLst>
          </p:nvPr>
        </p:nvGraphicFramePr>
        <p:xfrm>
          <a:off x="1441450" y="1519768"/>
          <a:ext cx="9309100" cy="21674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27275">
                  <a:extLst>
                    <a:ext uri="{9D8B030D-6E8A-4147-A177-3AD203B41FA5}">
                      <a16:colId xmlns:a16="http://schemas.microsoft.com/office/drawing/2014/main" val="1182597189"/>
                    </a:ext>
                  </a:extLst>
                </a:gridCol>
                <a:gridCol w="2327275">
                  <a:extLst>
                    <a:ext uri="{9D8B030D-6E8A-4147-A177-3AD203B41FA5}">
                      <a16:colId xmlns:a16="http://schemas.microsoft.com/office/drawing/2014/main" val="233836465"/>
                    </a:ext>
                  </a:extLst>
                </a:gridCol>
                <a:gridCol w="2327275">
                  <a:extLst>
                    <a:ext uri="{9D8B030D-6E8A-4147-A177-3AD203B41FA5}">
                      <a16:colId xmlns:a16="http://schemas.microsoft.com/office/drawing/2014/main" val="4044387917"/>
                    </a:ext>
                  </a:extLst>
                </a:gridCol>
                <a:gridCol w="2327275">
                  <a:extLst>
                    <a:ext uri="{9D8B030D-6E8A-4147-A177-3AD203B41FA5}">
                      <a16:colId xmlns:a16="http://schemas.microsoft.com/office/drawing/2014/main" val="4220639845"/>
                    </a:ext>
                  </a:extLst>
                </a:gridCol>
              </a:tblGrid>
              <a:tr h="433493">
                <a:tc>
                  <a:txBody>
                    <a:bodyPr/>
                    <a:lstStyle/>
                    <a:p>
                      <a:r>
                        <a:rPr lang="de-DE" sz="2000" dirty="0"/>
                        <a:t>Mitarbeiter</a:t>
                      </a:r>
                    </a:p>
                  </a:txBody>
                  <a:tcPr>
                    <a:solidFill>
                      <a:srgbClr val="1D5F9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Stundensatz</a:t>
                      </a:r>
                      <a:r>
                        <a:rPr lang="de-DE" sz="2000" baseline="0" dirty="0"/>
                        <a:t> in €</a:t>
                      </a:r>
                      <a:endParaRPr lang="de-DE" sz="2000" dirty="0"/>
                    </a:p>
                  </a:txBody>
                  <a:tcPr>
                    <a:solidFill>
                      <a:srgbClr val="1D5F9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Anzahl Stunden</a:t>
                      </a:r>
                    </a:p>
                  </a:txBody>
                  <a:tcPr>
                    <a:solidFill>
                      <a:srgbClr val="1D5F9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Summe in €</a:t>
                      </a:r>
                    </a:p>
                  </a:txBody>
                  <a:tcPr>
                    <a:solidFill>
                      <a:srgbClr val="1D5F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932330"/>
                  </a:ext>
                </a:extLst>
              </a:tr>
              <a:tr h="433493">
                <a:tc>
                  <a:txBody>
                    <a:bodyPr/>
                    <a:lstStyle/>
                    <a:p>
                      <a:r>
                        <a:rPr lang="de-DE" sz="2000" dirty="0"/>
                        <a:t>Entwickler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20,25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1620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049413"/>
                  </a:ext>
                </a:extLst>
              </a:tr>
              <a:tr h="433493">
                <a:tc>
                  <a:txBody>
                    <a:bodyPr/>
                    <a:lstStyle/>
                    <a:p>
                      <a:r>
                        <a:rPr lang="de-DE" sz="2000" dirty="0"/>
                        <a:t>Entwickler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20,25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1620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018341"/>
                  </a:ext>
                </a:extLst>
              </a:tr>
              <a:tr h="433493"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973349"/>
                  </a:ext>
                </a:extLst>
              </a:tr>
              <a:tr h="433493"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/>
                        <a:t>Gesamt: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u="sng" dirty="0"/>
                        <a:t>3240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814721"/>
                  </a:ext>
                </a:extLst>
              </a:tr>
            </a:tbl>
          </a:graphicData>
        </a:graphic>
      </p:graphicFrame>
      <p:grpSp>
        <p:nvGrpSpPr>
          <p:cNvPr id="5" name="Gruppieren 4"/>
          <p:cNvGrpSpPr/>
          <p:nvPr/>
        </p:nvGrpSpPr>
        <p:grpSpPr>
          <a:xfrm>
            <a:off x="2705546" y="4154977"/>
            <a:ext cx="6816588" cy="1200789"/>
            <a:chOff x="376348" y="1551214"/>
            <a:chExt cx="5280248" cy="890055"/>
          </a:xfrm>
        </p:grpSpPr>
        <p:sp>
          <p:nvSpPr>
            <p:cNvPr id="6" name="Richtungspfeil 5"/>
            <p:cNvSpPr/>
            <p:nvPr/>
          </p:nvSpPr>
          <p:spPr>
            <a:xfrm rot="10800000">
              <a:off x="376348" y="1551214"/>
              <a:ext cx="5280248" cy="890055"/>
            </a:xfrm>
            <a:prstGeom prst="homePlate">
              <a:avLst/>
            </a:prstGeom>
            <a:solidFill>
              <a:srgbClr val="1D5F9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ichtungspfeil 4"/>
            <p:cNvSpPr/>
            <p:nvPr/>
          </p:nvSpPr>
          <p:spPr>
            <a:xfrm rot="21600000">
              <a:off x="598862" y="1551214"/>
              <a:ext cx="5057734" cy="890055"/>
            </a:xfrm>
            <a:prstGeom prst="rect">
              <a:avLst/>
            </a:prstGeom>
            <a:solidFill>
              <a:srgbClr val="1D5F9E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00536" tIns="45720" rIns="85344" bIns="45720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b="1" kern="1200" dirty="0">
                  <a:latin typeface="Arial Black" panose="020B0A04020102020204" pitchFamily="34" charset="0"/>
                </a:rPr>
                <a:t>   </a:t>
              </a:r>
              <a:r>
                <a:rPr lang="de-DE" sz="2000" b="1" kern="1200" dirty="0">
                  <a:latin typeface="Arial Black" panose="020B0A04020102020204" pitchFamily="34" charset="0"/>
                </a:rPr>
                <a:t>Gesamtkosten: 3240€</a:t>
              </a:r>
            </a:p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b="1" kern="1200" dirty="0">
                  <a:latin typeface="Arial Black" panose="020B0A04020102020204" pitchFamily="34" charset="0"/>
                </a:rPr>
                <a:t>  Umsatz pro verkaufte Einheit: 5€</a:t>
              </a:r>
            </a:p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b="1" kern="1200" dirty="0">
                  <a:latin typeface="Arial Black" panose="020B0A04020102020204" pitchFamily="34" charset="0"/>
                </a:rPr>
                <a:t>  Break-Even-Point: 648 Stück</a:t>
              </a:r>
            </a:p>
          </p:txBody>
        </p:sp>
      </p:grpSp>
      <p:sp>
        <p:nvSpPr>
          <p:cNvPr id="8" name="Ellipse 7"/>
          <p:cNvSpPr/>
          <p:nvPr/>
        </p:nvSpPr>
        <p:spPr>
          <a:xfrm>
            <a:off x="2401365" y="3987918"/>
            <a:ext cx="1440008" cy="1440008"/>
          </a:xfrm>
          <a:prstGeom prst="ellipse">
            <a:avLst/>
          </a:prstGeom>
          <a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84830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Agenda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7</a:t>
            </a:fld>
            <a:r>
              <a:rPr lang="de-DE" dirty="0"/>
              <a:t>/21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92149" y="1994468"/>
            <a:ext cx="7712744" cy="429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>
                <a:latin typeface="Arial" pitchFamily="34" charset="0"/>
              </a:rPr>
              <a:t>Einleitung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494604" y="2526312"/>
            <a:ext cx="7714362" cy="429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>
                <a:latin typeface="Arial" pitchFamily="34" charset="0"/>
              </a:rPr>
              <a:t>Einführung in das Projekt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6606" y="3066437"/>
            <a:ext cx="7714362" cy="429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>
                <a:latin typeface="Arial" pitchFamily="34" charset="0"/>
              </a:rPr>
              <a:t>Entwurf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04656" y="3597528"/>
            <a:ext cx="7714362" cy="429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>
                <a:latin typeface="Arial" pitchFamily="34" charset="0"/>
              </a:rPr>
              <a:t>Durchführung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02851" y="4124000"/>
            <a:ext cx="7714362" cy="429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126000" r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>
                <a:latin typeface="Arial" pitchFamily="34" charset="0"/>
              </a:rPr>
              <a:t>Fazit</a:t>
            </a:r>
          </a:p>
        </p:txBody>
      </p:sp>
      <p:sp>
        <p:nvSpPr>
          <p:cNvPr id="10" name="Oval 1"/>
          <p:cNvSpPr/>
          <p:nvPr/>
        </p:nvSpPr>
        <p:spPr>
          <a:xfrm>
            <a:off x="2074636" y="1982550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Line 6"/>
          <p:cNvSpPr>
            <a:spLocks noChangeAspect="1" noChangeShapeType="1"/>
          </p:cNvSpPr>
          <p:nvPr/>
        </p:nvSpPr>
        <p:spPr bwMode="auto">
          <a:xfrm>
            <a:off x="2147892" y="2201054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2" name="Oval 30"/>
          <p:cNvSpPr/>
          <p:nvPr/>
        </p:nvSpPr>
        <p:spPr>
          <a:xfrm>
            <a:off x="2069873" y="2511188"/>
            <a:ext cx="481384" cy="446502"/>
          </a:xfrm>
          <a:prstGeom prst="ellipse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3" name="Line 6"/>
          <p:cNvSpPr>
            <a:spLocks noChangeAspect="1" noChangeShapeType="1"/>
          </p:cNvSpPr>
          <p:nvPr/>
        </p:nvSpPr>
        <p:spPr bwMode="auto">
          <a:xfrm>
            <a:off x="2143129" y="2729692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b="1" dirty="0"/>
          </a:p>
        </p:txBody>
      </p:sp>
      <p:sp>
        <p:nvSpPr>
          <p:cNvPr id="14" name="Oval 32"/>
          <p:cNvSpPr/>
          <p:nvPr/>
        </p:nvSpPr>
        <p:spPr>
          <a:xfrm>
            <a:off x="2088923" y="3054113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Line 6"/>
          <p:cNvSpPr>
            <a:spLocks noChangeAspect="1" noChangeShapeType="1"/>
          </p:cNvSpPr>
          <p:nvPr/>
        </p:nvSpPr>
        <p:spPr bwMode="auto">
          <a:xfrm>
            <a:off x="2162179" y="3272617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6" name="Oval 34"/>
          <p:cNvSpPr/>
          <p:nvPr/>
        </p:nvSpPr>
        <p:spPr>
          <a:xfrm>
            <a:off x="2079399" y="3587512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Line 6"/>
          <p:cNvSpPr>
            <a:spLocks noChangeAspect="1" noChangeShapeType="1"/>
          </p:cNvSpPr>
          <p:nvPr/>
        </p:nvSpPr>
        <p:spPr bwMode="auto">
          <a:xfrm>
            <a:off x="2152655" y="3806016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8" name="Oval 36"/>
          <p:cNvSpPr/>
          <p:nvPr/>
        </p:nvSpPr>
        <p:spPr>
          <a:xfrm>
            <a:off x="2079398" y="4101862"/>
            <a:ext cx="481384" cy="4465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Line 6"/>
          <p:cNvSpPr>
            <a:spLocks noChangeAspect="1" noChangeShapeType="1"/>
          </p:cNvSpPr>
          <p:nvPr/>
        </p:nvSpPr>
        <p:spPr bwMode="auto">
          <a:xfrm>
            <a:off x="2152654" y="4320366"/>
            <a:ext cx="325630" cy="2257"/>
          </a:xfrm>
          <a:prstGeom prst="line">
            <a:avLst/>
          </a:prstGeom>
          <a:solidFill>
            <a:srgbClr val="D9D9D9"/>
          </a:solidFill>
          <a:ln w="50800">
            <a:solidFill>
              <a:srgbClr val="FFFFFF"/>
            </a:solidFill>
            <a:round/>
            <a:headEnd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10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Ist Zustand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8</a:t>
            </a:fld>
            <a:r>
              <a:rPr lang="de-DE" dirty="0"/>
              <a:t>/21</a:t>
            </a:r>
          </a:p>
        </p:txBody>
      </p:sp>
      <p:sp>
        <p:nvSpPr>
          <p:cNvPr id="6" name="Rechteck 5"/>
          <p:cNvSpPr/>
          <p:nvPr/>
        </p:nvSpPr>
        <p:spPr>
          <a:xfrm>
            <a:off x="0" y="1587500"/>
            <a:ext cx="12192000" cy="3924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1933575"/>
            <a:ext cx="5715000" cy="3219450"/>
          </a:xfrm>
          <a:prstGeom prst="rect">
            <a:avLst/>
          </a:prstGeom>
        </p:spPr>
      </p:pic>
      <p:cxnSp>
        <p:nvCxnSpPr>
          <p:cNvPr id="7" name="Gerade Verbindung 3"/>
          <p:cNvCxnSpPr/>
          <p:nvPr/>
        </p:nvCxnSpPr>
        <p:spPr>
          <a:xfrm flipV="1">
            <a:off x="6161818" y="2139950"/>
            <a:ext cx="1458182" cy="213254"/>
          </a:xfrm>
          <a:prstGeom prst="line">
            <a:avLst/>
          </a:prstGeom>
          <a:ln w="38100">
            <a:solidFill>
              <a:srgbClr val="1D5F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7716088" y="1194158"/>
            <a:ext cx="1745412" cy="1745412"/>
          </a:xfrm>
          <a:prstGeom prst="ellipse">
            <a:avLst/>
          </a:prstGeom>
          <a:solidFill>
            <a:srgbClr val="1D5F9E"/>
          </a:solidFill>
          <a:ln w="279400" cap="sq" cmpd="thinThick">
            <a:solidFill>
              <a:srgbClr val="1D5F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Aktueller Punktestand + </a:t>
            </a:r>
            <a:r>
              <a:rPr lang="de-DE" sz="1600" b="1" dirty="0" err="1">
                <a:solidFill>
                  <a:schemeClr val="bg1"/>
                </a:solidFill>
              </a:rPr>
              <a:t>Highscore</a:t>
            </a:r>
            <a:endParaRPr lang="de-DE" sz="1600" b="1" dirty="0">
              <a:solidFill>
                <a:schemeClr val="bg1"/>
              </a:solidFill>
            </a:endParaRPr>
          </a:p>
        </p:txBody>
      </p:sp>
      <p:cxnSp>
        <p:nvCxnSpPr>
          <p:cNvPr id="9" name="Gerade Verbindung 3"/>
          <p:cNvCxnSpPr/>
          <p:nvPr/>
        </p:nvCxnSpPr>
        <p:spPr>
          <a:xfrm>
            <a:off x="1130300" y="3454400"/>
            <a:ext cx="5359400" cy="1073150"/>
          </a:xfrm>
          <a:prstGeom prst="line">
            <a:avLst/>
          </a:prstGeom>
          <a:ln w="38100">
            <a:solidFill>
              <a:srgbClr val="1D5F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6585788" y="3581758"/>
            <a:ext cx="1745412" cy="1745412"/>
          </a:xfrm>
          <a:prstGeom prst="ellipse">
            <a:avLst/>
          </a:prstGeom>
          <a:solidFill>
            <a:srgbClr val="1D5F9E"/>
          </a:solidFill>
          <a:ln w="279400" cap="sq" cmpd="thinThick">
            <a:solidFill>
              <a:srgbClr val="1D5F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Spielfigur</a:t>
            </a:r>
          </a:p>
        </p:txBody>
      </p:sp>
      <p:cxnSp>
        <p:nvCxnSpPr>
          <p:cNvPr id="13" name="Gerade Verbindung 3"/>
          <p:cNvCxnSpPr/>
          <p:nvPr/>
        </p:nvCxnSpPr>
        <p:spPr>
          <a:xfrm>
            <a:off x="5626100" y="3314700"/>
            <a:ext cx="4140200" cy="6350"/>
          </a:xfrm>
          <a:prstGeom prst="line">
            <a:avLst/>
          </a:prstGeom>
          <a:ln w="38100">
            <a:solidFill>
              <a:srgbClr val="1D5F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9862388" y="2375258"/>
            <a:ext cx="1745412" cy="1745412"/>
          </a:xfrm>
          <a:prstGeom prst="ellipse">
            <a:avLst/>
          </a:prstGeom>
          <a:solidFill>
            <a:srgbClr val="1D5F9E"/>
          </a:solidFill>
          <a:ln w="279400" cap="sq" cmpd="thinThick">
            <a:solidFill>
              <a:srgbClr val="1D5F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Hindernisse/Gegner</a:t>
            </a:r>
          </a:p>
        </p:txBody>
      </p:sp>
    </p:spTree>
    <p:extLst>
      <p:ext uri="{BB962C8B-B14F-4D97-AF65-F5344CB8AC3E}">
        <p14:creationId xmlns:p14="http://schemas.microsoft.com/office/powerpoint/2010/main" val="380432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 Zustand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pPr/>
              <a:t>9</a:t>
            </a:fld>
            <a:r>
              <a:rPr lang="de-DE" dirty="0"/>
              <a:t>/21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1587500"/>
            <a:ext cx="12192000" cy="3924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1774877"/>
            <a:ext cx="4606925" cy="3549598"/>
          </a:xfrm>
          <a:prstGeom prst="rect">
            <a:avLst/>
          </a:prstGeom>
        </p:spPr>
      </p:pic>
      <p:cxnSp>
        <p:nvCxnSpPr>
          <p:cNvPr id="8" name="Gerade Verbindung 3"/>
          <p:cNvCxnSpPr/>
          <p:nvPr/>
        </p:nvCxnSpPr>
        <p:spPr>
          <a:xfrm flipV="1">
            <a:off x="1765300" y="4806950"/>
            <a:ext cx="7175500" cy="146050"/>
          </a:xfrm>
          <a:prstGeom prst="line">
            <a:avLst/>
          </a:prstGeom>
          <a:ln w="38100">
            <a:solidFill>
              <a:srgbClr val="1D5F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9036888" y="3861158"/>
            <a:ext cx="1745412" cy="1745412"/>
          </a:xfrm>
          <a:prstGeom prst="ellipse">
            <a:avLst/>
          </a:prstGeom>
          <a:solidFill>
            <a:srgbClr val="1D5F9E"/>
          </a:solidFill>
          <a:ln w="279400" cap="sq" cmpd="thinThick">
            <a:solidFill>
              <a:srgbClr val="1D5F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Spielfigur</a:t>
            </a:r>
          </a:p>
        </p:txBody>
      </p:sp>
      <p:cxnSp>
        <p:nvCxnSpPr>
          <p:cNvPr id="11" name="Gerade Verbindung 3"/>
          <p:cNvCxnSpPr/>
          <p:nvPr/>
        </p:nvCxnSpPr>
        <p:spPr>
          <a:xfrm flipV="1">
            <a:off x="2413000" y="1136650"/>
            <a:ext cx="2959100" cy="908050"/>
          </a:xfrm>
          <a:prstGeom prst="line">
            <a:avLst/>
          </a:prstGeom>
          <a:ln w="38100">
            <a:solidFill>
              <a:srgbClr val="1D5F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5468188" y="190858"/>
            <a:ext cx="1745412" cy="1745412"/>
          </a:xfrm>
          <a:prstGeom prst="ellipse">
            <a:avLst/>
          </a:prstGeom>
          <a:solidFill>
            <a:srgbClr val="1D5F9E"/>
          </a:solidFill>
          <a:ln w="279400" cap="sq" cmpd="thinThick">
            <a:solidFill>
              <a:srgbClr val="1D5F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Aktueller Punktestand + </a:t>
            </a:r>
            <a:r>
              <a:rPr lang="de-DE" sz="1600" b="1" dirty="0" err="1">
                <a:solidFill>
                  <a:schemeClr val="bg1"/>
                </a:solidFill>
              </a:rPr>
              <a:t>Highscore</a:t>
            </a:r>
            <a:br>
              <a:rPr lang="de-DE" sz="1600" b="1" dirty="0">
                <a:solidFill>
                  <a:schemeClr val="bg1"/>
                </a:solidFill>
              </a:rPr>
            </a:br>
            <a:r>
              <a:rPr lang="de-DE" sz="1600" b="1" dirty="0">
                <a:solidFill>
                  <a:schemeClr val="bg1"/>
                </a:solidFill>
              </a:rPr>
              <a:t>+ Geld</a:t>
            </a:r>
          </a:p>
        </p:txBody>
      </p:sp>
      <p:cxnSp>
        <p:nvCxnSpPr>
          <p:cNvPr id="14" name="Gerade Verbindung 3"/>
          <p:cNvCxnSpPr>
            <a:cxnSpLocks/>
          </p:cNvCxnSpPr>
          <p:nvPr/>
        </p:nvCxnSpPr>
        <p:spPr>
          <a:xfrm>
            <a:off x="5588000" y="2141538"/>
            <a:ext cx="3142412" cy="32962"/>
          </a:xfrm>
          <a:prstGeom prst="line">
            <a:avLst/>
          </a:prstGeom>
          <a:ln w="38100">
            <a:solidFill>
              <a:srgbClr val="1D5F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8826500" y="1228708"/>
            <a:ext cx="1847012" cy="1745412"/>
          </a:xfrm>
          <a:prstGeom prst="ellipse">
            <a:avLst/>
          </a:prstGeom>
          <a:solidFill>
            <a:srgbClr val="1D5F9E"/>
          </a:solidFill>
          <a:ln w="279400" cap="sq" cmpd="thinThick">
            <a:solidFill>
              <a:srgbClr val="1D5F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Lebensanzeige</a:t>
            </a:r>
          </a:p>
        </p:txBody>
      </p:sp>
      <p:cxnSp>
        <p:nvCxnSpPr>
          <p:cNvPr id="17" name="Gerade Verbindung 3"/>
          <p:cNvCxnSpPr/>
          <p:nvPr/>
        </p:nvCxnSpPr>
        <p:spPr>
          <a:xfrm flipV="1">
            <a:off x="5270500" y="3321050"/>
            <a:ext cx="1714500" cy="958850"/>
          </a:xfrm>
          <a:prstGeom prst="line">
            <a:avLst/>
          </a:prstGeom>
          <a:ln w="38100">
            <a:solidFill>
              <a:srgbClr val="1D5F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7081088" y="2375258"/>
            <a:ext cx="1745412" cy="1745412"/>
          </a:xfrm>
          <a:prstGeom prst="ellipse">
            <a:avLst/>
          </a:prstGeom>
          <a:solidFill>
            <a:srgbClr val="1D5F9E"/>
          </a:solidFill>
          <a:ln w="279400" cap="sq" cmpd="thinThick">
            <a:solidFill>
              <a:srgbClr val="1D5F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Hindernisse/Gegner und Münzen</a:t>
            </a:r>
          </a:p>
        </p:txBody>
      </p:sp>
    </p:spTree>
    <p:extLst>
      <p:ext uri="{BB962C8B-B14F-4D97-AF65-F5344CB8AC3E}">
        <p14:creationId xmlns:p14="http://schemas.microsoft.com/office/powerpoint/2010/main" val="376098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5" grpId="0" animBg="1"/>
      <p:bldP spid="18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Breitbild</PresentationFormat>
  <Paragraphs>118</Paragraphs>
  <Slides>21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Wingdings</vt:lpstr>
      <vt:lpstr>Office</vt:lpstr>
      <vt:lpstr>T-Rex Endless Runner</vt:lpstr>
      <vt:lpstr>Agenda</vt:lpstr>
      <vt:lpstr>Der Ursprung</vt:lpstr>
      <vt:lpstr>Agenda</vt:lpstr>
      <vt:lpstr>Projektziele</vt:lpstr>
      <vt:lpstr>Projektkosten</vt:lpstr>
      <vt:lpstr>Agenda</vt:lpstr>
      <vt:lpstr>Ist Zustand</vt:lpstr>
      <vt:lpstr>Soll Zustand</vt:lpstr>
      <vt:lpstr>Datenbankmodell</vt:lpstr>
      <vt:lpstr>Agenda</vt:lpstr>
      <vt:lpstr>Durchführung</vt:lpstr>
      <vt:lpstr>Entwicklungsprozess</vt:lpstr>
      <vt:lpstr>Authentifizierung</vt:lpstr>
      <vt:lpstr>Hash</vt:lpstr>
      <vt:lpstr>Grundsätzliche Logik</vt:lpstr>
      <vt:lpstr>„Springen“ Logik</vt:lpstr>
      <vt:lpstr>Erweiterungen</vt:lpstr>
      <vt:lpstr>Agenda</vt:lpstr>
      <vt:lpstr>Fazit</vt:lpstr>
      <vt:lpstr>Noch Fragen?</vt:lpstr>
    </vt:vector>
  </TitlesOfParts>
  <Company>BKLK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musteruser</dc:creator>
  <cp:lastModifiedBy>Noah Kleinschmidt</cp:lastModifiedBy>
  <cp:revision>70</cp:revision>
  <dcterms:created xsi:type="dcterms:W3CDTF">2018-11-21T07:54:27Z</dcterms:created>
  <dcterms:modified xsi:type="dcterms:W3CDTF">2018-12-04T20:50:34Z</dcterms:modified>
</cp:coreProperties>
</file>