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CBA5F-B46C-4232-B407-FFB66900B6B6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E3234-3262-44BC-9A8D-5A02E05F7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15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6F5E-9D7A-4DDB-8560-27BA9B505005}" type="datetime1">
              <a:rPr lang="de-DE" smtClean="0"/>
              <a:t>21.11.2018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46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DDC9-ACC7-4887-92ED-9F6B62F85484}" type="datetime1">
              <a:rPr lang="de-DE" smtClean="0"/>
              <a:t>21.11.2018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2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9936-7A26-47E4-A3B9-5F7F799ED32A}" type="datetime1">
              <a:rPr lang="de-DE" smtClean="0"/>
              <a:t>21.11.2018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36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DA69-B38B-4EA9-8910-05BBEBFC907A}" type="datetime1">
              <a:rPr lang="de-DE" smtClean="0"/>
              <a:t>21.11.2018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6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E3C2-8FEA-49FA-910B-8E4C9B3DD15F}" type="datetime1">
              <a:rPr lang="de-DE" smtClean="0"/>
              <a:t>21.11.2018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65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9C10-59CD-4161-BDB4-5B872B347504}" type="datetime1">
              <a:rPr lang="de-DE" smtClean="0"/>
              <a:t>21.11.2018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96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023F-85F4-404D-95CB-24127D2E1871}" type="datetime1">
              <a:rPr lang="de-DE" smtClean="0"/>
              <a:t>21.11.2018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95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976-540B-41CD-9420-FF9800DADE1E}" type="datetime1">
              <a:rPr lang="de-DE" smtClean="0"/>
              <a:t>21.11.2018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60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3D54-95CB-4314-85F0-96C00F35C50E}" type="datetime1">
              <a:rPr lang="de-DE" smtClean="0"/>
              <a:t>21.11.2018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69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DAB2-BF27-4C66-AABE-E25BDA71F739}" type="datetime1">
              <a:rPr lang="de-DE" smtClean="0"/>
              <a:t>21.11.2018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22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26C40-DD24-4C15-AB59-41FD4F6939CB}" type="datetime1">
              <a:rPr lang="de-DE" smtClean="0"/>
              <a:t>21.11.2018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2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3B9C9-389A-4F2E-AF77-31F8B83DB8C3}" type="datetime1">
              <a:rPr lang="de-DE" smtClean="0"/>
              <a:t>21.11.2018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B64DD-96EA-4745-B391-44FC1E00BD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9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2472" y="203201"/>
            <a:ext cx="9144000" cy="969818"/>
          </a:xfrm>
        </p:spPr>
        <p:txBody>
          <a:bodyPr/>
          <a:lstStyle/>
          <a:p>
            <a:r>
              <a:rPr lang="de-DE" dirty="0" smtClean="0"/>
              <a:t>Der T-Rex Sidescroller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C08-9AF0-4CAF-A8DA-D4C332AEC69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42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2472" y="203201"/>
            <a:ext cx="9144000" cy="969818"/>
          </a:xfrm>
        </p:spPr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64DD-96EA-4745-B391-44FC1E00BD2C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161309" y="2124364"/>
            <a:ext cx="2551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Idee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Datenbank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Sprungmechanik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Datenbankanbindung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Fragen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56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2472" y="203201"/>
            <a:ext cx="9144000" cy="969818"/>
          </a:xfrm>
        </p:spPr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C08-9AF0-4CAF-A8DA-D4C332AEC690}" type="slidenum">
              <a:rPr lang="de-DE" smtClean="0"/>
              <a:t>3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75" y="2518750"/>
            <a:ext cx="4113643" cy="23173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762" y="2030611"/>
            <a:ext cx="4274710" cy="329362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01455" y="179185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151980" y="1357538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Remake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08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Der T-Rex Sidescroller</vt:lpstr>
      <vt:lpstr>Inhaltsverzeichnis</vt:lpstr>
      <vt:lpstr>Idee</vt:lpstr>
    </vt:vector>
  </TitlesOfParts>
  <Company>BKLK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musteruser</dc:creator>
  <cp:lastModifiedBy>musteruser</cp:lastModifiedBy>
  <cp:revision>12</cp:revision>
  <dcterms:created xsi:type="dcterms:W3CDTF">2018-11-21T07:54:27Z</dcterms:created>
  <dcterms:modified xsi:type="dcterms:W3CDTF">2018-11-21T08:48:54Z</dcterms:modified>
</cp:coreProperties>
</file>