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BA5F-B46C-4232-B407-FFB66900B6B6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E3234-3262-44BC-9A8D-5A02E05F7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1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6F5E-9D7A-4DDB-8560-27BA9B505005}" type="datetime1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6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DDC9-ACC7-4887-92ED-9F6B62F85484}" type="datetime1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936-7A26-47E4-A3B9-5F7F799ED32A}" type="datetime1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36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A69-B38B-4EA9-8910-05BBEBFC907A}" type="datetime1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E3C2-8FEA-49FA-910B-8E4C9B3DD15F}" type="datetime1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65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9C10-59CD-4161-BDB4-5B872B347504}" type="datetime1">
              <a:rPr lang="de-DE" smtClean="0"/>
              <a:t>03.12.2018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9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023F-85F4-404D-95CB-24127D2E1871}" type="datetime1">
              <a:rPr lang="de-DE" smtClean="0"/>
              <a:t>03.12.2018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95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976-540B-41CD-9420-FF9800DADE1E}" type="datetime1">
              <a:rPr lang="de-DE" smtClean="0"/>
              <a:t>03.12.2018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60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3D54-95CB-4314-85F0-96C00F35C50E}" type="datetime1">
              <a:rPr lang="de-DE" smtClean="0"/>
              <a:t>03.12.2018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69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AB2-BF27-4C66-AABE-E25BDA71F739}" type="datetime1">
              <a:rPr lang="de-DE" smtClean="0"/>
              <a:t>03.12.2018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2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6C40-DD24-4C15-AB59-41FD4F6939CB}" type="datetime1">
              <a:rPr lang="de-DE" smtClean="0"/>
              <a:t>03.12.2018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2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3B9C9-389A-4F2E-AF77-31F8B83DB8C3}" type="datetime1">
              <a:rPr lang="de-DE" smtClean="0"/>
              <a:t>03.12.2018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9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/>
              <a:t>Der T-Rex Sidescroller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C08-9AF0-4CAF-A8DA-D4C332AEC69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42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43724" y="2089195"/>
            <a:ext cx="36615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Datenbank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Sprungmechanik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409656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C08-9AF0-4CAF-A8DA-D4C332AEC690}" type="slidenum">
              <a:rPr lang="de-DE" smtClean="0"/>
              <a:t>3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75" y="2518750"/>
            <a:ext cx="4113643" cy="23173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62" y="2030611"/>
            <a:ext cx="4274710" cy="329362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924776" y="1357538"/>
            <a:ext cx="127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IST-Zustand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151980" y="1357538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SOLL-Zustand</a:t>
            </a:r>
          </a:p>
        </p:txBody>
      </p:sp>
    </p:spTree>
    <p:extLst>
      <p:ext uri="{BB962C8B-B14F-4D97-AF65-F5344CB8AC3E}">
        <p14:creationId xmlns:p14="http://schemas.microsoft.com/office/powerpoint/2010/main" val="291087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C08-9AF0-4CAF-A8DA-D4C332AEC690}" type="slidenum">
              <a:rPr lang="de-DE" smtClean="0"/>
              <a:t>4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086CF1-557C-4F65-A129-22EE619C9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87" y="1173019"/>
            <a:ext cx="5440113" cy="47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/>
              <a:t>Problem: Sprungmechanik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C08-9AF0-4CAF-A8DA-D4C332AEC690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5524189-88E3-42B0-BC04-28EEA1DDF51A}"/>
              </a:ext>
            </a:extLst>
          </p:cNvPr>
          <p:cNvSpPr/>
          <p:nvPr/>
        </p:nvSpPr>
        <p:spPr>
          <a:xfrm>
            <a:off x="551872" y="1173019"/>
            <a:ext cx="5562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public </a:t>
            </a:r>
            <a:r>
              <a:rPr lang="de-DE" sz="1600" dirty="0" err="1"/>
              <a:t>void</a:t>
            </a:r>
            <a:r>
              <a:rPr lang="de-DE" sz="1600" dirty="0"/>
              <a:t> </a:t>
            </a:r>
            <a:r>
              <a:rPr lang="de-DE" sz="1600" dirty="0" err="1"/>
              <a:t>gameEvent</a:t>
            </a:r>
            <a:r>
              <a:rPr lang="de-DE" sz="1600" dirty="0"/>
              <a:t>(</a:t>
            </a:r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sender</a:t>
            </a:r>
            <a:r>
              <a:rPr lang="de-DE" sz="1600" dirty="0"/>
              <a:t>, </a:t>
            </a:r>
            <a:r>
              <a:rPr lang="de-DE" sz="1600" dirty="0" err="1"/>
              <a:t>EventArgs</a:t>
            </a:r>
            <a:r>
              <a:rPr lang="de-DE" sz="1600" dirty="0"/>
              <a:t> e)</a:t>
            </a:r>
          </a:p>
          <a:p>
            <a:r>
              <a:rPr lang="de-DE" sz="1600" dirty="0"/>
              <a:t>    {</a:t>
            </a:r>
          </a:p>
          <a:p>
            <a:r>
              <a:rPr lang="de-DE" sz="1600" dirty="0"/>
              <a:t>        </a:t>
            </a:r>
            <a:r>
              <a:rPr lang="de-DE" sz="1600" dirty="0" err="1"/>
              <a:t>if</a:t>
            </a:r>
            <a:r>
              <a:rPr lang="de-DE" sz="1600" dirty="0"/>
              <a:t> (</a:t>
            </a:r>
            <a:r>
              <a:rPr lang="de-DE" sz="1600" dirty="0" err="1"/>
              <a:t>jumping</a:t>
            </a:r>
            <a:r>
              <a:rPr lang="de-DE" sz="1600" dirty="0"/>
              <a:t>)</a:t>
            </a:r>
          </a:p>
          <a:p>
            <a:r>
              <a:rPr lang="de-DE" sz="1600" dirty="0"/>
              <a:t>        {</a:t>
            </a:r>
          </a:p>
          <a:p>
            <a:r>
              <a:rPr lang="de-DE" sz="1600" dirty="0"/>
              <a:t>            </a:t>
            </a:r>
            <a:r>
              <a:rPr lang="de-DE" sz="1600" dirty="0" err="1"/>
              <a:t>trex.Top</a:t>
            </a:r>
            <a:r>
              <a:rPr lang="de-DE" sz="1600" dirty="0"/>
              <a:t> += </a:t>
            </a:r>
            <a:r>
              <a:rPr lang="de-DE" sz="1600" dirty="0" err="1"/>
              <a:t>currJumpSpeed</a:t>
            </a:r>
            <a:r>
              <a:rPr lang="de-DE" sz="1600" dirty="0"/>
              <a:t>;</a:t>
            </a:r>
          </a:p>
          <a:p>
            <a:r>
              <a:rPr lang="de-DE" sz="1600" dirty="0"/>
              <a:t>            </a:t>
            </a:r>
            <a:r>
              <a:rPr lang="de-DE" sz="1600" dirty="0" err="1"/>
              <a:t>currJumpSpeed</a:t>
            </a:r>
            <a:r>
              <a:rPr lang="de-DE" sz="1600" dirty="0"/>
              <a:t> += GRAVITY;</a:t>
            </a:r>
          </a:p>
          <a:p>
            <a:endParaRPr lang="de-DE" sz="1600" dirty="0"/>
          </a:p>
          <a:p>
            <a:r>
              <a:rPr lang="de-DE" sz="1600" dirty="0"/>
              <a:t>            </a:t>
            </a:r>
            <a:r>
              <a:rPr lang="de-DE" sz="1600" dirty="0" err="1"/>
              <a:t>if</a:t>
            </a:r>
            <a:r>
              <a:rPr lang="de-DE" sz="1600" dirty="0"/>
              <a:t> (</a:t>
            </a:r>
            <a:r>
              <a:rPr lang="de-DE" sz="1600" dirty="0" err="1"/>
              <a:t>trex.Top</a:t>
            </a:r>
            <a:r>
              <a:rPr lang="de-DE" sz="1600" dirty="0"/>
              <a:t> &gt;= 380)</a:t>
            </a:r>
          </a:p>
          <a:p>
            <a:r>
              <a:rPr lang="de-DE" sz="1600" dirty="0"/>
              <a:t>            {</a:t>
            </a:r>
          </a:p>
          <a:p>
            <a:r>
              <a:rPr lang="de-DE" sz="1600" dirty="0"/>
              <a:t>                </a:t>
            </a:r>
            <a:r>
              <a:rPr lang="de-DE" sz="1600" dirty="0" err="1"/>
              <a:t>trex.Top</a:t>
            </a:r>
            <a:r>
              <a:rPr lang="de-DE" sz="1600" dirty="0"/>
              <a:t> = </a:t>
            </a:r>
            <a:r>
              <a:rPr lang="de-DE" sz="1600" dirty="0" err="1"/>
              <a:t>view.getFloor</a:t>
            </a:r>
            <a:r>
              <a:rPr lang="de-DE" sz="1600" dirty="0"/>
              <a:t>().Top - </a:t>
            </a:r>
            <a:r>
              <a:rPr lang="de-DE" sz="1600" dirty="0" err="1"/>
              <a:t>trex.Height</a:t>
            </a:r>
            <a:r>
              <a:rPr lang="de-DE" sz="1600" dirty="0"/>
              <a:t>;</a:t>
            </a:r>
          </a:p>
          <a:p>
            <a:r>
              <a:rPr lang="de-DE" sz="1600" dirty="0"/>
              <a:t>                </a:t>
            </a:r>
            <a:r>
              <a:rPr lang="de-DE" sz="1600" dirty="0" err="1"/>
              <a:t>currJumpSpeed</a:t>
            </a:r>
            <a:r>
              <a:rPr lang="de-DE" sz="1600" dirty="0"/>
              <a:t> = 0;</a:t>
            </a:r>
          </a:p>
          <a:p>
            <a:r>
              <a:rPr lang="de-DE" sz="1600" dirty="0"/>
              <a:t>                </a:t>
            </a:r>
            <a:r>
              <a:rPr lang="de-DE" sz="1600" dirty="0" err="1"/>
              <a:t>jumping</a:t>
            </a:r>
            <a:r>
              <a:rPr lang="de-DE" sz="1600" dirty="0"/>
              <a:t> = </a:t>
            </a:r>
            <a:r>
              <a:rPr lang="de-DE" sz="1600" dirty="0" err="1"/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                </a:t>
            </a:r>
            <a:r>
              <a:rPr lang="de-DE" sz="1600" dirty="0" err="1"/>
              <a:t>doubleJumping</a:t>
            </a:r>
            <a:r>
              <a:rPr lang="de-DE" sz="1600" dirty="0"/>
              <a:t> = </a:t>
            </a:r>
            <a:r>
              <a:rPr lang="de-DE" sz="1600" dirty="0" err="1"/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            }</a:t>
            </a:r>
          </a:p>
          <a:p>
            <a:r>
              <a:rPr lang="de-DE" sz="1600" dirty="0"/>
              <a:t>        }</a:t>
            </a:r>
          </a:p>
          <a:p>
            <a:r>
              <a:rPr lang="de-DE" sz="1600" dirty="0"/>
              <a:t>    }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721C408-A20E-4479-BAD2-9CF1410FAA3B}"/>
              </a:ext>
            </a:extLst>
          </p:cNvPr>
          <p:cNvSpPr/>
          <p:nvPr/>
        </p:nvSpPr>
        <p:spPr>
          <a:xfrm>
            <a:off x="6096000" y="1133195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dirty="0"/>
              <a:t> public </a:t>
            </a:r>
            <a:r>
              <a:rPr lang="de-DE" sz="1600" dirty="0" err="1"/>
              <a:t>void</a:t>
            </a:r>
            <a:r>
              <a:rPr lang="de-DE" sz="1600" dirty="0"/>
              <a:t> </a:t>
            </a:r>
            <a:r>
              <a:rPr lang="de-DE" sz="1600" dirty="0" err="1"/>
              <a:t>keyisdown</a:t>
            </a:r>
            <a:r>
              <a:rPr lang="de-DE" sz="1600" dirty="0"/>
              <a:t>(</a:t>
            </a:r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sender</a:t>
            </a:r>
            <a:r>
              <a:rPr lang="de-DE" sz="1600" dirty="0"/>
              <a:t>, </a:t>
            </a:r>
            <a:r>
              <a:rPr lang="de-DE" sz="1600" dirty="0" err="1"/>
              <a:t>KeyEventArgs</a:t>
            </a:r>
            <a:r>
              <a:rPr lang="de-DE" sz="1600" dirty="0"/>
              <a:t> e)</a:t>
            </a:r>
          </a:p>
          <a:p>
            <a:r>
              <a:rPr lang="de-DE" sz="1600" dirty="0"/>
              <a:t>    {</a:t>
            </a:r>
          </a:p>
          <a:p>
            <a:r>
              <a:rPr lang="de-DE" sz="1600" dirty="0"/>
              <a:t>        </a:t>
            </a:r>
            <a:r>
              <a:rPr lang="de-DE" sz="1600" dirty="0" err="1"/>
              <a:t>if</a:t>
            </a:r>
            <a:r>
              <a:rPr lang="de-DE" sz="1600" dirty="0"/>
              <a:t> (State == </a:t>
            </a:r>
            <a:r>
              <a:rPr lang="de-DE" sz="1600" dirty="0" err="1"/>
              <a:t>GameState.STARTED</a:t>
            </a:r>
            <a:r>
              <a:rPr lang="de-DE" sz="1600" dirty="0"/>
              <a:t>)</a:t>
            </a:r>
          </a:p>
          <a:p>
            <a:r>
              <a:rPr lang="de-DE" sz="1600" dirty="0"/>
              <a:t>        {</a:t>
            </a:r>
          </a:p>
          <a:p>
            <a:r>
              <a:rPr lang="de-DE" sz="1600" dirty="0"/>
              <a:t>            </a:t>
            </a:r>
            <a:r>
              <a:rPr lang="de-DE" sz="1600" dirty="0" err="1"/>
              <a:t>if</a:t>
            </a:r>
            <a:r>
              <a:rPr lang="de-DE" sz="1600" dirty="0"/>
              <a:t> (</a:t>
            </a:r>
            <a:r>
              <a:rPr lang="de-DE" sz="1600" dirty="0" err="1"/>
              <a:t>e.KeyCode</a:t>
            </a:r>
            <a:r>
              <a:rPr lang="de-DE" sz="1600" dirty="0"/>
              <a:t> == </a:t>
            </a:r>
            <a:r>
              <a:rPr lang="de-DE" sz="1600" dirty="0" err="1"/>
              <a:t>Keys.Space</a:t>
            </a:r>
            <a:r>
              <a:rPr lang="de-DE" sz="1600" dirty="0"/>
              <a:t>)</a:t>
            </a:r>
          </a:p>
          <a:p>
            <a:r>
              <a:rPr lang="de-DE" sz="1600" dirty="0"/>
              <a:t>            {</a:t>
            </a:r>
          </a:p>
          <a:p>
            <a:r>
              <a:rPr lang="de-DE" sz="1600" dirty="0"/>
              <a:t>                </a:t>
            </a:r>
            <a:r>
              <a:rPr lang="de-DE" sz="1600" dirty="0" err="1"/>
              <a:t>if</a:t>
            </a:r>
            <a:r>
              <a:rPr lang="de-DE" sz="1600" dirty="0"/>
              <a:t> (!</a:t>
            </a:r>
            <a:r>
              <a:rPr lang="de-DE" sz="1600" dirty="0" err="1"/>
              <a:t>jumping</a:t>
            </a:r>
            <a:r>
              <a:rPr lang="de-DE" sz="1600" dirty="0"/>
              <a:t>)</a:t>
            </a:r>
          </a:p>
          <a:p>
            <a:r>
              <a:rPr lang="de-DE" sz="1600" dirty="0"/>
              <a:t>                {</a:t>
            </a:r>
          </a:p>
          <a:p>
            <a:r>
              <a:rPr lang="de-DE" sz="1600" dirty="0"/>
              <a:t>                    </a:t>
            </a:r>
            <a:r>
              <a:rPr lang="de-DE" sz="1600" dirty="0" err="1"/>
              <a:t>jumping</a:t>
            </a:r>
            <a:r>
              <a:rPr lang="de-DE" sz="1600" dirty="0"/>
              <a:t> = </a:t>
            </a:r>
            <a:r>
              <a:rPr lang="de-DE" sz="1600" dirty="0" err="1"/>
              <a:t>true</a:t>
            </a:r>
            <a:r>
              <a:rPr lang="de-DE" sz="1600" dirty="0"/>
              <a:t>;</a:t>
            </a:r>
          </a:p>
          <a:p>
            <a:r>
              <a:rPr lang="de-DE" sz="1600" dirty="0"/>
              <a:t>                    </a:t>
            </a:r>
            <a:r>
              <a:rPr lang="de-DE" sz="1600" dirty="0" err="1"/>
              <a:t>currJumpSpeed</a:t>
            </a:r>
            <a:r>
              <a:rPr lang="de-DE" sz="1600" dirty="0"/>
              <a:t> = JUMP_SPEED;</a:t>
            </a:r>
          </a:p>
          <a:p>
            <a:r>
              <a:rPr lang="de-DE" sz="1600" dirty="0"/>
              <a:t>                    </a:t>
            </a:r>
            <a:r>
              <a:rPr lang="de-DE" sz="1600" dirty="0" err="1"/>
              <a:t>spaceLetGo</a:t>
            </a:r>
            <a:r>
              <a:rPr lang="de-DE" sz="1600" dirty="0"/>
              <a:t> = </a:t>
            </a:r>
            <a:r>
              <a:rPr lang="de-DE" sz="1600" dirty="0" err="1"/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                }</a:t>
            </a:r>
          </a:p>
          <a:p>
            <a:endParaRPr lang="de-DE" sz="1600" dirty="0"/>
          </a:p>
          <a:p>
            <a:r>
              <a:rPr lang="de-DE" sz="1600" dirty="0"/>
              <a:t>                </a:t>
            </a:r>
            <a:r>
              <a:rPr lang="de-DE" sz="1600" dirty="0" err="1"/>
              <a:t>if</a:t>
            </a:r>
            <a:r>
              <a:rPr lang="de-DE" sz="1600" dirty="0"/>
              <a:t> (</a:t>
            </a:r>
            <a:r>
              <a:rPr lang="de-DE" sz="1600" dirty="0" err="1"/>
              <a:t>doubleJumpUnlocked</a:t>
            </a:r>
            <a:r>
              <a:rPr lang="de-DE" sz="1600" dirty="0"/>
              <a:t> &amp;&amp; !</a:t>
            </a:r>
            <a:r>
              <a:rPr lang="de-DE" sz="1600" dirty="0" err="1"/>
              <a:t>doubleJumping</a:t>
            </a:r>
            <a:r>
              <a:rPr lang="de-DE" sz="1600" dirty="0"/>
              <a:t> &amp;&amp; </a:t>
            </a:r>
            <a:r>
              <a:rPr lang="de-DE" sz="1600" dirty="0" err="1"/>
              <a:t>spaceLetGo</a:t>
            </a:r>
            <a:r>
              <a:rPr lang="de-DE" sz="1600" dirty="0"/>
              <a:t>)</a:t>
            </a:r>
          </a:p>
          <a:p>
            <a:r>
              <a:rPr lang="de-DE" sz="1600" dirty="0"/>
              <a:t>                {</a:t>
            </a:r>
          </a:p>
          <a:p>
            <a:r>
              <a:rPr lang="de-DE" sz="1600" dirty="0"/>
              <a:t>                    </a:t>
            </a:r>
            <a:r>
              <a:rPr lang="de-DE" sz="1600" dirty="0" err="1"/>
              <a:t>currJumpSpeed</a:t>
            </a:r>
            <a:r>
              <a:rPr lang="de-DE" sz="1600" dirty="0"/>
              <a:t> = JUMP_SPEED;</a:t>
            </a:r>
          </a:p>
          <a:p>
            <a:r>
              <a:rPr lang="de-DE" sz="1600" dirty="0"/>
              <a:t>                    </a:t>
            </a:r>
            <a:r>
              <a:rPr lang="de-DE" sz="1600" dirty="0" err="1"/>
              <a:t>doubleJumping</a:t>
            </a:r>
            <a:r>
              <a:rPr lang="de-DE" sz="1600" dirty="0"/>
              <a:t> = </a:t>
            </a:r>
            <a:r>
              <a:rPr lang="de-DE" sz="1600" dirty="0" err="1"/>
              <a:t>true</a:t>
            </a:r>
            <a:r>
              <a:rPr lang="de-DE" sz="1600" dirty="0"/>
              <a:t>;</a:t>
            </a:r>
          </a:p>
          <a:p>
            <a:r>
              <a:rPr lang="de-DE" sz="1600" dirty="0"/>
              <a:t>                }</a:t>
            </a:r>
          </a:p>
          <a:p>
            <a:r>
              <a:rPr lang="de-DE" sz="1600" dirty="0"/>
              <a:t>            }</a:t>
            </a:r>
          </a:p>
          <a:p>
            <a:r>
              <a:rPr lang="de-DE" sz="1600" dirty="0"/>
              <a:t>        }</a:t>
            </a:r>
          </a:p>
          <a:p>
            <a:r>
              <a:rPr lang="de-DE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4872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459182"/>
            <a:ext cx="9144000" cy="969818"/>
          </a:xfrm>
        </p:spPr>
        <p:txBody>
          <a:bodyPr/>
          <a:lstStyle/>
          <a:p>
            <a:r>
              <a:rPr lang="de-DE" dirty="0"/>
              <a:t>Gibt es Fragen?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C08-9AF0-4CAF-A8DA-D4C332AEC69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43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55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Der T-Rex Sidescroller</vt:lpstr>
      <vt:lpstr>Inhaltsverzeichnis</vt:lpstr>
      <vt:lpstr>Idee</vt:lpstr>
      <vt:lpstr>Datenbank</vt:lpstr>
      <vt:lpstr>Problem: Sprungmechanik</vt:lpstr>
      <vt:lpstr>Gibt es Fragen?</vt:lpstr>
    </vt:vector>
  </TitlesOfParts>
  <Company>BKLK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musteruser</dc:creator>
  <cp:lastModifiedBy>Laptop</cp:lastModifiedBy>
  <cp:revision>25</cp:revision>
  <dcterms:created xsi:type="dcterms:W3CDTF">2018-11-21T07:54:27Z</dcterms:created>
  <dcterms:modified xsi:type="dcterms:W3CDTF">2018-12-03T15:25:49Z</dcterms:modified>
</cp:coreProperties>
</file>