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F5E-9D7A-4DDB-8560-27BA9B505005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28.11.2018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28.11.2018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B9C9-389A-4F2E-AF77-31F8B83DB8C3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Der T-Rex Sidescroller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4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43724" y="2089195"/>
            <a:ext cx="261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Sprungmechanik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smtClean="0"/>
              <a:t>SQL-Manager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0965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5" y="2518750"/>
            <a:ext cx="4113643" cy="23173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62" y="2030611"/>
            <a:ext cx="4274710" cy="329362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924776" y="135753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151980" y="1357538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Neue </a:t>
            </a:r>
            <a:r>
              <a:rPr lang="de-DE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9108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86CF1-557C-4F65-A129-22EE619C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7" y="1173019"/>
            <a:ext cx="5440113" cy="47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Der T-Rex Sidescroller</vt:lpstr>
      <vt:lpstr>Inhaltsverzeichnis</vt:lpstr>
      <vt:lpstr>Idee</vt:lpstr>
      <vt:lpstr>Datenbank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musteruser</cp:lastModifiedBy>
  <cp:revision>19</cp:revision>
  <dcterms:created xsi:type="dcterms:W3CDTF">2018-11-21T07:54:27Z</dcterms:created>
  <dcterms:modified xsi:type="dcterms:W3CDTF">2018-11-28T08:32:47Z</dcterms:modified>
</cp:coreProperties>
</file>