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BA5F-B46C-4232-B407-FFB66900B6B6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3234-3262-44BC-9A8D-5A02E05F7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6F5E-9D7A-4DDB-8560-27BA9B505005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6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DDC9-ACC7-4887-92ED-9F6B62F85484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936-7A26-47E4-A3B9-5F7F799ED32A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A69-B38B-4EA9-8910-05BBEBFC907A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E3C2-8FEA-49FA-910B-8E4C9B3DD15F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65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9C10-59CD-4161-BDB4-5B872B347504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9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023F-85F4-404D-95CB-24127D2E1871}" type="datetime1">
              <a:rPr lang="de-DE" smtClean="0"/>
              <a:t>26.11.2018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9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976-540B-41CD-9420-FF9800DADE1E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0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3D54-95CB-4314-85F0-96C00F35C50E}" type="datetime1">
              <a:rPr lang="de-DE" smtClean="0"/>
              <a:t>26.11.2018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AB2-BF27-4C66-AABE-E25BDA71F739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2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6C40-DD24-4C15-AB59-41FD4F6939CB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2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B9C9-389A-4F2E-AF77-31F8B83DB8C3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9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Der T-Rex Sidescroller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42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61309" y="2124364"/>
            <a:ext cx="2551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Sprungmechanik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Datenbankanbindung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40965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3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5" y="2518750"/>
            <a:ext cx="4113643" cy="23173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62" y="2030611"/>
            <a:ext cx="4274710" cy="329362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01455" y="17918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151980" y="1357538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Unsere Version</a:t>
            </a:r>
          </a:p>
        </p:txBody>
      </p:sp>
    </p:spTree>
    <p:extLst>
      <p:ext uri="{BB962C8B-B14F-4D97-AF65-F5344CB8AC3E}">
        <p14:creationId xmlns:p14="http://schemas.microsoft.com/office/powerpoint/2010/main" val="291087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Struktur der Datenbank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86CF1-557C-4F65-A129-22EE619C9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7" y="1173019"/>
            <a:ext cx="5440113" cy="47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Der T-Rex Sidescroller</vt:lpstr>
      <vt:lpstr>Inhaltsverzeichnis</vt:lpstr>
      <vt:lpstr>Idee</vt:lpstr>
      <vt:lpstr>Struktur der Datenbank</vt:lpstr>
    </vt:vector>
  </TitlesOfParts>
  <Company>BKLK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musteruser</dc:creator>
  <cp:lastModifiedBy>Tobias Drees</cp:lastModifiedBy>
  <cp:revision>16</cp:revision>
  <dcterms:created xsi:type="dcterms:W3CDTF">2018-11-21T07:54:27Z</dcterms:created>
  <dcterms:modified xsi:type="dcterms:W3CDTF">2018-11-26T16:58:31Z</dcterms:modified>
</cp:coreProperties>
</file>