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40884-6F18-F956-8692-8CD705EF9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8DCD20-707C-296D-F4D9-2FFEAA912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98831-60A5-EE74-77A4-5EDEB399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0BA6B-6538-DE84-85AB-FAAA2901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33F55-B669-5B43-890B-F3E928E7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10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DEDCA-DFC7-0074-FEE7-27AE7DAA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BF087C-74CF-3EAB-F7C3-FA75B7FC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E33E8-B9F7-B6A9-A511-33660BD3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4AE05-D41A-0C35-535E-27EA87A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C0FAE0-8B1D-8CD7-17AC-41C7D878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76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F24744-380F-ECF9-5C30-9C5C7FCCA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6F3C4B-942D-1179-E601-0AC4269C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A48C0-4F78-E6AA-3A1F-C56E4D70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D8E98-9B35-DC71-C6CE-1C6F1018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1622C6-98A6-E2FE-7D5C-D1146069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29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685AB-AF34-5B6A-050A-D0B1EDA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934E8-6241-E74A-2877-7F01FA97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B41F13-761A-B622-DD94-A52C29AD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2653D-5578-B25C-7B08-D459E028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B6DCE-7E10-FA1C-6753-460E56BD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9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4A075-9D48-0D07-4C2E-B8379A13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3C9B43-76C9-792F-AAEF-D624F31A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95846-501E-1323-5061-6CCEC222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F990F-76C2-F43E-856C-8D0906A3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07926-CA8D-62D7-4614-F9690325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3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64A3E-B133-CF62-F674-981ED780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C3882-2963-44C0-BB12-46C42471A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784921-FCF5-4976-D260-2F9A87B6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2D21F-62A3-7FEA-1748-7D685807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F375FD-3634-F334-E4B3-CAB6D21F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24E4D-CC1B-6EF5-6997-51D8B1E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2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562B-4988-D352-9BBF-9482F673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A0E8D1-4AB0-5655-05DA-A33CCCC6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E54B11-CF14-2CB7-844D-AE566FDB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A7B89C-57DA-E497-D961-A7A4BD7C7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E7025E-16F5-9FBA-7384-42F521B24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979F6B-AD4B-AE3D-DB08-E6351F77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D9A9C8-FCE9-ADC5-2344-3BD5AAEB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7B3662-768A-70C2-0B1E-949F51C8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96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FB2B0-FB9F-5858-B295-8EEEF7C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91BAD7-3F6F-5127-EF75-0129760B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806A07-35EB-1A6B-737D-EFDA7EE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8EB20E-6819-AA34-18FF-852F3903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2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87186C-0308-A53F-1699-D4BCEB65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1877FB-B361-0E65-3D99-AE7E4566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10D7FF-7DFE-81EA-D48D-B14902C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9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C74C8-4B9A-180E-D02A-5E98705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0C228-8CF3-94EF-76EA-9D04BCFE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821C5E-E4B2-D7D9-8892-A92D3457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CB7236-A001-F592-988A-F407073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FBF122-8011-8BDD-4866-E5899BC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08398-225C-491D-6EEB-4F02CEF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78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7EA4F-1C1B-9D67-55F8-EA7A588F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5D563E-01C8-7961-4450-6E55ACC0A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584B6B-6E67-DC6E-F5BB-895432B7D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91B109-E9B5-527D-195B-48EC9F83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D5BA0-8E8A-2154-00DE-80FD25F9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73B21-E396-EB5C-FDD3-D978D83D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1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3486C9-69E8-49A3-7C0E-EC4B3524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0EC7DD-31A7-CA23-B37E-112C5A66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9814C-2E56-0421-1BF4-6ACCB0E7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7134-F53E-46A8-A77B-F7904E99A889}" type="datetimeFigureOut">
              <a:rPr lang="de-DE" smtClean="0"/>
              <a:t>30.06.2025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AD31D-E8B0-AA71-5AA1-62DEFB691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101C2-E482-B7C1-FA7C-A65BC5444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9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CBF49E8-1406-BCE1-4C5D-B82768A47A75}"/>
              </a:ext>
            </a:extLst>
          </p:cNvPr>
          <p:cNvSpPr/>
          <p:nvPr/>
        </p:nvSpPr>
        <p:spPr>
          <a:xfrm>
            <a:off x="5325708" y="2197455"/>
            <a:ext cx="1225898" cy="733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Ubuntu" panose="020B0504030602030204" pitchFamily="34" charset="0"/>
              </a:rPr>
              <a:t>LTE-Router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9D0307D-17B8-2311-2304-B671FA39230F}"/>
              </a:ext>
            </a:extLst>
          </p:cNvPr>
          <p:cNvSpPr/>
          <p:nvPr/>
        </p:nvSpPr>
        <p:spPr>
          <a:xfrm>
            <a:off x="2009780" y="4226542"/>
            <a:ext cx="1225898" cy="733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Ubuntu" panose="020B0504030602030204" pitchFamily="34" charset="0"/>
              </a:rPr>
              <a:t>Yachta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00F68B1-3114-0334-0451-1F28B8EAEC09}"/>
              </a:ext>
            </a:extLst>
          </p:cNvPr>
          <p:cNvSpPr/>
          <p:nvPr/>
        </p:nvSpPr>
        <p:spPr>
          <a:xfrm>
            <a:off x="5325708" y="4227817"/>
            <a:ext cx="1225898" cy="733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Ubuntu" panose="020B0504030602030204" pitchFamily="34" charset="0"/>
              </a:rPr>
              <a:t>OBP60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465CC62-7F07-3CF8-F4D0-DCA1B7609956}"/>
              </a:ext>
            </a:extLst>
          </p:cNvPr>
          <p:cNvSpPr/>
          <p:nvPr/>
        </p:nvSpPr>
        <p:spPr>
          <a:xfrm>
            <a:off x="9182810" y="4189969"/>
            <a:ext cx="1225898" cy="733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Ubuntu" panose="020B0504030602030204" pitchFamily="34" charset="0"/>
              </a:rPr>
              <a:t>Tablet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EB16457-8031-78BC-B360-68484D6AF743}"/>
              </a:ext>
            </a:extLst>
          </p:cNvPr>
          <p:cNvCxnSpPr>
            <a:cxnSpLocks/>
          </p:cNvCxnSpPr>
          <p:nvPr/>
        </p:nvCxnSpPr>
        <p:spPr>
          <a:xfrm flipV="1">
            <a:off x="6534971" y="4556734"/>
            <a:ext cx="2647839" cy="6630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CD779B3-14E7-AC04-C47A-FB517F85EBE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235678" y="4593307"/>
            <a:ext cx="2090030" cy="12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E4169CE-7504-284A-D715-0F0C079C3E8A}"/>
              </a:ext>
            </a:extLst>
          </p:cNvPr>
          <p:cNvSpPr txBox="1"/>
          <p:nvPr/>
        </p:nvSpPr>
        <p:spPr>
          <a:xfrm>
            <a:off x="5418300" y="2927982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192.168.1.1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6F4B0BE-E58C-8D3C-9AC3-02516E29F676}"/>
              </a:ext>
            </a:extLst>
          </p:cNvPr>
          <p:cNvSpPr txBox="1"/>
          <p:nvPr/>
        </p:nvSpPr>
        <p:spPr>
          <a:xfrm>
            <a:off x="2024204" y="4989251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192.168.1.102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BADF732-F39E-FC05-8098-3014902011DE}"/>
              </a:ext>
            </a:extLst>
          </p:cNvPr>
          <p:cNvSpPr txBox="1"/>
          <p:nvPr/>
        </p:nvSpPr>
        <p:spPr>
          <a:xfrm>
            <a:off x="5332920" y="392659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192.168.1.101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D15AE1F-8F82-FF5D-FFE3-633E8B41F2D3}"/>
              </a:ext>
            </a:extLst>
          </p:cNvPr>
          <p:cNvSpPr txBox="1"/>
          <p:nvPr/>
        </p:nvSpPr>
        <p:spPr>
          <a:xfrm>
            <a:off x="9213529" y="4923499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192.168.1.103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F120E88-DD16-05C6-BE90-035737A2E017}"/>
              </a:ext>
            </a:extLst>
          </p:cNvPr>
          <p:cNvSpPr txBox="1"/>
          <p:nvPr/>
        </p:nvSpPr>
        <p:spPr>
          <a:xfrm>
            <a:off x="4620044" y="430322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Client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385730-B060-F8A2-561E-37319C2C133E}"/>
              </a:ext>
            </a:extLst>
          </p:cNvPr>
          <p:cNvSpPr txBox="1"/>
          <p:nvPr/>
        </p:nvSpPr>
        <p:spPr>
          <a:xfrm>
            <a:off x="8491509" y="4253776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Client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CCF166A-A63E-A393-7F33-AF112AADCA70}"/>
              </a:ext>
            </a:extLst>
          </p:cNvPr>
          <p:cNvSpPr txBox="1"/>
          <p:nvPr/>
        </p:nvSpPr>
        <p:spPr>
          <a:xfrm>
            <a:off x="3250102" y="4303222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Server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F7FD8C-7594-F34F-2DB9-1F65D76F1612}"/>
              </a:ext>
            </a:extLst>
          </p:cNvPr>
          <p:cNvSpPr txBox="1"/>
          <p:nvPr/>
        </p:nvSpPr>
        <p:spPr>
          <a:xfrm>
            <a:off x="7265611" y="3504122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Server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2A19CB1-CBE6-FA8E-F8F4-2D70C168BAC3}"/>
              </a:ext>
            </a:extLst>
          </p:cNvPr>
          <p:cNvSpPr txBox="1"/>
          <p:nvPr/>
        </p:nvSpPr>
        <p:spPr>
          <a:xfrm>
            <a:off x="3250102" y="4607667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Port 6666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AC7C927-E732-7E11-3AC4-DCB6215322E0}"/>
              </a:ext>
            </a:extLst>
          </p:cNvPr>
          <p:cNvSpPr txBox="1"/>
          <p:nvPr/>
        </p:nvSpPr>
        <p:spPr>
          <a:xfrm>
            <a:off x="6486829" y="459112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Port 10110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A636C18-E38F-C74D-2939-CE89AD3440B5}"/>
              </a:ext>
            </a:extLst>
          </p:cNvPr>
          <p:cNvSpPr txBox="1"/>
          <p:nvPr/>
        </p:nvSpPr>
        <p:spPr>
          <a:xfrm>
            <a:off x="3624056" y="4036994"/>
            <a:ext cx="1415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TCP NMEA0183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31D4927-BFF2-CDA5-AF57-8E85D2F59638}"/>
              </a:ext>
            </a:extLst>
          </p:cNvPr>
          <p:cNvSpPr txBox="1"/>
          <p:nvPr/>
        </p:nvSpPr>
        <p:spPr>
          <a:xfrm>
            <a:off x="7347481" y="4036994"/>
            <a:ext cx="1415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TCP NMEA0183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D2F76A8B-9503-795C-B9F0-BB72D1D5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47" y="1803465"/>
            <a:ext cx="819264" cy="32389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67606A14-7A25-1869-02F5-8F3C110F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285" y="3769343"/>
            <a:ext cx="819264" cy="323895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4636827A-5D39-C678-1B76-4E20C88D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47" y="3782028"/>
            <a:ext cx="819264" cy="323895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E5B23EA-6F9B-1EE7-96EC-3EF77ADC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35" y="3784189"/>
            <a:ext cx="819264" cy="323895"/>
          </a:xfrm>
          <a:prstGeom prst="rect">
            <a:avLst/>
          </a:prstGeom>
        </p:spPr>
      </p:pic>
      <p:sp>
        <p:nvSpPr>
          <p:cNvPr id="55" name="Wolke 54">
            <a:extLst>
              <a:ext uri="{FF2B5EF4-FFF2-40B4-BE49-F238E27FC236}">
                <a16:creationId xmlns:a16="http://schemas.microsoft.com/office/drawing/2014/main" id="{3961BD10-51FA-18F4-9C1B-71C91E55E26C}"/>
              </a:ext>
            </a:extLst>
          </p:cNvPr>
          <p:cNvSpPr/>
          <p:nvPr/>
        </p:nvSpPr>
        <p:spPr>
          <a:xfrm>
            <a:off x="5115776" y="459700"/>
            <a:ext cx="1460331" cy="870708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Ubuntu" panose="020B0504030602030204" pitchFamily="34" charset="0"/>
              </a:rPr>
              <a:t>Internet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329E864-ECE7-A4D0-60C2-1F73438B9619}"/>
              </a:ext>
            </a:extLst>
          </p:cNvPr>
          <p:cNvCxnSpPr>
            <a:stCxn id="55" idx="1"/>
          </p:cNvCxnSpPr>
          <p:nvPr/>
        </p:nvCxnSpPr>
        <p:spPr>
          <a:xfrm flipH="1">
            <a:off x="5845941" y="1329481"/>
            <a:ext cx="1" cy="8679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A8B08D84-AD14-2466-BE7B-D84D208BDF21}"/>
              </a:ext>
            </a:extLst>
          </p:cNvPr>
          <p:cNvSpPr/>
          <p:nvPr/>
        </p:nvSpPr>
        <p:spPr>
          <a:xfrm>
            <a:off x="5350209" y="5634982"/>
            <a:ext cx="1225898" cy="733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Ubuntu" panose="020B0504030602030204" pitchFamily="34" charset="0"/>
              </a:rPr>
              <a:t>NMEA2000 Bus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B956D56-9699-6EDC-D432-9DAE607D5673}"/>
              </a:ext>
            </a:extLst>
          </p:cNvPr>
          <p:cNvCxnSpPr>
            <a:cxnSpLocks/>
            <a:stCxn id="6" idx="2"/>
            <a:endCxn id="58" idx="0"/>
          </p:cNvCxnSpPr>
          <p:nvPr/>
        </p:nvCxnSpPr>
        <p:spPr>
          <a:xfrm>
            <a:off x="5938657" y="4961347"/>
            <a:ext cx="24501" cy="67363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C477C35-8466-6C11-FDF0-F1BA519689C8}"/>
              </a:ext>
            </a:extLst>
          </p:cNvPr>
          <p:cNvSpPr txBox="1"/>
          <p:nvPr/>
        </p:nvSpPr>
        <p:spPr>
          <a:xfrm>
            <a:off x="5969376" y="5173896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CAN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0F185E9-F637-F989-024C-E813230ECB3D}"/>
              </a:ext>
            </a:extLst>
          </p:cNvPr>
          <p:cNvSpPr txBox="1"/>
          <p:nvPr/>
        </p:nvSpPr>
        <p:spPr>
          <a:xfrm>
            <a:off x="5039589" y="153765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4G / 5G</a:t>
            </a:r>
          </a:p>
        </p:txBody>
      </p:sp>
    </p:spTree>
    <p:extLst>
      <p:ext uri="{BB962C8B-B14F-4D97-AF65-F5344CB8AC3E}">
        <p14:creationId xmlns:p14="http://schemas.microsoft.com/office/powerpoint/2010/main" val="206860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Walter</dc:creator>
  <cp:lastModifiedBy>Norbert Walter</cp:lastModifiedBy>
  <cp:revision>3</cp:revision>
  <dcterms:created xsi:type="dcterms:W3CDTF">2025-05-10T11:41:58Z</dcterms:created>
  <dcterms:modified xsi:type="dcterms:W3CDTF">2025-06-30T08:27:15Z</dcterms:modified>
</cp:coreProperties>
</file>