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6" r:id="rId7"/>
    <p:sldId id="268" r:id="rId8"/>
    <p:sldId id="263" r:id="rId9"/>
    <p:sldId id="267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5" autoAdjust="0"/>
  </p:normalViewPr>
  <p:slideViewPr>
    <p:cSldViewPr snapToGrid="0">
      <p:cViewPr varScale="1">
        <p:scale>
          <a:sx n="67" d="100"/>
          <a:sy n="67" d="100"/>
        </p:scale>
        <p:origin x="-35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B7AB5-39EF-4D36-ADC6-70DF8AA4ADE4}" type="datetimeFigureOut">
              <a:rPr lang="da-DK"/>
              <a:t>27-11-2014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4D8DD-57FE-488E-91CE-2808D497FDCA}" type="slidenum">
              <a:rPr lang="da-DK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855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D8DD-57FE-488E-91CE-2808D497FDCA}" type="slidenum">
              <a:rPr lang="da-DK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593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D8DD-57FE-488E-91CE-2808D497FDCA}" type="slidenum">
              <a:rPr lang="da-DK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184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D8DD-57FE-488E-91CE-2808D497FDCA}" type="slidenum">
              <a:rPr lang="da-DK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461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D8DD-57FE-488E-91CE-2808D497FDCA}" type="slidenum">
              <a:rPr lang="da-DK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98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D8DD-57FE-488E-91CE-2808D497FDCA}" type="slidenum">
              <a:rPr lang="da-DK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201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D8DD-57FE-488E-91CE-2808D497FDCA}" type="slidenum">
              <a:rPr lang="da-DK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420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D8DD-57FE-488E-91CE-2808D497FDCA}" type="slidenum">
              <a:rPr lang="da-DK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377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D8DD-57FE-488E-91CE-2808D497FDCA}" type="slidenum">
              <a:rPr lang="da-DK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7619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D8DD-57FE-488E-91CE-2808D497FDCA}" type="slidenum">
              <a:rPr lang="da-DK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931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da-D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E7F428-2D18-4E17-A9AD-1AEB088A6BC8}" type="datetimeFigureOut">
              <a:rPr lang="da-DK" smtClean="0"/>
              <a:pPr/>
              <a:t>27-11-2014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41C51E-0ACF-4ADF-93F5-D89C7CF2E7D9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400" dirty="0" smtClean="0">
                <a:latin typeface="Kabel Bk BT" pitchFamily="34" charset="0"/>
              </a:rPr>
              <a:t>TuristApp v.4</a:t>
            </a:r>
            <a:endParaRPr lang="da-DK" sz="4400" dirty="0">
              <a:latin typeface="Kabel Bk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>
                <a:latin typeface="Browallia New" pitchFamily="34" charset="-34"/>
                <a:cs typeface="Browallia New" pitchFamily="34" charset="-34"/>
              </a:rPr>
              <a:t>Roskilde</a:t>
            </a:r>
            <a:r>
              <a:rPr lang="da-DK" baseline="0" dirty="0" smtClean="0">
                <a:latin typeface="Browallia New" pitchFamily="34" charset="-34"/>
                <a:cs typeface="Browallia New" pitchFamily="34" charset="-34"/>
              </a:rPr>
              <a:t> – InsideOut</a:t>
            </a:r>
          </a:p>
        </p:txBody>
      </p:sp>
    </p:spTree>
    <p:extLst>
      <p:ext uri="{BB962C8B-B14F-4D97-AF65-F5344CB8AC3E}">
        <p14:creationId xmlns:p14="http://schemas.microsoft.com/office/powerpoint/2010/main" val="1155375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/>
              <a:t>Projekt idé</a:t>
            </a:r>
          </a:p>
          <a:p>
            <a:r>
              <a:rPr lang="da-DK"/>
              <a:t>Use-cases</a:t>
            </a:r>
          </a:p>
          <a:p>
            <a:r>
              <a:rPr lang="da-DK"/>
              <a:t>Domænemodel</a:t>
            </a:r>
          </a:p>
          <a:p>
            <a:r>
              <a:rPr lang="da-DK"/>
              <a:t>Klassediagram</a:t>
            </a:r>
          </a:p>
          <a:p>
            <a:r>
              <a:rPr lang="da-DK"/>
              <a:t>Sekvensdiagram</a:t>
            </a:r>
          </a:p>
          <a:p>
            <a:r>
              <a:rPr lang="da-DK"/>
              <a:t>Funktioner</a:t>
            </a:r>
          </a:p>
          <a:p>
            <a:r>
              <a:rPr lang="da-DK"/>
              <a:t>Screendumps</a:t>
            </a:r>
          </a:p>
          <a:p>
            <a:r>
              <a:rPr lang="da-DK"/>
              <a:t>Projektafslutning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Kabel Bk BT" pitchFamily="34" charset="0"/>
              </a:rPr>
              <a:t>Projektarbejde</a:t>
            </a:r>
          </a:p>
        </p:txBody>
      </p:sp>
    </p:spTree>
    <p:extLst>
      <p:ext uri="{BB962C8B-B14F-4D97-AF65-F5344CB8AC3E}">
        <p14:creationId xmlns:p14="http://schemas.microsoft.com/office/powerpoint/2010/main" val="485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Kabel Bk BT" pitchFamily="34" charset="0"/>
              </a:rPr>
              <a:t>Domænemodel</a:t>
            </a:r>
          </a:p>
        </p:txBody>
      </p:sp>
      <p:pic>
        <p:nvPicPr>
          <p:cNvPr id="1026" name="Picture 2" descr="C:\Users\Tobias\Dropbox\Datamatikker RO DA 14E 1R\App v4.1 (Roskilde Turist)\Dumps\domainmod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7712" y="1207712"/>
            <a:ext cx="9751602" cy="4948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62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Kabel Bk BT" pitchFamily="34" charset="0"/>
              </a:rPr>
              <a:t>Klassediagram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70" y="1219200"/>
            <a:ext cx="9866859" cy="4937125"/>
          </a:xfrm>
        </p:spPr>
      </p:pic>
    </p:spTree>
    <p:extLst>
      <p:ext uri="{BB962C8B-B14F-4D97-AF65-F5344CB8AC3E}">
        <p14:creationId xmlns:p14="http://schemas.microsoft.com/office/powerpoint/2010/main" val="30767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Kabel Bk BT" pitchFamily="34" charset="0"/>
              </a:rPr>
              <a:t>Sekvensdiagram for ratingfunktion</a:t>
            </a:r>
          </a:p>
        </p:txBody>
      </p:sp>
      <p:pic>
        <p:nvPicPr>
          <p:cNvPr id="5" name="Pladsholder til indhold 4" descr="sekvensdiagramrating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976973" y="1219200"/>
            <a:ext cx="8238054" cy="4937125"/>
          </a:xfrm>
        </p:spPr>
      </p:pic>
    </p:spTree>
    <p:extLst>
      <p:ext uri="{BB962C8B-B14F-4D97-AF65-F5344CB8AC3E}">
        <p14:creationId xmlns:p14="http://schemas.microsoft.com/office/powerpoint/2010/main" val="11675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Kabel Bk BT" pitchFamily="34" charset="0"/>
              </a:rPr>
              <a:t>Sekvensdiagram for valg af leverandør</a:t>
            </a:r>
          </a:p>
        </p:txBody>
      </p:sp>
      <p:pic>
        <p:nvPicPr>
          <p:cNvPr id="5" name="Pladsholder til indhold 4" descr="sekvensdiagrambutik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493712" y="1207712"/>
            <a:ext cx="5187082" cy="5095875"/>
          </a:xfrm>
        </p:spPr>
      </p:pic>
    </p:spTree>
    <p:extLst>
      <p:ext uri="{BB962C8B-B14F-4D97-AF65-F5344CB8AC3E}">
        <p14:creationId xmlns:p14="http://schemas.microsoft.com/office/powerpoint/2010/main" val="2902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Kabel Bk BT" pitchFamily="34" charset="0"/>
              </a:rPr>
              <a:t>App – Funktioner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/>
              <a:t>Bruger Login</a:t>
            </a:r>
          </a:p>
          <a:p>
            <a:r>
              <a:rPr lang="da-DK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56962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 descr="login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705302" y="1219200"/>
            <a:ext cx="8781396" cy="4937125"/>
          </a:xfrm>
          <a:prstGeom prst="rect">
            <a:avLst/>
          </a:prstGeom>
        </p:spPr>
      </p:pic>
      <p:pic>
        <p:nvPicPr>
          <p:cNvPr id="5" name="Billede 4" descr="kontak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10920" y="1222090"/>
            <a:ext cx="8766175" cy="4916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Kabel Bk BT" pitchFamily="34" charset="0"/>
              </a:rPr>
              <a:t>App – Screendumps</a:t>
            </a:r>
          </a:p>
        </p:txBody>
      </p:sp>
      <p:pic>
        <p:nvPicPr>
          <p:cNvPr id="3" name="Billede 2" descr="li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297" y="1222090"/>
            <a:ext cx="8746761" cy="49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Kabel Bk BT" pitchFamily="34" charset="0"/>
              </a:rPr>
              <a:t>Projekt Afslutning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/>
              <a:t>Resultat af planlægning</a:t>
            </a:r>
          </a:p>
          <a:p>
            <a:r>
              <a:rPr lang="da-DK"/>
              <a:t>Resultat af arbejdet</a:t>
            </a:r>
          </a:p>
        </p:txBody>
      </p:sp>
    </p:spTree>
    <p:extLst>
      <p:ext uri="{BB962C8B-B14F-4D97-AF65-F5344CB8AC3E}">
        <p14:creationId xmlns:p14="http://schemas.microsoft.com/office/powerpoint/2010/main" val="27697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31</Words>
  <Application>Microsoft Office PowerPoint</Application>
  <PresentationFormat>Widescreen</PresentationFormat>
  <Paragraphs>14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0" baseType="lpstr">
      <vt:lpstr>Origin</vt:lpstr>
      <vt:lpstr>TuristApp v.4</vt:lpstr>
      <vt:lpstr>Projektarbejde</vt:lpstr>
      <vt:lpstr>Domænemodel</vt:lpstr>
      <vt:lpstr>Klassediagram</vt:lpstr>
      <vt:lpstr>Sekvensdiagram for ratingfunktion</vt:lpstr>
      <vt:lpstr>Sekvensdiagram for valg af leverandør</vt:lpstr>
      <vt:lpstr>App – Funktioner</vt:lpstr>
      <vt:lpstr>App – Screendumps</vt:lpstr>
      <vt:lpstr>Projekt Afslutning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TuristApp v.4</dc:title>
  <dc:creator>Allan Storgaard</dc:creator>
  <cp:lastModifiedBy>Tobias Eriksen</cp:lastModifiedBy>
  <cp:revision>13</cp:revision>
  <dcterms:created xsi:type="dcterms:W3CDTF">2014-11-25T09:51:42Z</dcterms:created>
  <dcterms:modified xsi:type="dcterms:W3CDTF">2014-11-27T11:49:48Z</dcterms:modified>
</cp:coreProperties>
</file>