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70" r:id="rId7"/>
    <p:sldId id="271" r:id="rId8"/>
    <p:sldId id="272" r:id="rId9"/>
    <p:sldId id="266" r:id="rId10"/>
    <p:sldId id="268" r:id="rId11"/>
    <p:sldId id="267" r:id="rId12"/>
    <p:sldId id="269" r:id="rId13"/>
    <p:sldId id="259" r:id="rId14"/>
    <p:sldId id="273" r:id="rId15"/>
    <p:sldId id="274" r:id="rId16"/>
    <p:sldId id="275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FD04-4360-3D1A-5345-4A8779ED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776D4-E763-C8F0-B7DA-41248E80D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ACAE-26D1-779B-CEF5-988BA3C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FD09-04A9-E86C-06DB-BB470909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7C93-02D4-4352-B58A-8F1096F3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032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9975-FF14-D319-3D7B-FB46E4B7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1B144-86C2-57F8-93C1-F7701EAD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2083-6A30-B890-1862-F220109A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8B3A-DCD8-1473-2785-B3387CB8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5DA1-CD24-7C1C-AE55-098128E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21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0157-941F-D85D-5D5C-72CCB06E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0AE9-7F8E-1029-E1A3-7C0F52029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228F-9951-D0D6-3759-42DD8091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9B79-0F04-ED2C-7E73-4E266BF8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409B-9DF4-05B9-309B-C5102E01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373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506-C1D9-3A73-EC8A-FF13BCC8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6014-CA92-2110-0395-0721D16B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0BBD-566F-6D8D-E892-9B092599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995D-09CB-9F39-F029-D0D19016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B783-0D67-27D4-F861-B56CE303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24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D1F0-8B07-3773-5FB7-4D9189B0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1308F-E8CB-7D7F-4DBE-AB455C8E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8AB9-4898-591D-D3BA-9B0A283E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C30B-BBA0-8E6F-9836-1B1688FC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5E24-8C74-FDEC-E819-EFB54481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75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FE8C-F285-ABCF-9EAF-C5B63DB9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5784-7A34-AB74-0727-AFA194ABC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EC30-7BC2-A9A4-15EB-794F1CE1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1F738-738D-D83D-BE9B-BC0985D4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C4E89-6D94-30F8-E77B-C56B4D3A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A67DF-E48E-EE5A-2D0E-7FA5ED90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98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AF53-18BF-14BD-3798-CCF3EEE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4B0F-9D43-A287-4821-C7A56D78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9A6B9-FBA3-5D51-D14F-F13A6775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2A5B-E8A8-77A2-F6F1-9175890BC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19A0-0529-F5F4-596C-869DD1EF4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8FBBB-F082-6023-7085-70E36BC5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C2406-F9ED-2D68-D164-728E4701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17260-6E6F-587D-099D-4F065D7D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80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7A4A-DC60-0272-A6F9-89D011CC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7CD7C-7069-1EAE-1023-542CD8A6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0B3D4-0CBF-C68D-5E8A-531C605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D8BD7-D261-5050-C48D-D0AD883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1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0DB59-95FC-94A3-D708-5C6C63A5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FF48C-89DE-9778-93D5-563E629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E30E4-3FCB-7E76-45B7-7F9BBEAC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3FCC-F4A7-C492-C89C-CB041DE2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6BC8-E124-9D24-8A28-CFEDC954F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1B36-6ECC-7B91-49CE-39A6B397E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4631-DCEA-D066-E580-9392E68E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7DD91-10E3-5008-025A-276F340F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4BC7F-9433-9ECF-C108-FC158BD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704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A08D-0662-0669-9A41-F418E6F8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C0AF3-C856-1F32-60AF-4FA48FAF2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F4A2F-7ABA-7DE9-9C8D-807A26E6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F7FC-2EC9-E2C8-6FD7-BBA878B6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75C4C-06C1-FF0C-D247-CBFDA747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47E9-0B93-4A9C-14D7-8A1EBB85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83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71888-F1C9-73DF-AB64-2D779FD9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1D89-62A9-DE7F-626E-23A13DE5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FA0D-7976-6E8F-FDC2-20ECA3A1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D359-ED00-48C7-8A64-FDF226BCEE75}" type="datetimeFigureOut">
              <a:rPr lang="en-CH" smtClean="0"/>
              <a:t>05/01/2023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AC01-1AE3-D47B-0964-7854FA9D9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0D2B-1070-76F1-04BE-81E71A1D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00EC-DF99-4878-81C5-18BDE2F9F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67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ukomic@students.zhaw.ch" TargetMode="External"/><Relationship Id="rId2" Type="http://schemas.openxmlformats.org/officeDocument/2006/relationships/hyperlink" Target="mailto:hillgre1@students.zhaw.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atzetob@students.zhaw.c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4898-ED6E-E7EB-A6EB-0397D3F60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>
                <a:effectLst/>
              </a:rPr>
              <a:t>Data Analytics, </a:t>
            </a:r>
            <a:r>
              <a:rPr lang="en-CH" b="1" i="0">
                <a:effectLst/>
              </a:rPr>
              <a:t>Final Project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DF3D6-084F-686F-1C0D-8D599B028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Hill </a:t>
            </a:r>
            <a:r>
              <a:rPr lang="en-US">
                <a:hlinkClick r:id="rId2"/>
              </a:rPr>
              <a:t>hillgre1@students.zhaw.ch</a:t>
            </a:r>
            <a:r>
              <a:rPr lang="en-CH"/>
              <a:t> </a:t>
            </a:r>
            <a:endParaRPr lang="en-US"/>
          </a:p>
          <a:p>
            <a:r>
              <a:rPr lang="en-US"/>
              <a:t>Michael Neukom </a:t>
            </a:r>
            <a:r>
              <a:rPr lang="en-US">
                <a:hlinkClick r:id="rId3"/>
              </a:rPr>
              <a:t>neukomic@students.zhaw.ch</a:t>
            </a:r>
            <a:r>
              <a:rPr lang="en-CH"/>
              <a:t> </a:t>
            </a:r>
            <a:endParaRPr lang="en-US"/>
          </a:p>
          <a:p>
            <a:r>
              <a:rPr lang="en-US"/>
              <a:t>Tobias Fatzer </a:t>
            </a:r>
            <a:r>
              <a:rPr lang="en-US">
                <a:hlinkClick r:id="rId4"/>
              </a:rPr>
              <a:t>fatzetob@students.zhaw.ch</a:t>
            </a:r>
            <a:r>
              <a:rPr lang="en-CH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217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Prep</a:t>
            </a:r>
            <a:r>
              <a:rPr lang="de-CH" dirty="0"/>
              <a:t>a</a:t>
            </a:r>
            <a:r>
              <a:rPr lang="en-CH" dirty="0"/>
              <a:t>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CH" dirty="0" err="1"/>
              <a:t>plit</a:t>
            </a:r>
            <a:r>
              <a:rPr lang="en-CH" dirty="0"/>
              <a:t> the values ‘</a:t>
            </a:r>
            <a:r>
              <a:rPr lang="en-CH" dirty="0" err="1"/>
              <a:t>genussreife_raw</a:t>
            </a:r>
            <a:r>
              <a:rPr lang="en-CH" dirty="0"/>
              <a:t>’ in prep</a:t>
            </a:r>
            <a:r>
              <a:rPr lang="de-CH" dirty="0"/>
              <a:t>a</a:t>
            </a:r>
            <a:r>
              <a:rPr lang="en-CH" dirty="0"/>
              <a:t>ration for the next step</a:t>
            </a:r>
          </a:p>
          <a:p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AC28E-3E35-E294-0BAE-2D52C866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078"/>
            <a:ext cx="4642370" cy="2531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2B5FD-9D58-8679-8CBB-4301EF4D0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1466"/>
            <a:ext cx="4386469" cy="29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Prep</a:t>
            </a:r>
            <a:r>
              <a:rPr lang="de-CH" dirty="0"/>
              <a:t>a</a:t>
            </a:r>
            <a:r>
              <a:rPr lang="en-CH" dirty="0"/>
              <a:t>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r>
              <a:rPr lang="en-US" dirty="0"/>
              <a:t>Imputation of missing values in the columns </a:t>
            </a:r>
            <a:r>
              <a:rPr lang="en-US" dirty="0" err="1"/>
              <a:t>prime_start</a:t>
            </a:r>
            <a:r>
              <a:rPr lang="en-US" dirty="0"/>
              <a:t> and </a:t>
            </a:r>
            <a:r>
              <a:rPr lang="en-US" dirty="0" err="1"/>
              <a:t>prime_end</a:t>
            </a:r>
            <a:r>
              <a:rPr lang="en-US" dirty="0"/>
              <a:t> using mean()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527E5-EE5B-5BB2-F950-91E75E99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2637384"/>
            <a:ext cx="925006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Prep</a:t>
            </a:r>
            <a:r>
              <a:rPr lang="de-CH" dirty="0"/>
              <a:t>a</a:t>
            </a:r>
            <a:r>
              <a:rPr lang="en-CH" dirty="0"/>
              <a:t>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r>
              <a:rPr lang="en-CH" dirty="0"/>
              <a:t>Created new variable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DF07F-57D4-4880-A0D3-2367572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5" y="2150260"/>
            <a:ext cx="9642820" cy="3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F80-BE80-877F-9F26-C0F5E930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Prep</a:t>
            </a:r>
            <a:r>
              <a:rPr lang="de-CH" dirty="0"/>
              <a:t>a</a:t>
            </a:r>
            <a:r>
              <a:rPr lang="en-CH" dirty="0"/>
              <a:t>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0065-AC7F-57E1-CC3A-9F1EDDC5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r>
              <a:rPr lang="en-CH" dirty="0"/>
              <a:t>Deleted duplicate values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de-CH" dirty="0"/>
              <a:t>D</a:t>
            </a:r>
            <a:r>
              <a:rPr lang="en-CH" dirty="0" err="1"/>
              <a:t>rop</a:t>
            </a:r>
            <a:r>
              <a:rPr lang="de-CH" dirty="0"/>
              <a:t>p</a:t>
            </a:r>
            <a:r>
              <a:rPr lang="en-CH" dirty="0"/>
              <a:t>ed datasets that had null in important fields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972A7-B120-E181-49CA-844E1E61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497"/>
            <a:ext cx="5449060" cy="176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7DBE-FD57-C083-9BBD-00FBDD5C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3885"/>
            <a:ext cx="7712027" cy="31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F80-BE80-877F-9F26-C0F5E930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Prep</a:t>
            </a:r>
            <a:r>
              <a:rPr lang="de-CH" dirty="0"/>
              <a:t>a</a:t>
            </a:r>
            <a:r>
              <a:rPr lang="en-CH" dirty="0"/>
              <a:t>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0065-AC7F-57E1-CC3A-9F1EDDC5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r>
              <a:rPr lang="en-CH" dirty="0"/>
              <a:t>Export to MySQL Database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EBA46-FC56-B1A5-7C6A-C7E0934B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2019844"/>
            <a:ext cx="10621857" cy="4077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6AFBCB-04B2-B9B1-D94E-04EA237A23A7}"/>
              </a:ext>
            </a:extLst>
          </p:cNvPr>
          <p:cNvSpPr/>
          <p:nvPr/>
        </p:nvSpPr>
        <p:spPr>
          <a:xfrm>
            <a:off x="5764696" y="2259518"/>
            <a:ext cx="1941443" cy="22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en-CH" dirty="0"/>
              <a:t>his is a password</a:t>
            </a:r>
          </a:p>
        </p:txBody>
      </p:sp>
    </p:spTree>
    <p:extLst>
      <p:ext uri="{BB962C8B-B14F-4D97-AF65-F5344CB8AC3E}">
        <p14:creationId xmlns:p14="http://schemas.microsoft.com/office/powerpoint/2010/main" val="203609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F80-BE80-877F-9F26-C0F5E930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Geocoding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0065-AC7F-57E1-CC3A-9F1EDDC5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48781-3C07-C689-6676-2327FEC8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1733313"/>
            <a:ext cx="567769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1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F80-BE80-877F-9F26-C0F5E930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Geocoding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0065-AC7F-57E1-CC3A-9F1EDDC5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282FB-E3C4-54B7-891C-1775E4C2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789"/>
            <a:ext cx="4372585" cy="2715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792E4-0A00-930F-B654-230C550C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15" y="852784"/>
            <a:ext cx="527758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9168-D47B-428A-AB0B-C1C4205B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763B-6B13-18BD-7660-C430E857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721142"/>
          </a:xfrm>
        </p:spPr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2330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56BD-888D-9155-9097-C22C9412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Modelling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6018-4142-9D40-DE01-DE36AAFF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721142"/>
          </a:xfrm>
        </p:spPr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226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2C85-8779-D20C-FADD-3E84B2C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6517-B7CE-C25F-0406-5AD983FA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0"/>
            <a:ext cx="10515600" cy="4721143"/>
          </a:xfrm>
        </p:spPr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3098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5349-9253-AA40-F235-169E253E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AA99-EA20-7039-74A8-2C6D3055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21"/>
            <a:ext cx="10515600" cy="4835442"/>
          </a:xfrm>
        </p:spPr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4543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7F59-B7B2-1936-AB2E-0C3ADD40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4C45-1446-09C1-482A-E1990E49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05"/>
            <a:ext cx="10515600" cy="4727158"/>
          </a:xfrm>
        </p:spPr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2479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16"/>
            <a:ext cx="10515600" cy="4799347"/>
          </a:xfrm>
        </p:spPr>
        <p:txBody>
          <a:bodyPr/>
          <a:lstStyle/>
          <a:p>
            <a:r>
              <a:rPr lang="en-CH" dirty="0"/>
              <a:t>Chrome Web Scraper Extension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BDB5-C117-FAEA-DF57-D9BC4FD8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19" y="2177715"/>
            <a:ext cx="6484588" cy="3444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FF5A6-3F01-C702-5174-3DB8C8F2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28" y="2787603"/>
            <a:ext cx="3061682" cy="14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47"/>
            <a:ext cx="10515600" cy="4787316"/>
          </a:xfrm>
        </p:spPr>
        <p:txBody>
          <a:bodyPr/>
          <a:lstStyle/>
          <a:p>
            <a:r>
              <a:rPr lang="en-CH" dirty="0"/>
              <a:t>Import with pandas csv reader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52D08-047C-5699-8951-BC3DB1E6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" t="262" r="13169" b="26001"/>
          <a:stretch/>
        </p:blipFill>
        <p:spPr>
          <a:xfrm>
            <a:off x="2730749" y="2081464"/>
            <a:ext cx="6730501" cy="39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/>
          <a:lstStyle/>
          <a:p>
            <a:r>
              <a:rPr lang="en-CH" dirty="0"/>
              <a:t>Importing missing data using </a:t>
            </a:r>
            <a:r>
              <a:rPr lang="en-CH" dirty="0" err="1"/>
              <a:t>href</a:t>
            </a:r>
            <a:r>
              <a:rPr lang="en-CH" dirty="0"/>
              <a:t> links scraped in previous step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58B38-F0C0-64B7-E493-FFC3835AD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" r="11678"/>
          <a:stretch/>
        </p:blipFill>
        <p:spPr>
          <a:xfrm>
            <a:off x="2794206" y="2332685"/>
            <a:ext cx="6603587" cy="39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0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/>
          <a:lstStyle/>
          <a:p>
            <a:r>
              <a:rPr lang="en-CH" dirty="0"/>
              <a:t>Implemented</a:t>
            </a:r>
            <a:r>
              <a:rPr lang="en-US" dirty="0"/>
              <a:t> latitude and longitude values using the </a:t>
            </a:r>
            <a:r>
              <a:rPr lang="en-US" dirty="0" err="1"/>
              <a:t>openstreetmap</a:t>
            </a:r>
            <a:r>
              <a:rPr lang="en-US" dirty="0"/>
              <a:t> Web API (Geocoding)</a:t>
            </a:r>
            <a:endParaRPr lang="en-CH" dirty="0"/>
          </a:p>
          <a:p>
            <a:r>
              <a:rPr lang="en-CH" dirty="0"/>
              <a:t>To reduce the number of queries to </a:t>
            </a:r>
          </a:p>
          <a:p>
            <a:pPr marL="0" indent="0">
              <a:buNone/>
            </a:pPr>
            <a:r>
              <a:rPr lang="en-CH" dirty="0"/>
              <a:t>the API we got a list of unique values </a:t>
            </a:r>
          </a:p>
          <a:p>
            <a:pPr marL="0" indent="0">
              <a:buNone/>
            </a:pPr>
            <a:r>
              <a:rPr lang="en-CH" dirty="0"/>
              <a:t>in the field ‘land’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01BF7-4B40-73A8-B407-D45F2269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66" y="2132508"/>
            <a:ext cx="436305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Query the API for each </a:t>
            </a:r>
          </a:p>
          <a:p>
            <a:pPr marL="0" indent="0">
              <a:buNone/>
            </a:pPr>
            <a:r>
              <a:rPr lang="en-CH" dirty="0"/>
              <a:t>value and write to </a:t>
            </a:r>
          </a:p>
          <a:p>
            <a:pPr marL="0" indent="0">
              <a:buNone/>
            </a:pPr>
            <a:r>
              <a:rPr lang="en-CH" dirty="0" err="1"/>
              <a:t>dataframe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E04CE-E460-10A8-C46A-49B17C7D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55" y="1168455"/>
            <a:ext cx="6551376" cy="50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Merge to existing </a:t>
            </a:r>
            <a:r>
              <a:rPr lang="en-CH" dirty="0" err="1"/>
              <a:t>dataframe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52E74-A877-A175-05F2-09FC083E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22" y="1899198"/>
            <a:ext cx="5858693" cy="124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707AF-990B-1A1C-8EF2-D6D48E50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35" y="3588723"/>
            <a:ext cx="10396330" cy="10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7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B208-EA03-7F85-68D5-24E2376C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Prep</a:t>
            </a:r>
            <a:r>
              <a:rPr lang="de-CH" dirty="0"/>
              <a:t>a</a:t>
            </a:r>
            <a:r>
              <a:rPr lang="en-CH" dirty="0"/>
              <a:t>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8E-F11E-F371-24DB-8C4399F9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r>
              <a:rPr lang="en-US" dirty="0"/>
              <a:t>Extract and save relevant information from raw data using regular expressions (regex)</a:t>
            </a:r>
            <a:endParaRPr lang="en-CH" dirty="0"/>
          </a:p>
          <a:p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7E5C4-0FFF-8AF7-4732-4BCB5ED6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5556"/>
            <a:ext cx="4982270" cy="316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D83FC-C816-E664-9379-66B446C2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92" y="2298927"/>
            <a:ext cx="524900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Analytics, Final Project</vt:lpstr>
      <vt:lpstr>Introduction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Geocoding the data</vt:lpstr>
      <vt:lpstr>Geocoding the data</vt:lpstr>
      <vt:lpstr>Exploratory Data Analysis</vt:lpstr>
      <vt:lpstr>Modelling Methods</vt:lpstr>
      <vt:lpstr>Results &amp; Discussion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Analytics, Final Project</dc:title>
  <dc:creator>Gregory</dc:creator>
  <cp:lastModifiedBy>Gregory</cp:lastModifiedBy>
  <cp:revision>1</cp:revision>
  <dcterms:created xsi:type="dcterms:W3CDTF">2023-01-05T18:19:06Z</dcterms:created>
  <dcterms:modified xsi:type="dcterms:W3CDTF">2023-01-05T18:52:01Z</dcterms:modified>
</cp:coreProperties>
</file>