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B6F48-CAE5-404C-9EFF-732F5B413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32487D-71C5-4981-A587-F794F570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9939B-319A-4955-A598-3255B4D9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CC36A-D3F3-405C-922E-A9522886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2C58A-6D55-457C-A32C-781DAB8E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1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6EAF-171B-49D9-9AE1-3FECB728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E2E694-1976-4DC4-9A80-EFB64848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DE831-9EB6-49F4-9695-D9A37BBB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1CC97-1629-47C7-9CD9-9A6FD45D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F4F70-F509-4767-AED8-3DBBCBDF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03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744F11-4B09-45D9-8E02-9130A6AB4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0E8194-3370-433F-B5B3-90171652D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92FEF-6656-4DE9-8B5D-A2E16400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96CBA-BA13-4656-AC1E-DE3EFC0C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7FDBE-D76E-411D-B98B-97193489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74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51B-174A-4460-AFC9-643CBF87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B8B1B-2166-4C8B-B8FA-2346BDBF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8C937-CCD7-49C0-BAF1-E394B4A4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A1081-F68A-46DB-8830-8071A0D7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54A41-14A8-447A-ADAE-6888A157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892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EA32-6D2E-4026-B805-1C8097B7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48B3E8-5AAB-48D9-A6AA-30546DC2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8758C-74A0-4776-8ACB-0F15EDE4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FA2E-1511-40CB-9B56-726E5272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06A95B-68DD-4835-B855-5B8CBEC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585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EB4E-D9C9-464F-87D3-68BFBBC6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C342A-F1C0-4506-8740-3FB4082A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B0340C-CC33-4952-BCC3-61BFCFAF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DF0E32-A7AB-473E-A1F7-04F77F39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7C35D4-531C-48CF-BA31-A707C47D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EFB802-4835-4791-89C2-19EE665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6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9B1E2-25EF-4340-B897-0CA987F9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37718-5268-4B6E-A566-9A5E824F4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0CD215-D6D3-462C-A93C-CC22CF02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24C907-0E0C-4C9E-B937-24D3E340F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8D0386-A992-48FD-B604-61F62EAE5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6D5B60-2210-45B7-AF1E-777F03A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F24683-1162-425D-8FE9-05E03D1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F3D672-A734-43CD-85AF-AC5130E0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267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CFD1C-AA3F-42D9-9872-4D10CA39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96631E-E15C-4D8E-92EC-A3D36B41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B7C20C-A1A9-4D49-BC53-2538A682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6F23EF-3779-409D-ACC4-A1B986E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85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96BBAE-5075-4269-A080-8330C1F7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189DCC-D6EF-4A9B-98A9-C3D9FB64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0565C7-CE95-423D-B000-33D830CA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897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F40E9-2CA8-4758-8756-73B44DAC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E2DD6-CD31-4780-969A-EE204B9D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D4C4A-376E-4C46-948A-9E76EFE8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CEEFB-4FB1-4961-8214-754EF8BB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B2D87-3B02-41DB-B1B6-01FC801F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6A2BA-9CC8-4D77-A9E3-DAF4851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195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C19E4-1ECC-40B1-A3EA-03D67B49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FB2D13-1A3C-47B3-B574-F28F7276D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85872C-EFA5-420F-A980-F0BBBCF5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BBAB8-19F7-45C1-B51B-D9F8AA50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035386-8022-43B0-A179-1A0D2EA1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8EC424-E867-400D-9E17-67BCA157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209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CA4B02-3F98-4D48-A37E-DE4A44A0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FCE33-39DB-4CB6-9799-EBC514B2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C7EC3-FB46-4E5E-A265-97D68F180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6B5A-B4F6-4C2A-8521-DA2D9E959793}" type="datetimeFigureOut">
              <a:rPr lang="es-ES_tradnl" smtClean="0"/>
              <a:t>10/05/2021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7FB98-8530-4564-8D1C-7057FB6E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4DB6B-AD12-4CB8-9FA7-467B3504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E15F-4B05-401F-A5B5-A3D342501B0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76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CFF8DD-8F72-4E72-A7F7-AAD636DFC6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56999C-FB5F-4294-9BA3-0518998CADA5}"/>
              </a:ext>
            </a:extLst>
          </p:cNvPr>
          <p:cNvSpPr/>
          <p:nvPr/>
        </p:nvSpPr>
        <p:spPr>
          <a:xfrm>
            <a:off x="0" y="-44971"/>
            <a:ext cx="12192000" cy="1184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4B50733-C3E2-47DE-BB8B-C1651B7CF863}"/>
              </a:ext>
            </a:extLst>
          </p:cNvPr>
          <p:cNvGrpSpPr/>
          <p:nvPr/>
        </p:nvGrpSpPr>
        <p:grpSpPr>
          <a:xfrm>
            <a:off x="134911" y="2323475"/>
            <a:ext cx="8794230" cy="3837483"/>
            <a:chOff x="134911" y="2323475"/>
            <a:chExt cx="8794230" cy="3837483"/>
          </a:xfrm>
          <a:noFill/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0C23A99-CA6E-432E-8144-10E785FC40FB}"/>
                </a:ext>
              </a:extLst>
            </p:cNvPr>
            <p:cNvSpPr/>
            <p:nvPr/>
          </p:nvSpPr>
          <p:spPr>
            <a:xfrm>
              <a:off x="134911" y="2323475"/>
              <a:ext cx="8794230" cy="38374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5BE62-2FB8-494B-A296-9FFE0F0D4E7A}"/>
                </a:ext>
              </a:extLst>
            </p:cNvPr>
            <p:cNvSpPr txBox="1"/>
            <p:nvPr/>
          </p:nvSpPr>
          <p:spPr>
            <a:xfrm>
              <a:off x="1721370" y="3457386"/>
              <a:ext cx="562131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600" dirty="0"/>
                <a:t>carrusel</a:t>
              </a:r>
              <a:endParaRPr lang="es-ES_tradnl" sz="96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6003EB6-5C76-4955-A492-6724434C04ED}"/>
              </a:ext>
            </a:extLst>
          </p:cNvPr>
          <p:cNvGrpSpPr/>
          <p:nvPr/>
        </p:nvGrpSpPr>
        <p:grpSpPr>
          <a:xfrm>
            <a:off x="9158990" y="1364105"/>
            <a:ext cx="2803161" cy="4796853"/>
            <a:chOff x="9158990" y="1364105"/>
            <a:chExt cx="2803161" cy="479685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3D7AC6-66B2-4003-9145-EE2CCE7F88C8}"/>
                </a:ext>
              </a:extLst>
            </p:cNvPr>
            <p:cNvSpPr/>
            <p:nvPr/>
          </p:nvSpPr>
          <p:spPr>
            <a:xfrm>
              <a:off x="9158990" y="1364105"/>
              <a:ext cx="2803161" cy="47968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DF5C92-C5DC-4D6E-95A7-3B282235965D}"/>
                </a:ext>
              </a:extLst>
            </p:cNvPr>
            <p:cNvSpPr txBox="1"/>
            <p:nvPr/>
          </p:nvSpPr>
          <p:spPr>
            <a:xfrm rot="3276997">
              <a:off x="9125787" y="2965026"/>
              <a:ext cx="2948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publicidad</a:t>
              </a:r>
              <a:endParaRPr lang="es-ES_tradnl" sz="48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2A3A3-EAA9-4D23-8F90-FEC1AC9AE5A9}"/>
              </a:ext>
            </a:extLst>
          </p:cNvPr>
          <p:cNvGrpSpPr/>
          <p:nvPr/>
        </p:nvGrpSpPr>
        <p:grpSpPr>
          <a:xfrm>
            <a:off x="134911" y="209861"/>
            <a:ext cx="2368446" cy="764499"/>
            <a:chOff x="134911" y="209862"/>
            <a:chExt cx="2368446" cy="7644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2786E54-FCA4-4BE1-AB59-B48604910200}"/>
                </a:ext>
              </a:extLst>
            </p:cNvPr>
            <p:cNvSpPr/>
            <p:nvPr/>
          </p:nvSpPr>
          <p:spPr>
            <a:xfrm>
              <a:off x="134911" y="209862"/>
              <a:ext cx="2368446" cy="764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4A370F-69C1-4979-A724-ABF4C0420239}"/>
                </a:ext>
              </a:extLst>
            </p:cNvPr>
            <p:cNvSpPr txBox="1"/>
            <p:nvPr/>
          </p:nvSpPr>
          <p:spPr>
            <a:xfrm>
              <a:off x="599605" y="407445"/>
              <a:ext cx="149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LOGO</a:t>
              </a:r>
              <a:endParaRPr lang="es-ES_tradnl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531230-64E5-4A2B-8D7D-0F88409CAE57}"/>
              </a:ext>
            </a:extLst>
          </p:cNvPr>
          <p:cNvGrpSpPr/>
          <p:nvPr/>
        </p:nvGrpSpPr>
        <p:grpSpPr>
          <a:xfrm>
            <a:off x="4212237" y="563748"/>
            <a:ext cx="7245248" cy="425602"/>
            <a:chOff x="4212237" y="563748"/>
            <a:chExt cx="7245248" cy="42560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1FC711B-E286-4B6B-8366-6FF08E6FC5B2}"/>
                </a:ext>
              </a:extLst>
            </p:cNvPr>
            <p:cNvSpPr/>
            <p:nvPr/>
          </p:nvSpPr>
          <p:spPr>
            <a:xfrm>
              <a:off x="4212237" y="563748"/>
              <a:ext cx="7245248" cy="412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32CCE16-5069-4A9D-AAA0-A9B071D9BA0D}"/>
                </a:ext>
              </a:extLst>
            </p:cNvPr>
            <p:cNvSpPr txBox="1"/>
            <p:nvPr/>
          </p:nvSpPr>
          <p:spPr>
            <a:xfrm>
              <a:off x="7175294" y="620018"/>
              <a:ext cx="186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Nav</a:t>
              </a:r>
              <a:r>
                <a:rPr lang="es-ES" dirty="0"/>
                <a:t> </a:t>
              </a:r>
              <a:r>
                <a:rPr lang="es-ES" dirty="0" err="1"/>
                <a:t>menu</a:t>
              </a:r>
              <a:endParaRPr lang="es-ES_tradnl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932277-C85C-40AF-9D1C-0C87CF159470}"/>
              </a:ext>
            </a:extLst>
          </p:cNvPr>
          <p:cNvGrpSpPr/>
          <p:nvPr/>
        </p:nvGrpSpPr>
        <p:grpSpPr>
          <a:xfrm>
            <a:off x="134911" y="1364105"/>
            <a:ext cx="8794230" cy="744167"/>
            <a:chOff x="134911" y="1364105"/>
            <a:chExt cx="8794230" cy="74416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95843E-2279-4577-A601-1931E9DC76C3}"/>
                </a:ext>
              </a:extLst>
            </p:cNvPr>
            <p:cNvSpPr/>
            <p:nvPr/>
          </p:nvSpPr>
          <p:spPr>
            <a:xfrm>
              <a:off x="134911" y="1364105"/>
              <a:ext cx="8794230" cy="744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35873F-0450-40E3-9552-50BD2BF7DC52}"/>
                </a:ext>
              </a:extLst>
            </p:cNvPr>
            <p:cNvSpPr txBox="1"/>
            <p:nvPr/>
          </p:nvSpPr>
          <p:spPr>
            <a:xfrm>
              <a:off x="399280" y="1579390"/>
              <a:ext cx="514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INTRO</a:t>
              </a:r>
              <a:endParaRPr lang="es-ES_tradnl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8FA3F58-F285-431D-9510-57F7E53E2F92}"/>
              </a:ext>
            </a:extLst>
          </p:cNvPr>
          <p:cNvGrpSpPr/>
          <p:nvPr/>
        </p:nvGrpSpPr>
        <p:grpSpPr>
          <a:xfrm>
            <a:off x="0" y="6445771"/>
            <a:ext cx="12192000" cy="487180"/>
            <a:chOff x="0" y="6370820"/>
            <a:chExt cx="12192000" cy="487180"/>
          </a:xfrm>
          <a:solidFill>
            <a:schemeClr val="accent1">
              <a:lumMod val="75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F34614E-E7DC-457E-BADA-BBDCDF42100E}"/>
                </a:ext>
              </a:extLst>
            </p:cNvPr>
            <p:cNvSpPr/>
            <p:nvPr/>
          </p:nvSpPr>
          <p:spPr>
            <a:xfrm>
              <a:off x="0" y="6370820"/>
              <a:ext cx="12192000" cy="48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980B204-89E2-41C8-8294-6E94AB4F84DF}"/>
                </a:ext>
              </a:extLst>
            </p:cNvPr>
            <p:cNvSpPr txBox="1"/>
            <p:nvPr/>
          </p:nvSpPr>
          <p:spPr>
            <a:xfrm>
              <a:off x="5456420" y="6429744"/>
              <a:ext cx="1279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footer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71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CFF8DD-8F72-4E72-A7F7-AAD636DFC6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56999C-FB5F-4294-9BA3-0518998CADA5}"/>
              </a:ext>
            </a:extLst>
          </p:cNvPr>
          <p:cNvSpPr/>
          <p:nvPr/>
        </p:nvSpPr>
        <p:spPr>
          <a:xfrm>
            <a:off x="0" y="-44971"/>
            <a:ext cx="12192000" cy="1184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4B50733-C3E2-47DE-BB8B-C1651B7CF863}"/>
              </a:ext>
            </a:extLst>
          </p:cNvPr>
          <p:cNvGrpSpPr/>
          <p:nvPr/>
        </p:nvGrpSpPr>
        <p:grpSpPr>
          <a:xfrm>
            <a:off x="134911" y="1364105"/>
            <a:ext cx="2089663" cy="4796853"/>
            <a:chOff x="134911" y="2323475"/>
            <a:chExt cx="8794230" cy="3837483"/>
          </a:xfrm>
          <a:noFill/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0C23A99-CA6E-432E-8144-10E785FC40FB}"/>
                </a:ext>
              </a:extLst>
            </p:cNvPr>
            <p:cNvSpPr/>
            <p:nvPr/>
          </p:nvSpPr>
          <p:spPr>
            <a:xfrm>
              <a:off x="134911" y="2323475"/>
              <a:ext cx="8794230" cy="38374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5BE62-2FB8-494B-A296-9FFE0F0D4E7A}"/>
                </a:ext>
              </a:extLst>
            </p:cNvPr>
            <p:cNvSpPr txBox="1"/>
            <p:nvPr/>
          </p:nvSpPr>
          <p:spPr>
            <a:xfrm>
              <a:off x="534452" y="3457386"/>
              <a:ext cx="7843593" cy="5663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/>
                <a:t>Formulario</a:t>
              </a:r>
            </a:p>
            <a:p>
              <a:pPr algn="ctr"/>
              <a:r>
                <a:rPr lang="es-ES" sz="2000" dirty="0"/>
                <a:t>filtro</a:t>
              </a:r>
              <a:endParaRPr lang="es-ES_tradnl" sz="20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6003EB6-5C76-4955-A492-6724434C04ED}"/>
              </a:ext>
            </a:extLst>
          </p:cNvPr>
          <p:cNvGrpSpPr/>
          <p:nvPr/>
        </p:nvGrpSpPr>
        <p:grpSpPr>
          <a:xfrm>
            <a:off x="9158990" y="1364105"/>
            <a:ext cx="2803161" cy="4796853"/>
            <a:chOff x="9158990" y="1364105"/>
            <a:chExt cx="2803161" cy="479685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3D7AC6-66B2-4003-9145-EE2CCE7F88C8}"/>
                </a:ext>
              </a:extLst>
            </p:cNvPr>
            <p:cNvSpPr/>
            <p:nvPr/>
          </p:nvSpPr>
          <p:spPr>
            <a:xfrm>
              <a:off x="9158990" y="1364105"/>
              <a:ext cx="2803161" cy="47968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DF5C92-C5DC-4D6E-95A7-3B282235965D}"/>
                </a:ext>
              </a:extLst>
            </p:cNvPr>
            <p:cNvSpPr txBox="1"/>
            <p:nvPr/>
          </p:nvSpPr>
          <p:spPr>
            <a:xfrm rot="3276997">
              <a:off x="9125787" y="2965026"/>
              <a:ext cx="2948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publicidad</a:t>
              </a:r>
              <a:endParaRPr lang="es-ES_tradnl" sz="48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2A3A3-EAA9-4D23-8F90-FEC1AC9AE5A9}"/>
              </a:ext>
            </a:extLst>
          </p:cNvPr>
          <p:cNvGrpSpPr/>
          <p:nvPr/>
        </p:nvGrpSpPr>
        <p:grpSpPr>
          <a:xfrm>
            <a:off x="134911" y="209861"/>
            <a:ext cx="2368446" cy="764499"/>
            <a:chOff x="134911" y="209862"/>
            <a:chExt cx="2368446" cy="7644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2786E54-FCA4-4BE1-AB59-B48604910200}"/>
                </a:ext>
              </a:extLst>
            </p:cNvPr>
            <p:cNvSpPr/>
            <p:nvPr/>
          </p:nvSpPr>
          <p:spPr>
            <a:xfrm>
              <a:off x="134911" y="209862"/>
              <a:ext cx="2368446" cy="764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4A370F-69C1-4979-A724-ABF4C0420239}"/>
                </a:ext>
              </a:extLst>
            </p:cNvPr>
            <p:cNvSpPr txBox="1"/>
            <p:nvPr/>
          </p:nvSpPr>
          <p:spPr>
            <a:xfrm>
              <a:off x="599605" y="407445"/>
              <a:ext cx="149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LOGO</a:t>
              </a:r>
              <a:endParaRPr lang="es-ES_tradnl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531230-64E5-4A2B-8D7D-0F88409CAE57}"/>
              </a:ext>
            </a:extLst>
          </p:cNvPr>
          <p:cNvGrpSpPr/>
          <p:nvPr/>
        </p:nvGrpSpPr>
        <p:grpSpPr>
          <a:xfrm>
            <a:off x="4212237" y="563748"/>
            <a:ext cx="7245248" cy="425602"/>
            <a:chOff x="4212237" y="563748"/>
            <a:chExt cx="7245248" cy="42560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1FC711B-E286-4B6B-8366-6FF08E6FC5B2}"/>
                </a:ext>
              </a:extLst>
            </p:cNvPr>
            <p:cNvSpPr/>
            <p:nvPr/>
          </p:nvSpPr>
          <p:spPr>
            <a:xfrm>
              <a:off x="4212237" y="563748"/>
              <a:ext cx="7245248" cy="412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32CCE16-5069-4A9D-AAA0-A9B071D9BA0D}"/>
                </a:ext>
              </a:extLst>
            </p:cNvPr>
            <p:cNvSpPr txBox="1"/>
            <p:nvPr/>
          </p:nvSpPr>
          <p:spPr>
            <a:xfrm>
              <a:off x="7175294" y="620018"/>
              <a:ext cx="186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Nav</a:t>
              </a:r>
              <a:r>
                <a:rPr lang="es-ES" dirty="0"/>
                <a:t> </a:t>
              </a:r>
              <a:r>
                <a:rPr lang="es-ES" dirty="0" err="1"/>
                <a:t>menu</a:t>
              </a:r>
              <a:endParaRPr lang="es-ES_tradnl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932277-C85C-40AF-9D1C-0C87CF159470}"/>
              </a:ext>
            </a:extLst>
          </p:cNvPr>
          <p:cNvGrpSpPr/>
          <p:nvPr/>
        </p:nvGrpSpPr>
        <p:grpSpPr>
          <a:xfrm>
            <a:off x="2342989" y="1364105"/>
            <a:ext cx="2153585" cy="3762532"/>
            <a:chOff x="-2946435" y="1352246"/>
            <a:chExt cx="8794230" cy="74416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95843E-2279-4577-A601-1931E9DC76C3}"/>
                </a:ext>
              </a:extLst>
            </p:cNvPr>
            <p:cNvSpPr/>
            <p:nvPr/>
          </p:nvSpPr>
          <p:spPr>
            <a:xfrm>
              <a:off x="-2946435" y="1352246"/>
              <a:ext cx="8794230" cy="744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35873F-0450-40E3-9552-50BD2BF7DC52}"/>
                </a:ext>
              </a:extLst>
            </p:cNvPr>
            <p:cNvSpPr txBox="1"/>
            <p:nvPr/>
          </p:nvSpPr>
          <p:spPr>
            <a:xfrm>
              <a:off x="-1526890" y="1429197"/>
              <a:ext cx="5147082" cy="7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tarjeta</a:t>
              </a:r>
              <a:endParaRPr lang="es-ES_tradnl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8FA3F58-F285-431D-9510-57F7E53E2F92}"/>
              </a:ext>
            </a:extLst>
          </p:cNvPr>
          <p:cNvGrpSpPr/>
          <p:nvPr/>
        </p:nvGrpSpPr>
        <p:grpSpPr>
          <a:xfrm>
            <a:off x="0" y="6445771"/>
            <a:ext cx="12192000" cy="487180"/>
            <a:chOff x="0" y="6370820"/>
            <a:chExt cx="12192000" cy="487180"/>
          </a:xfrm>
          <a:solidFill>
            <a:schemeClr val="accent1">
              <a:lumMod val="75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F34614E-E7DC-457E-BADA-BBDCDF42100E}"/>
                </a:ext>
              </a:extLst>
            </p:cNvPr>
            <p:cNvSpPr/>
            <p:nvPr/>
          </p:nvSpPr>
          <p:spPr>
            <a:xfrm>
              <a:off x="0" y="6370820"/>
              <a:ext cx="12192000" cy="48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980B204-89E2-41C8-8294-6E94AB4F84DF}"/>
                </a:ext>
              </a:extLst>
            </p:cNvPr>
            <p:cNvSpPr txBox="1"/>
            <p:nvPr/>
          </p:nvSpPr>
          <p:spPr>
            <a:xfrm>
              <a:off x="5456420" y="6429744"/>
              <a:ext cx="1279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footer</a:t>
              </a:r>
              <a:endParaRPr lang="es-ES_tradnl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BDC4BB9-3F44-4C1E-9218-67E8A174FB69}"/>
              </a:ext>
            </a:extLst>
          </p:cNvPr>
          <p:cNvGrpSpPr/>
          <p:nvPr/>
        </p:nvGrpSpPr>
        <p:grpSpPr>
          <a:xfrm>
            <a:off x="6886989" y="1366597"/>
            <a:ext cx="2153585" cy="3762532"/>
            <a:chOff x="-2946435" y="1352246"/>
            <a:chExt cx="8794230" cy="744167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296E243-0297-4A9B-BD13-2417BD144A50}"/>
                </a:ext>
              </a:extLst>
            </p:cNvPr>
            <p:cNvSpPr/>
            <p:nvPr/>
          </p:nvSpPr>
          <p:spPr>
            <a:xfrm>
              <a:off x="-2946435" y="1352246"/>
              <a:ext cx="8794230" cy="744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457F4242-D1EE-4AF9-B98F-EB4E015489C2}"/>
                </a:ext>
              </a:extLst>
            </p:cNvPr>
            <p:cNvSpPr txBox="1"/>
            <p:nvPr/>
          </p:nvSpPr>
          <p:spPr>
            <a:xfrm>
              <a:off x="-1526890" y="1429197"/>
              <a:ext cx="5147082" cy="7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tarjeta</a:t>
              </a:r>
              <a:endParaRPr lang="es-ES_tradnl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E4645AF-5770-4E76-B9C8-BC392ED1C4A2}"/>
              </a:ext>
            </a:extLst>
          </p:cNvPr>
          <p:cNvGrpSpPr/>
          <p:nvPr/>
        </p:nvGrpSpPr>
        <p:grpSpPr>
          <a:xfrm>
            <a:off x="4614989" y="1364105"/>
            <a:ext cx="2153585" cy="3762532"/>
            <a:chOff x="-2946435" y="1352246"/>
            <a:chExt cx="8794230" cy="744167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F3CC0E15-5867-4800-A8E0-305882FC0B58}"/>
                </a:ext>
              </a:extLst>
            </p:cNvPr>
            <p:cNvSpPr/>
            <p:nvPr/>
          </p:nvSpPr>
          <p:spPr>
            <a:xfrm>
              <a:off x="-2946435" y="1352246"/>
              <a:ext cx="8794230" cy="744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CF2E70B4-F6CD-4486-AAA0-E6E9912ABB05}"/>
                </a:ext>
              </a:extLst>
            </p:cNvPr>
            <p:cNvSpPr txBox="1"/>
            <p:nvPr/>
          </p:nvSpPr>
          <p:spPr>
            <a:xfrm>
              <a:off x="-1526890" y="1429197"/>
              <a:ext cx="5147082" cy="7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tarjeta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58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CFF8DD-8F72-4E72-A7F7-AAD636DFC6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56999C-FB5F-4294-9BA3-0518998CADA5}"/>
              </a:ext>
            </a:extLst>
          </p:cNvPr>
          <p:cNvSpPr/>
          <p:nvPr/>
        </p:nvSpPr>
        <p:spPr>
          <a:xfrm>
            <a:off x="0" y="-44971"/>
            <a:ext cx="12192000" cy="1184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4B50733-C3E2-47DE-BB8B-C1651B7CF863}"/>
              </a:ext>
            </a:extLst>
          </p:cNvPr>
          <p:cNvGrpSpPr/>
          <p:nvPr/>
        </p:nvGrpSpPr>
        <p:grpSpPr>
          <a:xfrm>
            <a:off x="134911" y="2323475"/>
            <a:ext cx="8794230" cy="3837483"/>
            <a:chOff x="134911" y="2323475"/>
            <a:chExt cx="8794230" cy="383748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0C23A99-CA6E-432E-8144-10E785FC40FB}"/>
                </a:ext>
              </a:extLst>
            </p:cNvPr>
            <p:cNvSpPr/>
            <p:nvPr/>
          </p:nvSpPr>
          <p:spPr>
            <a:xfrm>
              <a:off x="134911" y="2323475"/>
              <a:ext cx="8794230" cy="38374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5BE62-2FB8-494B-A296-9FFE0F0D4E7A}"/>
                </a:ext>
              </a:extLst>
            </p:cNvPr>
            <p:cNvSpPr txBox="1"/>
            <p:nvPr/>
          </p:nvSpPr>
          <p:spPr>
            <a:xfrm>
              <a:off x="1721370" y="3457386"/>
              <a:ext cx="5621312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dirty="0"/>
                <a:t>Formulario</a:t>
              </a:r>
            </a:p>
            <a:p>
              <a:pPr algn="ctr"/>
              <a:r>
                <a:rPr lang="es-ES" sz="4800" dirty="0"/>
                <a:t>registro</a:t>
              </a:r>
              <a:endParaRPr lang="es-ES_tradnl" sz="48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6003EB6-5C76-4955-A492-6724434C04ED}"/>
              </a:ext>
            </a:extLst>
          </p:cNvPr>
          <p:cNvGrpSpPr/>
          <p:nvPr/>
        </p:nvGrpSpPr>
        <p:grpSpPr>
          <a:xfrm>
            <a:off x="9158990" y="1364105"/>
            <a:ext cx="2803161" cy="4796853"/>
            <a:chOff x="9158990" y="1364105"/>
            <a:chExt cx="2803161" cy="479685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3D7AC6-66B2-4003-9145-EE2CCE7F88C8}"/>
                </a:ext>
              </a:extLst>
            </p:cNvPr>
            <p:cNvSpPr/>
            <p:nvPr/>
          </p:nvSpPr>
          <p:spPr>
            <a:xfrm>
              <a:off x="9158990" y="1364105"/>
              <a:ext cx="2803161" cy="47968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DF5C92-C5DC-4D6E-95A7-3B282235965D}"/>
                </a:ext>
              </a:extLst>
            </p:cNvPr>
            <p:cNvSpPr txBox="1"/>
            <p:nvPr/>
          </p:nvSpPr>
          <p:spPr>
            <a:xfrm rot="3276997">
              <a:off x="9125787" y="2965026"/>
              <a:ext cx="2948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publicidad</a:t>
              </a:r>
              <a:endParaRPr lang="es-ES_tradnl" sz="48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2A3A3-EAA9-4D23-8F90-FEC1AC9AE5A9}"/>
              </a:ext>
            </a:extLst>
          </p:cNvPr>
          <p:cNvGrpSpPr/>
          <p:nvPr/>
        </p:nvGrpSpPr>
        <p:grpSpPr>
          <a:xfrm>
            <a:off x="134911" y="209861"/>
            <a:ext cx="2368446" cy="764499"/>
            <a:chOff x="134911" y="209862"/>
            <a:chExt cx="2368446" cy="7644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2786E54-FCA4-4BE1-AB59-B48604910200}"/>
                </a:ext>
              </a:extLst>
            </p:cNvPr>
            <p:cNvSpPr/>
            <p:nvPr/>
          </p:nvSpPr>
          <p:spPr>
            <a:xfrm>
              <a:off x="134911" y="209862"/>
              <a:ext cx="2368446" cy="764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4A370F-69C1-4979-A724-ABF4C0420239}"/>
                </a:ext>
              </a:extLst>
            </p:cNvPr>
            <p:cNvSpPr txBox="1"/>
            <p:nvPr/>
          </p:nvSpPr>
          <p:spPr>
            <a:xfrm>
              <a:off x="599605" y="407445"/>
              <a:ext cx="149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LOGO</a:t>
              </a:r>
              <a:endParaRPr lang="es-ES_tradnl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531230-64E5-4A2B-8D7D-0F88409CAE57}"/>
              </a:ext>
            </a:extLst>
          </p:cNvPr>
          <p:cNvGrpSpPr/>
          <p:nvPr/>
        </p:nvGrpSpPr>
        <p:grpSpPr>
          <a:xfrm>
            <a:off x="4212237" y="563748"/>
            <a:ext cx="7245248" cy="425602"/>
            <a:chOff x="4212237" y="563748"/>
            <a:chExt cx="7245248" cy="42560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1FC711B-E286-4B6B-8366-6FF08E6FC5B2}"/>
                </a:ext>
              </a:extLst>
            </p:cNvPr>
            <p:cNvSpPr/>
            <p:nvPr/>
          </p:nvSpPr>
          <p:spPr>
            <a:xfrm>
              <a:off x="4212237" y="563748"/>
              <a:ext cx="7245248" cy="412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32CCE16-5069-4A9D-AAA0-A9B071D9BA0D}"/>
                </a:ext>
              </a:extLst>
            </p:cNvPr>
            <p:cNvSpPr txBox="1"/>
            <p:nvPr/>
          </p:nvSpPr>
          <p:spPr>
            <a:xfrm>
              <a:off x="7175294" y="620018"/>
              <a:ext cx="186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Nav</a:t>
              </a:r>
              <a:r>
                <a:rPr lang="es-ES" dirty="0"/>
                <a:t> </a:t>
              </a:r>
              <a:r>
                <a:rPr lang="es-ES" dirty="0" err="1"/>
                <a:t>menu</a:t>
              </a:r>
              <a:endParaRPr lang="es-ES_tradnl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932277-C85C-40AF-9D1C-0C87CF159470}"/>
              </a:ext>
            </a:extLst>
          </p:cNvPr>
          <p:cNvGrpSpPr/>
          <p:nvPr/>
        </p:nvGrpSpPr>
        <p:grpSpPr>
          <a:xfrm>
            <a:off x="134911" y="1364105"/>
            <a:ext cx="8794230" cy="744167"/>
            <a:chOff x="134911" y="1364105"/>
            <a:chExt cx="8794230" cy="744167"/>
          </a:xfrm>
          <a:solidFill>
            <a:schemeClr val="bg1"/>
          </a:solidFill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95843E-2279-4577-A601-1931E9DC76C3}"/>
                </a:ext>
              </a:extLst>
            </p:cNvPr>
            <p:cNvSpPr/>
            <p:nvPr/>
          </p:nvSpPr>
          <p:spPr>
            <a:xfrm>
              <a:off x="134911" y="1364105"/>
              <a:ext cx="8794230" cy="7441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35873F-0450-40E3-9552-50BD2BF7DC52}"/>
                </a:ext>
              </a:extLst>
            </p:cNvPr>
            <p:cNvSpPr txBox="1"/>
            <p:nvPr/>
          </p:nvSpPr>
          <p:spPr>
            <a:xfrm>
              <a:off x="399280" y="1579390"/>
              <a:ext cx="51470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INTRO</a:t>
              </a:r>
              <a:endParaRPr lang="es-ES_tradnl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8FA3F58-F285-431D-9510-57F7E53E2F92}"/>
              </a:ext>
            </a:extLst>
          </p:cNvPr>
          <p:cNvGrpSpPr/>
          <p:nvPr/>
        </p:nvGrpSpPr>
        <p:grpSpPr>
          <a:xfrm>
            <a:off x="0" y="6445771"/>
            <a:ext cx="12192000" cy="487180"/>
            <a:chOff x="0" y="6370820"/>
            <a:chExt cx="12192000" cy="487180"/>
          </a:xfrm>
          <a:solidFill>
            <a:schemeClr val="accent1">
              <a:lumMod val="75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F34614E-E7DC-457E-BADA-BBDCDF42100E}"/>
                </a:ext>
              </a:extLst>
            </p:cNvPr>
            <p:cNvSpPr/>
            <p:nvPr/>
          </p:nvSpPr>
          <p:spPr>
            <a:xfrm>
              <a:off x="0" y="6370820"/>
              <a:ext cx="12192000" cy="48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980B204-89E2-41C8-8294-6E94AB4F84DF}"/>
                </a:ext>
              </a:extLst>
            </p:cNvPr>
            <p:cNvSpPr txBox="1"/>
            <p:nvPr/>
          </p:nvSpPr>
          <p:spPr>
            <a:xfrm>
              <a:off x="5456420" y="6429744"/>
              <a:ext cx="1279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footer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13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CFF8DD-8F72-4E72-A7F7-AAD636DFC6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56999C-FB5F-4294-9BA3-0518998CADA5}"/>
              </a:ext>
            </a:extLst>
          </p:cNvPr>
          <p:cNvSpPr/>
          <p:nvPr/>
        </p:nvSpPr>
        <p:spPr>
          <a:xfrm>
            <a:off x="0" y="-44971"/>
            <a:ext cx="12192000" cy="1184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4B50733-C3E2-47DE-BB8B-C1651B7CF863}"/>
              </a:ext>
            </a:extLst>
          </p:cNvPr>
          <p:cNvGrpSpPr/>
          <p:nvPr/>
        </p:nvGrpSpPr>
        <p:grpSpPr>
          <a:xfrm>
            <a:off x="134911" y="2323476"/>
            <a:ext cx="5096656" cy="2499732"/>
            <a:chOff x="134911" y="2323475"/>
            <a:chExt cx="8794230" cy="383748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0C23A99-CA6E-432E-8144-10E785FC40FB}"/>
                </a:ext>
              </a:extLst>
            </p:cNvPr>
            <p:cNvSpPr/>
            <p:nvPr/>
          </p:nvSpPr>
          <p:spPr>
            <a:xfrm>
              <a:off x="134911" y="2323475"/>
              <a:ext cx="8794230" cy="38374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205BE62-2FB8-494B-A296-9FFE0F0D4E7A}"/>
                </a:ext>
              </a:extLst>
            </p:cNvPr>
            <p:cNvSpPr txBox="1"/>
            <p:nvPr/>
          </p:nvSpPr>
          <p:spPr>
            <a:xfrm>
              <a:off x="1548985" y="2996395"/>
              <a:ext cx="5621312" cy="24096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dirty="0"/>
                <a:t>Formulario</a:t>
              </a:r>
            </a:p>
            <a:p>
              <a:pPr algn="ctr"/>
              <a:r>
                <a:rPr lang="es-ES" sz="4800" dirty="0" err="1"/>
                <a:t>login</a:t>
              </a:r>
              <a:endParaRPr lang="es-ES_tradnl" sz="48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6003EB6-5C76-4955-A492-6724434C04ED}"/>
              </a:ext>
            </a:extLst>
          </p:cNvPr>
          <p:cNvGrpSpPr/>
          <p:nvPr/>
        </p:nvGrpSpPr>
        <p:grpSpPr>
          <a:xfrm>
            <a:off x="9158990" y="1364105"/>
            <a:ext cx="2803161" cy="4796853"/>
            <a:chOff x="9158990" y="1364105"/>
            <a:chExt cx="2803161" cy="479685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3D7AC6-66B2-4003-9145-EE2CCE7F88C8}"/>
                </a:ext>
              </a:extLst>
            </p:cNvPr>
            <p:cNvSpPr/>
            <p:nvPr/>
          </p:nvSpPr>
          <p:spPr>
            <a:xfrm>
              <a:off x="9158990" y="1364105"/>
              <a:ext cx="2803161" cy="47968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DF5C92-C5DC-4D6E-95A7-3B282235965D}"/>
                </a:ext>
              </a:extLst>
            </p:cNvPr>
            <p:cNvSpPr txBox="1"/>
            <p:nvPr/>
          </p:nvSpPr>
          <p:spPr>
            <a:xfrm rot="3276997">
              <a:off x="9125787" y="2965026"/>
              <a:ext cx="2948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publicidad</a:t>
              </a:r>
              <a:endParaRPr lang="es-ES_tradnl" sz="48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2A3A3-EAA9-4D23-8F90-FEC1AC9AE5A9}"/>
              </a:ext>
            </a:extLst>
          </p:cNvPr>
          <p:cNvGrpSpPr/>
          <p:nvPr/>
        </p:nvGrpSpPr>
        <p:grpSpPr>
          <a:xfrm>
            <a:off x="134911" y="209861"/>
            <a:ext cx="2368446" cy="764499"/>
            <a:chOff x="134911" y="209862"/>
            <a:chExt cx="2368446" cy="764499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2786E54-FCA4-4BE1-AB59-B48604910200}"/>
                </a:ext>
              </a:extLst>
            </p:cNvPr>
            <p:cNvSpPr/>
            <p:nvPr/>
          </p:nvSpPr>
          <p:spPr>
            <a:xfrm>
              <a:off x="134911" y="209862"/>
              <a:ext cx="2368446" cy="764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54A370F-69C1-4979-A724-ABF4C0420239}"/>
                </a:ext>
              </a:extLst>
            </p:cNvPr>
            <p:cNvSpPr txBox="1"/>
            <p:nvPr/>
          </p:nvSpPr>
          <p:spPr>
            <a:xfrm>
              <a:off x="599605" y="407445"/>
              <a:ext cx="149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LOGO</a:t>
              </a:r>
              <a:endParaRPr lang="es-ES_tradnl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0531230-64E5-4A2B-8D7D-0F88409CAE57}"/>
              </a:ext>
            </a:extLst>
          </p:cNvPr>
          <p:cNvGrpSpPr/>
          <p:nvPr/>
        </p:nvGrpSpPr>
        <p:grpSpPr>
          <a:xfrm>
            <a:off x="4212237" y="563748"/>
            <a:ext cx="7245248" cy="425602"/>
            <a:chOff x="4212237" y="563748"/>
            <a:chExt cx="7245248" cy="42560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1FC711B-E286-4B6B-8366-6FF08E6FC5B2}"/>
                </a:ext>
              </a:extLst>
            </p:cNvPr>
            <p:cNvSpPr/>
            <p:nvPr/>
          </p:nvSpPr>
          <p:spPr>
            <a:xfrm>
              <a:off x="4212237" y="563748"/>
              <a:ext cx="7245248" cy="4123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32CCE16-5069-4A9D-AAA0-A9B071D9BA0D}"/>
                </a:ext>
              </a:extLst>
            </p:cNvPr>
            <p:cNvSpPr txBox="1"/>
            <p:nvPr/>
          </p:nvSpPr>
          <p:spPr>
            <a:xfrm>
              <a:off x="7175294" y="620018"/>
              <a:ext cx="186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Nav</a:t>
              </a:r>
              <a:r>
                <a:rPr lang="es-ES" dirty="0"/>
                <a:t> </a:t>
              </a:r>
              <a:r>
                <a:rPr lang="es-ES" dirty="0" err="1"/>
                <a:t>menu</a:t>
              </a:r>
              <a:endParaRPr lang="es-ES_tradnl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7932277-C85C-40AF-9D1C-0C87CF159470}"/>
              </a:ext>
            </a:extLst>
          </p:cNvPr>
          <p:cNvGrpSpPr/>
          <p:nvPr/>
        </p:nvGrpSpPr>
        <p:grpSpPr>
          <a:xfrm>
            <a:off x="134911" y="1364105"/>
            <a:ext cx="5096656" cy="794479"/>
            <a:chOff x="134911" y="1364105"/>
            <a:chExt cx="8794230" cy="744167"/>
          </a:xfrm>
          <a:solidFill>
            <a:schemeClr val="bg1"/>
          </a:solidFill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6A95843E-2279-4577-A601-1931E9DC76C3}"/>
                </a:ext>
              </a:extLst>
            </p:cNvPr>
            <p:cNvSpPr/>
            <p:nvPr/>
          </p:nvSpPr>
          <p:spPr>
            <a:xfrm>
              <a:off x="134911" y="1364105"/>
              <a:ext cx="8794230" cy="7441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035873F-0450-40E3-9552-50BD2BF7DC52}"/>
                </a:ext>
              </a:extLst>
            </p:cNvPr>
            <p:cNvSpPr txBox="1"/>
            <p:nvPr/>
          </p:nvSpPr>
          <p:spPr>
            <a:xfrm>
              <a:off x="399280" y="1579390"/>
              <a:ext cx="51470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INTRO</a:t>
              </a:r>
              <a:endParaRPr lang="es-ES_tradnl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8FA3F58-F285-431D-9510-57F7E53E2F92}"/>
              </a:ext>
            </a:extLst>
          </p:cNvPr>
          <p:cNvGrpSpPr/>
          <p:nvPr/>
        </p:nvGrpSpPr>
        <p:grpSpPr>
          <a:xfrm>
            <a:off x="0" y="6445771"/>
            <a:ext cx="12192000" cy="487180"/>
            <a:chOff x="0" y="6370820"/>
            <a:chExt cx="12192000" cy="487180"/>
          </a:xfrm>
          <a:solidFill>
            <a:schemeClr val="accent1">
              <a:lumMod val="75000"/>
            </a:schemeClr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F34614E-E7DC-457E-BADA-BBDCDF42100E}"/>
                </a:ext>
              </a:extLst>
            </p:cNvPr>
            <p:cNvSpPr/>
            <p:nvPr/>
          </p:nvSpPr>
          <p:spPr>
            <a:xfrm>
              <a:off x="0" y="6370820"/>
              <a:ext cx="12192000" cy="4871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980B204-89E2-41C8-8294-6E94AB4F84DF}"/>
                </a:ext>
              </a:extLst>
            </p:cNvPr>
            <p:cNvSpPr txBox="1"/>
            <p:nvPr/>
          </p:nvSpPr>
          <p:spPr>
            <a:xfrm>
              <a:off x="5456420" y="6429744"/>
              <a:ext cx="12791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footer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454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Danilo Tobías GALARZA LEYES</dc:creator>
  <cp:lastModifiedBy>Danilo Tobías GALARZA LEYES</cp:lastModifiedBy>
  <cp:revision>8</cp:revision>
  <dcterms:created xsi:type="dcterms:W3CDTF">2021-05-11T01:32:26Z</dcterms:created>
  <dcterms:modified xsi:type="dcterms:W3CDTF">2021-05-11T02:16:55Z</dcterms:modified>
</cp:coreProperties>
</file>