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50" d="100"/>
          <a:sy n="50" d="100"/>
        </p:scale>
        <p:origin x="78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Supplements Fitness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Tobias Gasteiger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0267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 Idee und Planung der Website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200" dirty="0" smtClean="0"/>
              <a:t>Was für eine Website benötig der Benutzer?</a:t>
            </a:r>
          </a:p>
          <a:p>
            <a:endParaRPr lang="de-DE" dirty="0" smtClean="0"/>
          </a:p>
          <a:p>
            <a:r>
              <a:rPr lang="de-DE" sz="3200" dirty="0"/>
              <a:t>Welche Informationen und in welcher Menge wird veröffentlicht</a:t>
            </a:r>
            <a:r>
              <a:rPr lang="de-DE" sz="3200" dirty="0" smtClean="0"/>
              <a:t>?</a:t>
            </a:r>
          </a:p>
          <a:p>
            <a:endParaRPr lang="de-DE" sz="3200" dirty="0"/>
          </a:p>
          <a:p>
            <a:r>
              <a:rPr lang="de-DE" sz="3200" dirty="0" smtClean="0"/>
              <a:t>Aufbau der Seite</a:t>
            </a:r>
          </a:p>
        </p:txBody>
      </p:sp>
    </p:spTree>
    <p:extLst>
      <p:ext uri="{BB962C8B-B14F-4D97-AF65-F5344CB8AC3E}">
        <p14:creationId xmlns:p14="http://schemas.microsoft.com/office/powerpoint/2010/main" val="401516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123837"/>
            <a:ext cx="3409949" cy="4601183"/>
          </a:xfrm>
        </p:spPr>
        <p:txBody>
          <a:bodyPr/>
          <a:lstStyle/>
          <a:p>
            <a:r>
              <a:rPr lang="de-DE" dirty="0" smtClean="0"/>
              <a:t>Welches Vorgehensmodell</a:t>
            </a:r>
            <a:br>
              <a:rPr lang="de-DE" dirty="0" smtClean="0"/>
            </a:br>
            <a:endParaRPr lang="de-DE" dirty="0"/>
          </a:p>
        </p:txBody>
      </p:sp>
      <p:pic>
        <p:nvPicPr>
          <p:cNvPr id="1026" name="Picture 2" descr="https://upload.wikimedia.org/wikipedia/commons/thumb/e/e8/Waterfall_model-de.svg/800px-Waterfall_model-d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45" y="1123837"/>
            <a:ext cx="6130986" cy="46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318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Pflichtenheft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Was sind meine Zielbestimmungen</a:t>
            </a:r>
          </a:p>
          <a:p>
            <a:pPr lvl="1"/>
            <a:r>
              <a:rPr lang="de-DE" sz="3000" dirty="0" smtClean="0"/>
              <a:t>Musskriterien, Wunschkriterien</a:t>
            </a:r>
          </a:p>
          <a:p>
            <a:pPr lvl="1"/>
            <a:endParaRPr lang="de-DE" sz="3000" dirty="0" smtClean="0"/>
          </a:p>
          <a:p>
            <a:r>
              <a:rPr lang="de-DE" sz="3200" dirty="0" smtClean="0"/>
              <a:t>Welche Zielgruppen</a:t>
            </a:r>
          </a:p>
          <a:p>
            <a:pPr lvl="1"/>
            <a:r>
              <a:rPr lang="de-DE" sz="3000" dirty="0" smtClean="0"/>
              <a:t>Gelegenheitssurfer</a:t>
            </a:r>
          </a:p>
          <a:p>
            <a:pPr lvl="1"/>
            <a:endParaRPr lang="de-DE" sz="3000" dirty="0" smtClean="0"/>
          </a:p>
          <a:p>
            <a:r>
              <a:rPr lang="de-DE" sz="3200" dirty="0" smtClean="0"/>
              <a:t>Grobe Planung der Benutzeroberfläche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696359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</a:t>
            </a:r>
            <a:br>
              <a:rPr lang="de-DE" dirty="0" smtClean="0"/>
            </a:br>
            <a:r>
              <a:rPr lang="de-DE" dirty="0" smtClean="0"/>
              <a:t>Designheft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Genaue Planung der Benutzeroberfläche und der zu veröffentlichen Inhalte</a:t>
            </a:r>
          </a:p>
          <a:p>
            <a:endParaRPr lang="de-DE" sz="3200" dirty="0"/>
          </a:p>
          <a:p>
            <a:r>
              <a:rPr lang="de-DE" sz="3200" dirty="0" smtClean="0"/>
              <a:t>Planung der Vermarktung</a:t>
            </a:r>
          </a:p>
          <a:p>
            <a:endParaRPr lang="de-DE" sz="3200" dirty="0" smtClean="0"/>
          </a:p>
          <a:p>
            <a:r>
              <a:rPr lang="de-DE" sz="3200" dirty="0" smtClean="0"/>
              <a:t>Planung der Wartung</a:t>
            </a:r>
          </a:p>
          <a:p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79911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350" y="1123837"/>
            <a:ext cx="3257549" cy="4601183"/>
          </a:xfrm>
        </p:spPr>
        <p:txBody>
          <a:bodyPr/>
          <a:lstStyle/>
          <a:p>
            <a:r>
              <a:rPr lang="de-DE" dirty="0" smtClean="0"/>
              <a:t>Die Implementation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Bootstrap</a:t>
            </a:r>
          </a:p>
          <a:p>
            <a:endParaRPr lang="de-DE" sz="3200" dirty="0"/>
          </a:p>
          <a:p>
            <a:r>
              <a:rPr lang="de-DE" sz="3200" dirty="0" smtClean="0"/>
              <a:t>Einige Komplikationen hinsichtlich Logo</a:t>
            </a:r>
          </a:p>
          <a:p>
            <a:endParaRPr lang="de-DE" sz="3200" dirty="0"/>
          </a:p>
          <a:p>
            <a:r>
              <a:rPr lang="de-DE" sz="3200" dirty="0" smtClean="0"/>
              <a:t>Grundaufbau der Seite steht, bereit für Debugging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784994164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Bla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Rahmen</Template>
  <TotalTime>0</TotalTime>
  <Words>79</Words>
  <Application>Microsoft Office PowerPoint</Application>
  <PresentationFormat>Breitbild</PresentationFormat>
  <Paragraphs>30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 2</vt:lpstr>
      <vt:lpstr>Rahmen</vt:lpstr>
      <vt:lpstr>Supplements Fitness </vt:lpstr>
      <vt:lpstr>Erste Idee und Planung der Website </vt:lpstr>
      <vt:lpstr>Welches Vorgehensmodell </vt:lpstr>
      <vt:lpstr>Das Pflichtenheft</vt:lpstr>
      <vt:lpstr>Das  Designheft</vt:lpstr>
      <vt:lpstr>Die Implementation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Supplements Fitness</dc:title>
  <dc:creator>Microsoft</dc:creator>
  <cp:lastModifiedBy>Microsoft</cp:lastModifiedBy>
  <cp:revision>4</cp:revision>
  <dcterms:created xsi:type="dcterms:W3CDTF">2016-12-06T03:46:07Z</dcterms:created>
  <dcterms:modified xsi:type="dcterms:W3CDTF">2016-12-06T04:24:38Z</dcterms:modified>
</cp:coreProperties>
</file>