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37" autoAdjust="0"/>
    <p:restoredTop sz="96187" autoAdjust="0"/>
  </p:normalViewPr>
  <p:slideViewPr>
    <p:cSldViewPr snapToGrid="0">
      <p:cViewPr>
        <p:scale>
          <a:sx n="50" d="100"/>
          <a:sy n="50" d="100"/>
        </p:scale>
        <p:origin x="-348" y="1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BEA74AA-AC78-47AA-99DF-912CF4F48D72}" type="datetimeFigureOut">
              <a:rPr lang="de-DE" smtClean="0"/>
              <a:t>17.10.2016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96D69BE-EBED-4296-AA9F-7D8908EFD9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51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74AA-AC78-47AA-99DF-912CF4F48D72}" type="datetimeFigureOut">
              <a:rPr lang="de-DE" smtClean="0"/>
              <a:t>17.10.2016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69BE-EBED-4296-AA9F-7D8908EFD9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89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74AA-AC78-47AA-99DF-912CF4F48D72}" type="datetimeFigureOut">
              <a:rPr lang="de-DE" smtClean="0"/>
              <a:t>17.10.2016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69BE-EBED-4296-AA9F-7D8908EFD9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316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74AA-AC78-47AA-99DF-912CF4F48D72}" type="datetimeFigureOut">
              <a:rPr lang="de-DE" smtClean="0"/>
              <a:t>17.10.2016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69BE-EBED-4296-AA9F-7D8908EFD9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3735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74AA-AC78-47AA-99DF-912CF4F48D72}" type="datetimeFigureOut">
              <a:rPr lang="de-DE" smtClean="0"/>
              <a:t>17.10.2016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69BE-EBED-4296-AA9F-7D8908EFD9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176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74AA-AC78-47AA-99DF-912CF4F48D72}" type="datetimeFigureOut">
              <a:rPr lang="de-DE" smtClean="0"/>
              <a:t>17.10.2016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69BE-EBED-4296-AA9F-7D8908EFD9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54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74AA-AC78-47AA-99DF-912CF4F48D72}" type="datetimeFigureOut">
              <a:rPr lang="de-DE" smtClean="0"/>
              <a:t>17.10.2016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69BE-EBED-4296-AA9F-7D8908EFD9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113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BEA74AA-AC78-47AA-99DF-912CF4F48D72}" type="datetimeFigureOut">
              <a:rPr lang="de-DE" smtClean="0"/>
              <a:t>17.10.2016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69BE-EBED-4296-AA9F-7D8908EFD9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225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BEA74AA-AC78-47AA-99DF-912CF4F48D72}" type="datetimeFigureOut">
              <a:rPr lang="de-DE" smtClean="0"/>
              <a:t>17.10.2016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69BE-EBED-4296-AA9F-7D8908EFD9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67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74AA-AC78-47AA-99DF-912CF4F48D72}" type="datetimeFigureOut">
              <a:rPr lang="de-DE" smtClean="0"/>
              <a:t>17.10.2016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69BE-EBED-4296-AA9F-7D8908EFD9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06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74AA-AC78-47AA-99DF-912CF4F48D72}" type="datetimeFigureOut">
              <a:rPr lang="de-DE" smtClean="0"/>
              <a:t>17.10.2016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69BE-EBED-4296-AA9F-7D8908EFD9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7159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74AA-AC78-47AA-99DF-912CF4F48D72}" type="datetimeFigureOut">
              <a:rPr lang="de-DE" smtClean="0"/>
              <a:t>17.10.2016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69BE-EBED-4296-AA9F-7D8908EFD9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75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74AA-AC78-47AA-99DF-912CF4F48D72}" type="datetimeFigureOut">
              <a:rPr lang="de-DE" smtClean="0"/>
              <a:t>17.10.2016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69BE-EBED-4296-AA9F-7D8908EFD9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440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74AA-AC78-47AA-99DF-912CF4F48D72}" type="datetimeFigureOut">
              <a:rPr lang="de-DE" smtClean="0"/>
              <a:t>17.10.2016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69BE-EBED-4296-AA9F-7D8908EFD9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12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74AA-AC78-47AA-99DF-912CF4F48D72}" type="datetimeFigureOut">
              <a:rPr lang="de-DE" smtClean="0"/>
              <a:t>17.10.2016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69BE-EBED-4296-AA9F-7D8908EFD9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01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74AA-AC78-47AA-99DF-912CF4F48D72}" type="datetimeFigureOut">
              <a:rPr lang="de-DE" smtClean="0"/>
              <a:t>17.10.2016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69BE-EBED-4296-AA9F-7D8908EFD9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925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74AA-AC78-47AA-99DF-912CF4F48D72}" type="datetimeFigureOut">
              <a:rPr lang="de-DE" smtClean="0"/>
              <a:t>17.10.2016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69BE-EBED-4296-AA9F-7D8908EFD9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34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BEA74AA-AC78-47AA-99DF-912CF4F48D72}" type="datetimeFigureOut">
              <a:rPr lang="de-DE" smtClean="0"/>
              <a:t>17.10.2016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96D69BE-EBED-4296-AA9F-7D8908EFD9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439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Spiralmodel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In der </a:t>
            </a:r>
            <a:r>
              <a:rPr lang="de-DE" dirty="0" err="1" smtClean="0"/>
              <a:t>softwareentwicklung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150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Wozu braucht man das Spiralmodell</a:t>
            </a:r>
            <a:r>
              <a:rPr lang="de-DE" b="1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Möglichkeit wie man Projekte angehen </a:t>
            </a:r>
            <a:r>
              <a:rPr lang="de-DE" dirty="0" smtClean="0"/>
              <a:t>kann</a:t>
            </a:r>
          </a:p>
          <a:p>
            <a:endParaRPr lang="de-DE" dirty="0" smtClean="0"/>
          </a:p>
          <a:p>
            <a:r>
              <a:rPr lang="de-DE" dirty="0" smtClean="0"/>
              <a:t>Mit </a:t>
            </a:r>
            <a:r>
              <a:rPr lang="de-DE" dirty="0"/>
              <a:t>einem geringen Aufwand zuerst einmal ausprobieren, ob die </a:t>
            </a:r>
            <a:r>
              <a:rPr lang="de-DE" dirty="0" smtClean="0"/>
              <a:t>Projektidee </a:t>
            </a:r>
            <a:r>
              <a:rPr lang="de-DE" dirty="0"/>
              <a:t>überhaupt umsetzbar </a:t>
            </a:r>
            <a:r>
              <a:rPr lang="de-DE" dirty="0" smtClean="0"/>
              <a:t>ist</a:t>
            </a:r>
          </a:p>
          <a:p>
            <a:endParaRPr lang="de-DE" dirty="0" smtClean="0"/>
          </a:p>
          <a:p>
            <a:r>
              <a:rPr lang="de-DE" dirty="0"/>
              <a:t>Mit den Ergebnissen des ersten Zyklus möchte man dann weiter arbeiten und weitere Funktionalität hinzufügen.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3196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Inkrementelles </a:t>
            </a:r>
            <a:r>
              <a:rPr lang="de-DE" b="1" dirty="0" err="1"/>
              <a:t>Prototyping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Systeme haben noch nicht alle Funktionalitäten </a:t>
            </a:r>
            <a:r>
              <a:rPr lang="de-DE" dirty="0" smtClean="0"/>
              <a:t>implementiert</a:t>
            </a:r>
          </a:p>
          <a:p>
            <a:endParaRPr lang="de-DE" dirty="0"/>
          </a:p>
          <a:p>
            <a:r>
              <a:rPr lang="de-DE" dirty="0"/>
              <a:t>Der </a:t>
            </a:r>
            <a:r>
              <a:rPr lang="de-DE" dirty="0" smtClean="0"/>
              <a:t>Kunde </a:t>
            </a:r>
            <a:r>
              <a:rPr lang="de-DE" dirty="0"/>
              <a:t>kann sich jedoch schon </a:t>
            </a:r>
            <a:r>
              <a:rPr lang="de-DE" dirty="0" smtClean="0"/>
              <a:t>ein </a:t>
            </a:r>
            <a:r>
              <a:rPr lang="de-DE" dirty="0"/>
              <a:t>Bild vom </a:t>
            </a:r>
            <a:r>
              <a:rPr lang="de-DE" dirty="0" smtClean="0"/>
              <a:t>Endergebnis machen</a:t>
            </a:r>
          </a:p>
          <a:p>
            <a:endParaRPr lang="de-DE" dirty="0"/>
          </a:p>
          <a:p>
            <a:r>
              <a:rPr lang="de-DE" dirty="0"/>
              <a:t>Der Entwickler kann “schnell” mal probieren, ob ein Lösungsweg zu einem befriedigenden Ergebnis führt</a:t>
            </a:r>
            <a:endParaRPr lang="de-DE" dirty="0"/>
          </a:p>
        </p:txBody>
      </p:sp>
      <p:pic>
        <p:nvPicPr>
          <p:cNvPr id="1028" name="Picture 4" descr="http://boxesandarrows.com/files/banda/prototyping-with/sketching_prototyping-sma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6925" y="4493622"/>
            <a:ext cx="2763305" cy="199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6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Wie funktioniert dieses Modell?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676900" y="2413000"/>
            <a:ext cx="6248400" cy="4034540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Zyklus</a:t>
            </a:r>
          </a:p>
          <a:p>
            <a:pPr lvl="1"/>
            <a:r>
              <a:rPr lang="de-DE" dirty="0" smtClean="0"/>
              <a:t>Anforderungen mit Kunden besprechen</a:t>
            </a:r>
          </a:p>
          <a:p>
            <a:pPr lvl="1"/>
            <a:r>
              <a:rPr lang="de-DE" dirty="0" smtClean="0"/>
              <a:t>Anforderungen überprüfen / überdenken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2"/>
            <a:r>
              <a:rPr lang="de-DE" dirty="0" smtClean="0"/>
              <a:t>Bringt es den gewünschten Nutzen?</a:t>
            </a:r>
          </a:p>
          <a:p>
            <a:pPr lvl="2"/>
            <a:r>
              <a:rPr lang="de-DE" dirty="0" smtClean="0"/>
              <a:t>Sind die Kosten gerechtfertigt?</a:t>
            </a:r>
          </a:p>
          <a:p>
            <a:pPr lvl="1"/>
            <a:r>
              <a:rPr lang="de-DE" dirty="0" smtClean="0"/>
              <a:t>Erstellung des Prototypen</a:t>
            </a:r>
          </a:p>
          <a:p>
            <a:pPr lvl="2"/>
            <a:r>
              <a:rPr lang="de-DE" dirty="0" smtClean="0"/>
              <a:t>Wenige Stunden bis 1 Tag</a:t>
            </a:r>
          </a:p>
          <a:p>
            <a:pPr marL="914400" lvl="2" indent="0">
              <a:buNone/>
            </a:pPr>
            <a:endParaRPr lang="de-DE" dirty="0" smtClean="0"/>
          </a:p>
          <a:p>
            <a:r>
              <a:rPr lang="de-DE" dirty="0"/>
              <a:t>Der erste Zyklus ist hiermit abgeschlossen</a:t>
            </a:r>
            <a:r>
              <a:rPr lang="de-DE" dirty="0" smtClean="0"/>
              <a:t>.</a:t>
            </a:r>
          </a:p>
          <a:p>
            <a:r>
              <a:rPr lang="de-DE" dirty="0" smtClean="0"/>
              <a:t>Es </a:t>
            </a:r>
            <a:r>
              <a:rPr lang="de-DE" dirty="0"/>
              <a:t>folgt die Planung des nächsten Zyklus</a:t>
            </a:r>
            <a:r>
              <a:rPr lang="de-DE" dirty="0" smtClean="0"/>
              <a:t>.	</a:t>
            </a:r>
          </a:p>
          <a:p>
            <a:pPr marL="914400" lvl="2" indent="0">
              <a:buNone/>
            </a:pPr>
            <a:r>
              <a:rPr lang="de-DE" dirty="0"/>
              <a:t>	</a:t>
            </a:r>
            <a:r>
              <a:rPr lang="de-DE" dirty="0" smtClean="0"/>
              <a:t>															</a:t>
            </a:r>
            <a:endParaRPr lang="de-DE" dirty="0"/>
          </a:p>
        </p:txBody>
      </p:sp>
      <p:pic>
        <p:nvPicPr>
          <p:cNvPr id="2050" name="Picture 2" descr="Spiralmodell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413000"/>
            <a:ext cx="4910190" cy="403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133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Nachteile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Man setzt immer auf den schon bestehenden Prototyp </a:t>
            </a:r>
            <a:r>
              <a:rPr lang="de-DE" dirty="0" smtClean="0"/>
              <a:t>auf</a:t>
            </a:r>
          </a:p>
          <a:p>
            <a:pPr lvl="1"/>
            <a:r>
              <a:rPr lang="de-DE" dirty="0"/>
              <a:t>Fehler und </a:t>
            </a:r>
            <a:r>
              <a:rPr lang="de-DE" dirty="0" smtClean="0"/>
              <a:t>schlechtes </a:t>
            </a:r>
            <a:r>
              <a:rPr lang="de-DE" dirty="0"/>
              <a:t>Design wird </a:t>
            </a:r>
            <a:r>
              <a:rPr lang="de-DE" dirty="0" smtClean="0"/>
              <a:t>wiederverwendet</a:t>
            </a:r>
          </a:p>
          <a:p>
            <a:pPr lvl="1"/>
            <a:endParaRPr lang="de-DE" dirty="0" smtClean="0"/>
          </a:p>
          <a:p>
            <a:r>
              <a:rPr lang="de-DE" dirty="0"/>
              <a:t>Prototyp sollte </a:t>
            </a:r>
            <a:r>
              <a:rPr lang="de-DE" dirty="0" smtClean="0"/>
              <a:t>nicht </a:t>
            </a:r>
            <a:r>
              <a:rPr lang="de-DE" dirty="0"/>
              <a:t>das Endprodukt </a:t>
            </a:r>
            <a:r>
              <a:rPr lang="de-DE" dirty="0" smtClean="0"/>
              <a:t>sein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3074" name="Picture 2" descr="https://image.freepik.com/freie-ikonen/daumen-nach-unten-hand-umriss_318-4175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225" y="38862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748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-Sitzungssaal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-Sitzungssa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155</Words>
  <Application>Microsoft Office PowerPoint</Application>
  <PresentationFormat>Breitbild</PresentationFormat>
  <Paragraphs>32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Ion-Sitzungssaal</vt:lpstr>
      <vt:lpstr>Spiralmodel</vt:lpstr>
      <vt:lpstr>Wozu braucht man das Spiralmodell?</vt:lpstr>
      <vt:lpstr>Inkrementelles Prototyping</vt:lpstr>
      <vt:lpstr>Wie funktioniert dieses Modell?</vt:lpstr>
      <vt:lpstr>Nachteile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Spiralmodel</dc:title>
  <dc:creator>Gasteiger, Tobias</dc:creator>
  <cp:lastModifiedBy>Gasteiger, Tobias</cp:lastModifiedBy>
  <cp:revision>3</cp:revision>
  <dcterms:created xsi:type="dcterms:W3CDTF">2016-10-17T08:38:26Z</dcterms:created>
  <dcterms:modified xsi:type="dcterms:W3CDTF">2016-10-17T09:00:08Z</dcterms:modified>
</cp:coreProperties>
</file>