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37" d="100"/>
          <a:sy n="37" d="100"/>
        </p:scale>
        <p:origin x="66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90857E9-A167-4337-A3B9-29808770DF02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7C3FE0D-D98D-461F-A537-302BDC04E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70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57E9-A167-4337-A3B9-29808770DF02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E0D-D98D-461F-A537-302BDC04E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58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57E9-A167-4337-A3B9-29808770DF02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E0D-D98D-461F-A537-302BDC04E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145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57E9-A167-4337-A3B9-29808770DF02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E0D-D98D-461F-A537-302BDC04E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095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57E9-A167-4337-A3B9-29808770DF02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E0D-D98D-461F-A537-302BDC04E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054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57E9-A167-4337-A3B9-29808770DF02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E0D-D98D-461F-A537-302BDC04E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21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57E9-A167-4337-A3B9-29808770DF02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E0D-D98D-461F-A537-302BDC04E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980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90857E9-A167-4337-A3B9-29808770DF02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E0D-D98D-461F-A537-302BDC04E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672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90857E9-A167-4337-A3B9-29808770DF02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E0D-D98D-461F-A537-302BDC04E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01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57E9-A167-4337-A3B9-29808770DF02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E0D-D98D-461F-A537-302BDC04E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57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57E9-A167-4337-A3B9-29808770DF02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E0D-D98D-461F-A537-302BDC04E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26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57E9-A167-4337-A3B9-29808770DF02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E0D-D98D-461F-A537-302BDC04E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37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57E9-A167-4337-A3B9-29808770DF02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E0D-D98D-461F-A537-302BDC04E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1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57E9-A167-4337-A3B9-29808770DF02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E0D-D98D-461F-A537-302BDC04E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45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57E9-A167-4337-A3B9-29808770DF02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E0D-D98D-461F-A537-302BDC04E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15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57E9-A167-4337-A3B9-29808770DF02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E0D-D98D-461F-A537-302BDC04E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50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57E9-A167-4337-A3B9-29808770DF02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E0D-D98D-461F-A537-302BDC04E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14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90857E9-A167-4337-A3B9-29808770DF02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7C3FE0D-D98D-461F-A537-302BDC04E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61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Webseite online 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braucht es eigentlich, damit unsere Webseite im Internet aufgerufen werden kann</a:t>
            </a:r>
            <a:r>
              <a:rPr lang="de-DE" dirty="0" smtClean="0"/>
              <a:t>?</a:t>
            </a:r>
          </a:p>
          <a:p>
            <a:pPr lvl="1"/>
            <a:r>
              <a:rPr lang="de-DE" b="1" dirty="0" smtClean="0"/>
              <a:t>Server (Speicherplatz)</a:t>
            </a:r>
          </a:p>
          <a:p>
            <a:pPr lvl="1"/>
            <a:r>
              <a:rPr lang="de-DE" b="1" dirty="0" smtClean="0"/>
              <a:t>Adresse (URL)</a:t>
            </a:r>
          </a:p>
          <a:p>
            <a:r>
              <a:rPr lang="de-DE" b="1" dirty="0" smtClean="0"/>
              <a:t>Eigene Domain</a:t>
            </a:r>
          </a:p>
          <a:p>
            <a:pPr lvl="1"/>
            <a:r>
              <a:rPr lang="de-DE" b="1" dirty="0" smtClean="0"/>
              <a:t>Webhosting- und </a:t>
            </a:r>
            <a:r>
              <a:rPr lang="de-DE" b="1" dirty="0" err="1" smtClean="0"/>
              <a:t>Registrar-Dinste</a:t>
            </a:r>
            <a:endParaRPr lang="de-DE" b="1" dirty="0" smtClean="0"/>
          </a:p>
        </p:txBody>
      </p:sp>
      <p:pic>
        <p:nvPicPr>
          <p:cNvPr id="1026" name="Picture 2" descr="http://www.kulani.net/images/webhosting_kl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47" y="3319825"/>
            <a:ext cx="4378929" cy="35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91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Webseiten Aktualisierung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Webseiten leben von permanenten Aktualisierungen</a:t>
            </a:r>
          </a:p>
          <a:p>
            <a:endParaRPr lang="de-DE" dirty="0"/>
          </a:p>
        </p:txBody>
      </p:sp>
      <p:pic>
        <p:nvPicPr>
          <p:cNvPr id="4" name="Grafik 3" descr="Relaunch klassis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4" y="3050312"/>
            <a:ext cx="5760720" cy="336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 descr="Relaunch kontinuierlic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4" y="3050312"/>
            <a:ext cx="5760720" cy="3646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495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8828" y="1567542"/>
            <a:ext cx="5036841" cy="3735977"/>
          </a:xfrm>
        </p:spPr>
        <p:txBody>
          <a:bodyPr/>
          <a:lstStyle/>
          <a:p>
            <a:r>
              <a:rPr lang="de-DE" sz="4800" dirty="0" smtClean="0"/>
              <a:t>Gründe für Webseiten</a:t>
            </a:r>
            <a:br>
              <a:rPr lang="de-DE" sz="4800" dirty="0" smtClean="0"/>
            </a:br>
            <a:r>
              <a:rPr lang="de-DE" sz="4800" dirty="0" smtClean="0"/>
              <a:t>Aktualisierungen</a:t>
            </a:r>
            <a:endParaRPr lang="de-DE" sz="4800" dirty="0"/>
          </a:p>
        </p:txBody>
      </p:sp>
      <p:sp>
        <p:nvSpPr>
          <p:cNvPr id="5" name="Textfeld 4"/>
          <p:cNvSpPr txBox="1"/>
          <p:nvPr/>
        </p:nvSpPr>
        <p:spPr>
          <a:xfrm>
            <a:off x="6923678" y="1912036"/>
            <a:ext cx="43307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/>
              <a:t>Neue </a:t>
            </a:r>
            <a:r>
              <a:rPr lang="de-DE" sz="2400" smtClean="0"/>
              <a:t>Vertriebswege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Design-Trends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Schnelligkeit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Sicherheit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Neue </a:t>
            </a:r>
            <a:r>
              <a:rPr lang="de-DE" sz="2400" dirty="0" smtClean="0"/>
              <a:t>Inhalte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32300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47</Words>
  <Application>Microsoft Office PowerPoint</Application>
  <PresentationFormat>Breitbild</PresentationFormat>
  <Paragraphs>18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Ion-Sitzungssaal</vt:lpstr>
      <vt:lpstr>Webseite online stellen</vt:lpstr>
      <vt:lpstr>Webseiten Aktualisierung</vt:lpstr>
      <vt:lpstr>Gründe für Webseiten Aktualisierungen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Webseite online stellen</dc:title>
  <dc:creator>Gasteiger, Tobias</dc:creator>
  <cp:lastModifiedBy>Gasteiger, Tobias</cp:lastModifiedBy>
  <cp:revision>3</cp:revision>
  <dcterms:created xsi:type="dcterms:W3CDTF">2016-10-24T09:05:36Z</dcterms:created>
  <dcterms:modified xsi:type="dcterms:W3CDTF">2016-10-24T09:33:03Z</dcterms:modified>
</cp:coreProperties>
</file>