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F0CE8-27C4-4BB7-9C80-1DC571019FA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8DC2B7-5572-400E-B8D3-5B87A86A5292}">
      <dgm:prSet phldrT="[Text]"/>
      <dgm:spPr/>
      <dgm:t>
        <a:bodyPr/>
        <a:lstStyle/>
        <a:p>
          <a:r>
            <a:rPr lang="de-DE" dirty="0"/>
            <a:t>MongoDB</a:t>
          </a:r>
          <a:endParaRPr lang="en-US" dirty="0"/>
        </a:p>
      </dgm:t>
    </dgm:pt>
    <dgm:pt modelId="{6DFED877-D7A1-490D-A6FE-7B9FD315E091}" type="parTrans" cxnId="{69AB54E6-FF17-4723-9A84-C969EE94FB8D}">
      <dgm:prSet/>
      <dgm:spPr/>
      <dgm:t>
        <a:bodyPr/>
        <a:lstStyle/>
        <a:p>
          <a:endParaRPr lang="en-US"/>
        </a:p>
      </dgm:t>
    </dgm:pt>
    <dgm:pt modelId="{DA10731D-B95F-4D4B-ABE2-5472F4F9D77D}" type="sibTrans" cxnId="{69AB54E6-FF17-4723-9A84-C969EE94FB8D}">
      <dgm:prSet/>
      <dgm:spPr/>
      <dgm:t>
        <a:bodyPr/>
        <a:lstStyle/>
        <a:p>
          <a:endParaRPr lang="en-US"/>
        </a:p>
      </dgm:t>
    </dgm:pt>
    <dgm:pt modelId="{FCB73B33-F24F-4CA3-96B4-BD969F8B3766}">
      <dgm:prSet phldrT="[Text]"/>
      <dgm:spPr/>
      <dgm:t>
        <a:bodyPr/>
        <a:lstStyle/>
        <a:p>
          <a:r>
            <a:rPr lang="en-US" dirty="0"/>
            <a:t>React</a:t>
          </a:r>
        </a:p>
      </dgm:t>
    </dgm:pt>
    <dgm:pt modelId="{D2A51420-A263-4D7F-A27E-C1105076FB6F}" type="parTrans" cxnId="{33FF5709-3B6A-46DA-BFA4-90232D8B204B}">
      <dgm:prSet/>
      <dgm:spPr/>
      <dgm:t>
        <a:bodyPr/>
        <a:lstStyle/>
        <a:p>
          <a:endParaRPr lang="en-US"/>
        </a:p>
      </dgm:t>
    </dgm:pt>
    <dgm:pt modelId="{40A30480-EEF8-4F95-96A0-0C064208FA46}" type="sibTrans" cxnId="{33FF5709-3B6A-46DA-BFA4-90232D8B204B}">
      <dgm:prSet/>
      <dgm:spPr/>
      <dgm:t>
        <a:bodyPr/>
        <a:lstStyle/>
        <a:p>
          <a:endParaRPr lang="en-US"/>
        </a:p>
      </dgm:t>
    </dgm:pt>
    <dgm:pt modelId="{AA8D4561-B08E-49A2-AA8D-C40B04810B47}">
      <dgm:prSet/>
      <dgm:spPr/>
      <dgm:t>
        <a:bodyPr/>
        <a:lstStyle/>
        <a:p>
          <a:r>
            <a:rPr lang="en-US" dirty="0"/>
            <a:t>Express.js</a:t>
          </a:r>
        </a:p>
      </dgm:t>
    </dgm:pt>
    <dgm:pt modelId="{60C56AA8-A0D0-4BA9-9E3E-B8395760022A}" type="parTrans" cxnId="{D042ECB3-2970-4AC0-B32F-9510D8311EE2}">
      <dgm:prSet/>
      <dgm:spPr/>
      <dgm:t>
        <a:bodyPr/>
        <a:lstStyle/>
        <a:p>
          <a:endParaRPr lang="en-US"/>
        </a:p>
      </dgm:t>
    </dgm:pt>
    <dgm:pt modelId="{B7BB2912-5F2D-497D-BF61-F6544F4F2B1B}" type="sibTrans" cxnId="{D042ECB3-2970-4AC0-B32F-9510D8311EE2}">
      <dgm:prSet/>
      <dgm:spPr/>
      <dgm:t>
        <a:bodyPr/>
        <a:lstStyle/>
        <a:p>
          <a:endParaRPr lang="en-US"/>
        </a:p>
      </dgm:t>
    </dgm:pt>
    <dgm:pt modelId="{F5A80F30-8B04-4A9D-96D4-667A459541CA}">
      <dgm:prSet phldrT="[Text]"/>
      <dgm:spPr/>
      <dgm:t>
        <a:bodyPr/>
        <a:lstStyle/>
        <a:p>
          <a:r>
            <a:rPr lang="en-US" dirty="0"/>
            <a:t>Node.js</a:t>
          </a:r>
        </a:p>
      </dgm:t>
    </dgm:pt>
    <dgm:pt modelId="{6CEB235C-35B6-4531-9712-1048EE9682AB}" type="parTrans" cxnId="{55CE0311-ADC2-44D4-8042-968EED68D58A}">
      <dgm:prSet/>
      <dgm:spPr/>
    </dgm:pt>
    <dgm:pt modelId="{A210BEA9-9566-4787-A7DB-9DD473566926}" type="sibTrans" cxnId="{55CE0311-ADC2-44D4-8042-968EED68D58A}">
      <dgm:prSet/>
      <dgm:spPr/>
    </dgm:pt>
    <dgm:pt modelId="{9090C6A1-607F-4F17-930A-ED37412C2850}" type="pres">
      <dgm:prSet presAssocID="{607F0CE8-27C4-4BB7-9C80-1DC571019FA4}" presName="Name0" presStyleCnt="0">
        <dgm:presLayoutVars>
          <dgm:dir/>
          <dgm:resizeHandles val="exact"/>
        </dgm:presLayoutVars>
      </dgm:prSet>
      <dgm:spPr/>
    </dgm:pt>
    <dgm:pt modelId="{1343271C-2E92-4CDF-BAB0-DFE891190074}" type="pres">
      <dgm:prSet presAssocID="{AA8DC2B7-5572-400E-B8D3-5B87A86A5292}" presName="composite" presStyleCnt="0"/>
      <dgm:spPr/>
    </dgm:pt>
    <dgm:pt modelId="{5B79899D-BB58-4679-9F35-5E03804507B4}" type="pres">
      <dgm:prSet presAssocID="{AA8DC2B7-5572-400E-B8D3-5B87A86A5292}" presName="rect1" presStyleLbl="trAlignAcc1" presStyleIdx="0" presStyleCnt="4">
        <dgm:presLayoutVars>
          <dgm:bulletEnabled val="1"/>
        </dgm:presLayoutVars>
      </dgm:prSet>
      <dgm:spPr/>
    </dgm:pt>
    <dgm:pt modelId="{65BE28C7-6C4C-49CB-AD93-3D9E1D46C218}" type="pres">
      <dgm:prSet presAssocID="{AA8DC2B7-5572-400E-B8D3-5B87A86A5292}" presName="rect2" presStyleLbl="fgImgPlace1" presStyleIdx="0" presStyleCnt="4"/>
      <dgm:spPr/>
    </dgm:pt>
    <dgm:pt modelId="{7BADC42B-CF47-4CB2-BDFE-A71173402E8C}" type="pres">
      <dgm:prSet presAssocID="{DA10731D-B95F-4D4B-ABE2-5472F4F9D77D}" presName="sibTrans" presStyleCnt="0"/>
      <dgm:spPr/>
    </dgm:pt>
    <dgm:pt modelId="{FE4E2E01-FFBC-4F40-AAAE-F4669B9B0C4A}" type="pres">
      <dgm:prSet presAssocID="{AA8D4561-B08E-49A2-AA8D-C40B04810B47}" presName="composite" presStyleCnt="0"/>
      <dgm:spPr/>
    </dgm:pt>
    <dgm:pt modelId="{9CF7CCC6-670D-451B-87A9-788B5543D0AF}" type="pres">
      <dgm:prSet presAssocID="{AA8D4561-B08E-49A2-AA8D-C40B04810B47}" presName="rect1" presStyleLbl="trAlignAcc1" presStyleIdx="1" presStyleCnt="4">
        <dgm:presLayoutVars>
          <dgm:bulletEnabled val="1"/>
        </dgm:presLayoutVars>
      </dgm:prSet>
      <dgm:spPr/>
    </dgm:pt>
    <dgm:pt modelId="{C591FDBB-2A0C-458D-9960-CF9777F25BEC}" type="pres">
      <dgm:prSet presAssocID="{AA8D4561-B08E-49A2-AA8D-C40B04810B47}" presName="rect2" presStyleLbl="fgImgPlace1" presStyleIdx="1" presStyleCnt="4"/>
      <dgm:spPr/>
    </dgm:pt>
    <dgm:pt modelId="{F41787B3-55E4-4574-B5BF-EEDF23FDE3D1}" type="pres">
      <dgm:prSet presAssocID="{B7BB2912-5F2D-497D-BF61-F6544F4F2B1B}" presName="sibTrans" presStyleCnt="0"/>
      <dgm:spPr/>
    </dgm:pt>
    <dgm:pt modelId="{AAA85D5C-1229-4E68-836E-A977BBC7EC03}" type="pres">
      <dgm:prSet presAssocID="{FCB73B33-F24F-4CA3-96B4-BD969F8B3766}" presName="composite" presStyleCnt="0"/>
      <dgm:spPr/>
    </dgm:pt>
    <dgm:pt modelId="{0202367C-8BA3-419D-A32C-F222FE202745}" type="pres">
      <dgm:prSet presAssocID="{FCB73B33-F24F-4CA3-96B4-BD969F8B3766}" presName="rect1" presStyleLbl="trAlignAcc1" presStyleIdx="2" presStyleCnt="4">
        <dgm:presLayoutVars>
          <dgm:bulletEnabled val="1"/>
        </dgm:presLayoutVars>
      </dgm:prSet>
      <dgm:spPr/>
    </dgm:pt>
    <dgm:pt modelId="{6418CC53-44F7-4060-BDC4-607F660460B6}" type="pres">
      <dgm:prSet presAssocID="{FCB73B33-F24F-4CA3-96B4-BD969F8B3766}" presName="rect2" presStyleLbl="fgImgPlace1" presStyleIdx="2" presStyleCnt="4"/>
      <dgm:spPr/>
    </dgm:pt>
    <dgm:pt modelId="{B3929C31-E32E-4D37-97C2-3A1E45175082}" type="pres">
      <dgm:prSet presAssocID="{40A30480-EEF8-4F95-96A0-0C064208FA46}" presName="sibTrans" presStyleCnt="0"/>
      <dgm:spPr/>
    </dgm:pt>
    <dgm:pt modelId="{4CFEEFC7-EC5D-4F7F-BCE9-D962B3832960}" type="pres">
      <dgm:prSet presAssocID="{F5A80F30-8B04-4A9D-96D4-667A459541CA}" presName="composite" presStyleCnt="0"/>
      <dgm:spPr/>
    </dgm:pt>
    <dgm:pt modelId="{8FD02917-AD25-49B4-90CB-DA5BC1010210}" type="pres">
      <dgm:prSet presAssocID="{F5A80F30-8B04-4A9D-96D4-667A459541CA}" presName="rect1" presStyleLbl="trAlignAcc1" presStyleIdx="3" presStyleCnt="4">
        <dgm:presLayoutVars>
          <dgm:bulletEnabled val="1"/>
        </dgm:presLayoutVars>
      </dgm:prSet>
      <dgm:spPr/>
    </dgm:pt>
    <dgm:pt modelId="{5920DCCA-5277-4469-805F-6CFB3CB27E29}" type="pres">
      <dgm:prSet presAssocID="{F5A80F30-8B04-4A9D-96D4-667A459541CA}" presName="rect2" presStyleLbl="fgImgPlace1" presStyleIdx="3" presStyleCnt="4"/>
      <dgm:spPr/>
    </dgm:pt>
  </dgm:ptLst>
  <dgm:cxnLst>
    <dgm:cxn modelId="{01506108-2C2E-4C03-B352-0807AD45919F}" type="presOf" srcId="{607F0CE8-27C4-4BB7-9C80-1DC571019FA4}" destId="{9090C6A1-607F-4F17-930A-ED37412C2850}" srcOrd="0" destOrd="0" presId="urn:microsoft.com/office/officeart/2008/layout/PictureStrips"/>
    <dgm:cxn modelId="{33FF5709-3B6A-46DA-BFA4-90232D8B204B}" srcId="{607F0CE8-27C4-4BB7-9C80-1DC571019FA4}" destId="{FCB73B33-F24F-4CA3-96B4-BD969F8B3766}" srcOrd="2" destOrd="0" parTransId="{D2A51420-A263-4D7F-A27E-C1105076FB6F}" sibTransId="{40A30480-EEF8-4F95-96A0-0C064208FA46}"/>
    <dgm:cxn modelId="{55CE0311-ADC2-44D4-8042-968EED68D58A}" srcId="{607F0CE8-27C4-4BB7-9C80-1DC571019FA4}" destId="{F5A80F30-8B04-4A9D-96D4-667A459541CA}" srcOrd="3" destOrd="0" parTransId="{6CEB235C-35B6-4531-9712-1048EE9682AB}" sibTransId="{A210BEA9-9566-4787-A7DB-9DD473566926}"/>
    <dgm:cxn modelId="{1A7E7E29-E20A-414E-A630-CA1B996C22A3}" type="presOf" srcId="{F5A80F30-8B04-4A9D-96D4-667A459541CA}" destId="{8FD02917-AD25-49B4-90CB-DA5BC1010210}" srcOrd="0" destOrd="0" presId="urn:microsoft.com/office/officeart/2008/layout/PictureStrips"/>
    <dgm:cxn modelId="{F8F18B36-AD08-4641-A2D5-483851B8FA77}" type="presOf" srcId="{AA8D4561-B08E-49A2-AA8D-C40B04810B47}" destId="{9CF7CCC6-670D-451B-87A9-788B5543D0AF}" srcOrd="0" destOrd="0" presId="urn:microsoft.com/office/officeart/2008/layout/PictureStrips"/>
    <dgm:cxn modelId="{E23696AF-805C-427A-8B0A-72A7C2DC02D7}" type="presOf" srcId="{FCB73B33-F24F-4CA3-96B4-BD969F8B3766}" destId="{0202367C-8BA3-419D-A32C-F222FE202745}" srcOrd="0" destOrd="0" presId="urn:microsoft.com/office/officeart/2008/layout/PictureStrips"/>
    <dgm:cxn modelId="{D042ECB3-2970-4AC0-B32F-9510D8311EE2}" srcId="{607F0CE8-27C4-4BB7-9C80-1DC571019FA4}" destId="{AA8D4561-B08E-49A2-AA8D-C40B04810B47}" srcOrd="1" destOrd="0" parTransId="{60C56AA8-A0D0-4BA9-9E3E-B8395760022A}" sibTransId="{B7BB2912-5F2D-497D-BF61-F6544F4F2B1B}"/>
    <dgm:cxn modelId="{69AB54E6-FF17-4723-9A84-C969EE94FB8D}" srcId="{607F0CE8-27C4-4BB7-9C80-1DC571019FA4}" destId="{AA8DC2B7-5572-400E-B8D3-5B87A86A5292}" srcOrd="0" destOrd="0" parTransId="{6DFED877-D7A1-490D-A6FE-7B9FD315E091}" sibTransId="{DA10731D-B95F-4D4B-ABE2-5472F4F9D77D}"/>
    <dgm:cxn modelId="{79C97AF2-D324-4631-A9C6-69B151B4F636}" type="presOf" srcId="{AA8DC2B7-5572-400E-B8D3-5B87A86A5292}" destId="{5B79899D-BB58-4679-9F35-5E03804507B4}" srcOrd="0" destOrd="0" presId="urn:microsoft.com/office/officeart/2008/layout/PictureStrips"/>
    <dgm:cxn modelId="{BD62DE37-58A6-4003-8889-6B60352795AB}" type="presParOf" srcId="{9090C6A1-607F-4F17-930A-ED37412C2850}" destId="{1343271C-2E92-4CDF-BAB0-DFE891190074}" srcOrd="0" destOrd="0" presId="urn:microsoft.com/office/officeart/2008/layout/PictureStrips"/>
    <dgm:cxn modelId="{4F96F4C9-8C58-409C-A5C4-BE02D1F03F8D}" type="presParOf" srcId="{1343271C-2E92-4CDF-BAB0-DFE891190074}" destId="{5B79899D-BB58-4679-9F35-5E03804507B4}" srcOrd="0" destOrd="0" presId="urn:microsoft.com/office/officeart/2008/layout/PictureStrips"/>
    <dgm:cxn modelId="{C929BF32-D9E8-486F-81CD-741C620CA7DF}" type="presParOf" srcId="{1343271C-2E92-4CDF-BAB0-DFE891190074}" destId="{65BE28C7-6C4C-49CB-AD93-3D9E1D46C218}" srcOrd="1" destOrd="0" presId="urn:microsoft.com/office/officeart/2008/layout/PictureStrips"/>
    <dgm:cxn modelId="{6437FCCD-894C-4B93-9A76-09B95C5B4902}" type="presParOf" srcId="{9090C6A1-607F-4F17-930A-ED37412C2850}" destId="{7BADC42B-CF47-4CB2-BDFE-A71173402E8C}" srcOrd="1" destOrd="0" presId="urn:microsoft.com/office/officeart/2008/layout/PictureStrips"/>
    <dgm:cxn modelId="{D7C68600-6C04-48C8-828E-23C2BC19BD9F}" type="presParOf" srcId="{9090C6A1-607F-4F17-930A-ED37412C2850}" destId="{FE4E2E01-FFBC-4F40-AAAE-F4669B9B0C4A}" srcOrd="2" destOrd="0" presId="urn:microsoft.com/office/officeart/2008/layout/PictureStrips"/>
    <dgm:cxn modelId="{43FD1EE5-7A96-4C7E-9AE6-AF03C8CD835E}" type="presParOf" srcId="{FE4E2E01-FFBC-4F40-AAAE-F4669B9B0C4A}" destId="{9CF7CCC6-670D-451B-87A9-788B5543D0AF}" srcOrd="0" destOrd="0" presId="urn:microsoft.com/office/officeart/2008/layout/PictureStrips"/>
    <dgm:cxn modelId="{9F514660-ADB2-4835-A161-0ED9A478833D}" type="presParOf" srcId="{FE4E2E01-FFBC-4F40-AAAE-F4669B9B0C4A}" destId="{C591FDBB-2A0C-458D-9960-CF9777F25BEC}" srcOrd="1" destOrd="0" presId="urn:microsoft.com/office/officeart/2008/layout/PictureStrips"/>
    <dgm:cxn modelId="{DB023A7F-7ED1-4F04-9F0F-E5F1E7A0B48E}" type="presParOf" srcId="{9090C6A1-607F-4F17-930A-ED37412C2850}" destId="{F41787B3-55E4-4574-B5BF-EEDF23FDE3D1}" srcOrd="3" destOrd="0" presId="urn:microsoft.com/office/officeart/2008/layout/PictureStrips"/>
    <dgm:cxn modelId="{470C4D01-5218-4F68-91BF-53C462D8A6D6}" type="presParOf" srcId="{9090C6A1-607F-4F17-930A-ED37412C2850}" destId="{AAA85D5C-1229-4E68-836E-A977BBC7EC03}" srcOrd="4" destOrd="0" presId="urn:microsoft.com/office/officeart/2008/layout/PictureStrips"/>
    <dgm:cxn modelId="{3D199E00-2B74-4B5A-97EB-0A7732DCA4FF}" type="presParOf" srcId="{AAA85D5C-1229-4E68-836E-A977BBC7EC03}" destId="{0202367C-8BA3-419D-A32C-F222FE202745}" srcOrd="0" destOrd="0" presId="urn:microsoft.com/office/officeart/2008/layout/PictureStrips"/>
    <dgm:cxn modelId="{8CBD4C23-5623-4E50-8D6D-CFAF2A7544D8}" type="presParOf" srcId="{AAA85D5C-1229-4E68-836E-A977BBC7EC03}" destId="{6418CC53-44F7-4060-BDC4-607F660460B6}" srcOrd="1" destOrd="0" presId="urn:microsoft.com/office/officeart/2008/layout/PictureStrips"/>
    <dgm:cxn modelId="{7C20BE9E-801F-4480-B84A-2CFB140EE456}" type="presParOf" srcId="{9090C6A1-607F-4F17-930A-ED37412C2850}" destId="{B3929C31-E32E-4D37-97C2-3A1E45175082}" srcOrd="5" destOrd="0" presId="urn:microsoft.com/office/officeart/2008/layout/PictureStrips"/>
    <dgm:cxn modelId="{66F95B84-7C64-4628-93FB-BD7912BC524B}" type="presParOf" srcId="{9090C6A1-607F-4F17-930A-ED37412C2850}" destId="{4CFEEFC7-EC5D-4F7F-BCE9-D962B3832960}" srcOrd="6" destOrd="0" presId="urn:microsoft.com/office/officeart/2008/layout/PictureStrips"/>
    <dgm:cxn modelId="{C09A5A8A-442D-4957-A227-CFA00F448414}" type="presParOf" srcId="{4CFEEFC7-EC5D-4F7F-BCE9-D962B3832960}" destId="{8FD02917-AD25-49B4-90CB-DA5BC1010210}" srcOrd="0" destOrd="0" presId="urn:microsoft.com/office/officeart/2008/layout/PictureStrips"/>
    <dgm:cxn modelId="{C9BBD5AC-9361-4985-80E9-573913D903A8}" type="presParOf" srcId="{4CFEEFC7-EC5D-4F7F-BCE9-D962B3832960}" destId="{5920DCCA-5277-4469-805F-6CFB3CB27E2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9899D-BB58-4679-9F35-5E03804507B4}">
      <dsp:nvSpPr>
        <dsp:cNvPr id="0" name=""/>
        <dsp:cNvSpPr/>
      </dsp:nvSpPr>
      <dsp:spPr>
        <a:xfrm>
          <a:off x="1402588" y="610526"/>
          <a:ext cx="3902499" cy="12195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029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500" kern="1200" dirty="0"/>
            <a:t>MongoDB</a:t>
          </a:r>
          <a:endParaRPr lang="en-US" sz="5500" kern="1200" dirty="0"/>
        </a:p>
      </dsp:txBody>
      <dsp:txXfrm>
        <a:off x="1402588" y="610526"/>
        <a:ext cx="3902499" cy="1219530"/>
      </dsp:txXfrm>
    </dsp:sp>
    <dsp:sp modelId="{65BE28C7-6C4C-49CB-AD93-3D9E1D46C218}">
      <dsp:nvSpPr>
        <dsp:cNvPr id="0" name=""/>
        <dsp:cNvSpPr/>
      </dsp:nvSpPr>
      <dsp:spPr>
        <a:xfrm>
          <a:off x="1239984" y="434372"/>
          <a:ext cx="853671" cy="128050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CCC6-670D-451B-87A9-788B5543D0AF}">
      <dsp:nvSpPr>
        <dsp:cNvPr id="0" name=""/>
        <dsp:cNvSpPr/>
      </dsp:nvSpPr>
      <dsp:spPr>
        <a:xfrm>
          <a:off x="1402588" y="2145780"/>
          <a:ext cx="3902499" cy="12195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029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Express.js</a:t>
          </a:r>
        </a:p>
      </dsp:txBody>
      <dsp:txXfrm>
        <a:off x="1402588" y="2145780"/>
        <a:ext cx="3902499" cy="1219530"/>
      </dsp:txXfrm>
    </dsp:sp>
    <dsp:sp modelId="{C591FDBB-2A0C-458D-9960-CF9777F25BEC}">
      <dsp:nvSpPr>
        <dsp:cNvPr id="0" name=""/>
        <dsp:cNvSpPr/>
      </dsp:nvSpPr>
      <dsp:spPr>
        <a:xfrm>
          <a:off x="1239984" y="1969626"/>
          <a:ext cx="853671" cy="128050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2367C-8BA3-419D-A32C-F222FE202745}">
      <dsp:nvSpPr>
        <dsp:cNvPr id="0" name=""/>
        <dsp:cNvSpPr/>
      </dsp:nvSpPr>
      <dsp:spPr>
        <a:xfrm>
          <a:off x="1402588" y="3681034"/>
          <a:ext cx="3902499" cy="12195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029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React</a:t>
          </a:r>
        </a:p>
      </dsp:txBody>
      <dsp:txXfrm>
        <a:off x="1402588" y="3681034"/>
        <a:ext cx="3902499" cy="1219530"/>
      </dsp:txXfrm>
    </dsp:sp>
    <dsp:sp modelId="{6418CC53-44F7-4060-BDC4-607F660460B6}">
      <dsp:nvSpPr>
        <dsp:cNvPr id="0" name=""/>
        <dsp:cNvSpPr/>
      </dsp:nvSpPr>
      <dsp:spPr>
        <a:xfrm>
          <a:off x="1239984" y="3504880"/>
          <a:ext cx="853671" cy="128050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02917-AD25-49B4-90CB-DA5BC1010210}">
      <dsp:nvSpPr>
        <dsp:cNvPr id="0" name=""/>
        <dsp:cNvSpPr/>
      </dsp:nvSpPr>
      <dsp:spPr>
        <a:xfrm>
          <a:off x="1402588" y="5216288"/>
          <a:ext cx="3902499" cy="12195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029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Node.js</a:t>
          </a:r>
        </a:p>
      </dsp:txBody>
      <dsp:txXfrm>
        <a:off x="1402588" y="5216288"/>
        <a:ext cx="3902499" cy="1219530"/>
      </dsp:txXfrm>
    </dsp:sp>
    <dsp:sp modelId="{5920DCCA-5277-4469-805F-6CFB3CB27E29}">
      <dsp:nvSpPr>
        <dsp:cNvPr id="0" name=""/>
        <dsp:cNvSpPr/>
      </dsp:nvSpPr>
      <dsp:spPr>
        <a:xfrm>
          <a:off x="1239984" y="5040134"/>
          <a:ext cx="853671" cy="128050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43E1C-9177-4155-AE6E-56BEEC42F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B2EC55-FBFC-4042-8A0F-EC607A12B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679FE6-832A-442E-A8E9-34DB58E8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4DE8-9249-469E-95CF-F9EEE0288D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AC8DF-0CA9-4387-9A69-8C16C066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E0F2A-2EE8-4085-BBDB-CD5BFFB2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9C85-963B-4249-BDE4-86ED5A1D8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0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263CD-F82A-45F8-9783-532BD489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5A95C3-A550-4D85-BFA5-03F3F059E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E0A247-1C48-4C01-8CF4-9D4B5639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4DE8-9249-469E-95CF-F9EEE0288D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69FA10-6004-4E35-9835-983F3942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9BBEB3-56E3-42C4-9AF9-A1AE4C19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9C85-963B-4249-BDE4-86ED5A1D8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8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E20460-0246-4A4F-B877-B4CE5C820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2F63AD-BD8E-4361-B70D-B51FCA7E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CF83F-509E-40EE-A4A8-84C004F5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4DE8-9249-469E-95CF-F9EEE0288D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DB6F93-A1EA-4EE3-B361-8BA53F7B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648D58-2013-44C1-8074-18F5ECF6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9C85-963B-4249-BDE4-86ED5A1D8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4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FF5D2-EDA9-434F-B6F3-7DB8888E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D9E5A2-E80D-4E35-B50B-5D1E57AC5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71DD3-D23D-4CC0-832F-2DA097E3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4DE8-9249-469E-95CF-F9EEE0288D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A3FC5-C370-47E1-94CD-BDAEA3D0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AC7C1-19BA-4852-93FC-6D54AF9C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9C85-963B-4249-BDE4-86ED5A1D8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5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EAADE-5B25-412B-B31D-66B2481E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C2EBF2-EFC6-49C0-9F48-3860FF139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4605D8-1EC0-42A6-82C6-97A6F9E3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4DE8-9249-469E-95CF-F9EEE0288D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090B5-A742-4C9B-B0A1-1B4031FD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DEE5B2-E7AF-47BE-B758-9EE68481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9C85-963B-4249-BDE4-86ED5A1D8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3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B45CC-617A-4B2C-A0D1-8DB5AEDF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3CF16-B4E6-4901-A19E-870AE8AA8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B8F402-19A2-47B6-8CDB-B35D82F06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86B3EB-DFBA-4AEA-B25F-9ADC1A32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4DE8-9249-469E-95CF-F9EEE0288D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34E9DA-30E5-4B5A-A017-D68B67CE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AD36F0-74B2-429F-A78D-96AFD3AD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9C85-963B-4249-BDE4-86ED5A1D8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84F59-0DBE-440C-8FB9-47B18B96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92F5D1-1AC8-4480-9131-A9EF9DA4C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DB236F-8FCB-4CA2-AB29-6A6497F05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4E1439-28B3-4ED7-B45A-66DBB4FB8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16EE5D-D2CD-4BC6-B7E6-D4FAF8490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3A7CAE-DEC6-4435-BE72-65C56E2B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4DE8-9249-469E-95CF-F9EEE0288D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A8154E-FCDD-4F9C-89E0-1FCD2FB4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8F55A4-3BC2-4C3C-B7AC-2FE2E3A1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9C85-963B-4249-BDE4-86ED5A1D8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9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DDAC5-61D3-4178-84DE-042E66B3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D7BDD5-D8BF-4460-9279-1A692F88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4DE8-9249-469E-95CF-F9EEE0288D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B26D8D-7C14-4F0D-BA46-6FA34A45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71EFA8-F8B9-4DBE-9447-C9FCA774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9C85-963B-4249-BDE4-86ED5A1D8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1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47FF4A-005A-45A9-9701-C1D1E205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4DE8-9249-469E-95CF-F9EEE0288D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75FAA9-03FE-44D0-A427-F5F5B636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A92554-7724-43B4-A20E-8FF97CF6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9C85-963B-4249-BDE4-86ED5A1D8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0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D5CB7-1BEA-4278-AAB6-B3636367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0E9439-0D5D-42E0-868F-3D9C91489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6C8705-A5BD-48DD-8033-7F56E61A2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5ACA72-7709-4854-84FD-D6C7D173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4DE8-9249-469E-95CF-F9EEE0288D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29794D-D9BA-48C5-ADD1-BFD37222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154333-30A7-4C80-85D5-86537ABF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9C85-963B-4249-BDE4-86ED5A1D8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0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46CBD-FF47-4702-B5A8-2BC7A49B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2D6ACE-5CBB-4E29-BED4-9120EDA76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1A780D-D8DD-410B-BA64-8DE84ED25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DCE711-DA76-4BD6-90A9-8C22015D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4DE8-9249-469E-95CF-F9EEE0288D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648EE8-7FBB-4E04-BA75-34CB0C69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768594-6476-468A-8A91-22ED4D83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9C85-963B-4249-BDE4-86ED5A1D8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6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BE0262-63CE-4154-A121-AD854EFF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ABEFD8-430A-49EE-A874-C780D075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182AD-51A1-4031-BE5D-DC4C926F1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84DE8-9249-469E-95CF-F9EEE0288D7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61D46-4B27-4839-AA18-51D932E8B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9E9B3A-D374-4D98-B351-31DE99350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59C85-963B-4249-BDE4-86ED5A1D83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9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0835DD59-EE92-4E5F-919A-47F98D716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245497"/>
              </p:ext>
            </p:extLst>
          </p:nvPr>
        </p:nvGraphicFramePr>
        <p:xfrm>
          <a:off x="2823464" y="0"/>
          <a:ext cx="6545072" cy="6870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74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git35931</cp:lastModifiedBy>
  <cp:revision>3</cp:revision>
  <dcterms:created xsi:type="dcterms:W3CDTF">2021-02-21T17:55:06Z</dcterms:created>
  <dcterms:modified xsi:type="dcterms:W3CDTF">2021-02-21T18:36:05Z</dcterms:modified>
</cp:coreProperties>
</file>