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2"/>
    <p:restoredTop sz="94712"/>
  </p:normalViewPr>
  <p:slideViewPr>
    <p:cSldViewPr snapToGrid="0" snapToObjects="1">
      <p:cViewPr varScale="1">
        <p:scale>
          <a:sx n="59" d="100"/>
          <a:sy n="59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63CA-0878-D748-9E40-87CD84D83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1D2C6-D217-6542-B71B-81883ACC9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35F84-36D3-D041-A238-FC32F163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F1C5-4B01-D549-BFFC-E2C43698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2FA7B-63DA-C348-B4E1-30A01E10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653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A0C0-DAD9-E64C-9869-25403F3D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55A1F-D425-D24C-B5BF-174DAB3D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C380-1B70-5646-B854-6980C589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7FB8-6D55-504F-BB01-25184C27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B1E6-3FE5-1141-979D-D2B013D8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86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200D8-E8E5-5A4F-A2E4-C023B182D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50E01-AB24-494F-AC2C-DC06731AF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DEAF-2499-974A-B1EC-65677D70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F2EB-11EB-0145-A9FB-0A38D610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7C91-8B61-A847-81D3-1F45369B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869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E206-604D-BE43-B00C-85E20D16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FF0D-81BD-4544-A4CC-CD9E58F4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9C66-B3B3-9546-8BCC-8876E81C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0BD8-D697-8F48-BCFF-388F0B57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6C42-9764-F446-8F59-20166A50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76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8234-BE50-6340-8EB7-2DED4A42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8A2C-1839-0C46-B9D4-6BFAAAD3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0EAC-BB64-9249-9527-5C6FC094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8EE9-5097-5F4E-8126-1E107403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8B15-7C2F-D24D-8E58-AEE9E5A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70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E8D4-CCA5-914E-AFF7-9AB679D5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F568-DBFF-0D4B-9DAC-985310A7B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488E4-FE24-1B41-AC99-59E7935A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92A60-E231-2247-97A1-A6A63343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0F25-EB74-E44B-9342-BA1AF54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B6FD-D273-8543-A150-8ADF4EC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08B6-56DC-1A49-ADDC-E403D0DA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E39D1-92DB-B545-88F1-817E946F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57A4-48A6-1446-B03D-5D9852D4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92ABB-64F9-8840-B980-8D1D934B7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C296-B89A-A444-BC72-FEE24DB7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408AE-56D4-304B-8FCE-E8C560A6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BAB12-09FA-444F-A9AE-63A3C882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D0934-3744-CE46-AEA4-587ABB33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261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5D09-9AA8-A440-9454-EE30C1E4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6BE03-C310-FD46-BDE8-A6808E8D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AF48C-38EF-6747-AEBD-8746BC2F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409E-3357-FA41-B4B9-824A1F5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2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9E01B-1CF6-5F4C-9A6D-09D6233F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F2D56-1A79-EC45-836C-34F5D626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D3E44-375C-D34B-AF1F-101001FC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624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F2CE-AB17-4C40-99D9-4F1E1311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DEB1-E3E1-C548-A508-53AEEAFF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BB167-BD3E-A141-9962-B5EE9B13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E8C7B-3C57-CD49-B886-BFDBE82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B88E-841A-AE4C-86DB-657B620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6D40-655D-5F48-91D2-09D30F7D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933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37A8-D3B5-3B4D-8FDA-A7344AB4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33B0A-872F-4D43-8D49-80B33A4BE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7F4F0-AD79-4842-B8FE-983FEBA3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E7B0-8190-744B-9A53-B8DD85F6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570F5-E376-B047-AD4E-0B6380B7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21F2-6A9D-7842-A5AB-03A525EC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429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D8F5F-BB50-8347-9A96-E2B9224B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6F32-B631-CA45-ABFC-25C85D83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5ABE-3BF5-AC45-932B-54BAB828A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026C-6332-4A48-97EE-85B8DA5D5E06}" type="datetimeFigureOut">
              <a:rPr lang="en-DE" smtClean="0"/>
              <a:t>17.05.20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58AB-66B4-1F49-A9D0-8080AAFE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A8C4-44E4-4D40-934A-54E17D8E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EBAB-D15C-6945-8BAC-04B40CE560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163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obiasGuggemo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3D28D-2B45-1A45-976E-ABFA0D8D5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32961"/>
            <a:ext cx="4887685" cy="1777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/>
              <a:t>Trip Advisor: Clustering German Cities by Venues</a:t>
            </a:r>
            <a:br>
              <a:rPr lang="en-US" sz="3700"/>
            </a:br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7AEA-A7ED-E345-8CF4-82BFBADB4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2894530"/>
            <a:ext cx="4887685" cy="3209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 by Tobias (</a:t>
            </a:r>
            <a:r>
              <a:rPr lang="en-US" sz="2000" u="sng" dirty="0">
                <a:hlinkClick r:id="rId2"/>
              </a:rPr>
              <a:t>https://github.com/TobiasGuggemos</a:t>
            </a:r>
            <a:r>
              <a:rPr lang="en-US" sz="2000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May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0A4DF97-7D9E-694B-945C-9BDE4D683BB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042"/>
          <a:stretch/>
        </p:blipFill>
        <p:spPr>
          <a:xfrm>
            <a:off x="6749145" y="573678"/>
            <a:ext cx="5103206" cy="57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76B-A05B-C443-8BCC-EA5D2292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German Cities by Venues</a:t>
            </a:r>
            <a:r>
              <a:rPr lang="en-DE" dirty="0">
                <a:effectLst/>
              </a:rPr>
              <a:t> 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083E7-1F56-6F46-9CA2-4C1052F063DC}"/>
              </a:ext>
            </a:extLst>
          </p:cNvPr>
          <p:cNvSpPr/>
          <p:nvPr/>
        </p:nvSpPr>
        <p:spPr>
          <a:xfrm>
            <a:off x="838199" y="1787576"/>
            <a:ext cx="9384793" cy="38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target: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decisions about the next spot for a city trip in Germany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an appropriate spot for the next city depending on the purpose of the trip and the interest in different venue types </a:t>
            </a:r>
            <a:endParaRPr lang="en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 </a:t>
            </a:r>
            <a:b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the cities based on the venues near to the city centre 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2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2C1F68-E7EF-CD40-8BBC-1BCBD4451236}"/>
              </a:ext>
            </a:extLst>
          </p:cNvPr>
          <p:cNvSpPr/>
          <p:nvPr/>
        </p:nvSpPr>
        <p:spPr>
          <a:xfrm>
            <a:off x="4219233" y="1787575"/>
            <a:ext cx="2955288" cy="4092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87327-6BD7-AD45-847A-BE59605071B7}"/>
              </a:ext>
            </a:extLst>
          </p:cNvPr>
          <p:cNvSpPr/>
          <p:nvPr/>
        </p:nvSpPr>
        <p:spPr>
          <a:xfrm>
            <a:off x="7387278" y="1787574"/>
            <a:ext cx="4157608" cy="4092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446FC-8881-FE4F-9606-A0905F2EB2B1}"/>
              </a:ext>
            </a:extLst>
          </p:cNvPr>
          <p:cNvSpPr/>
          <p:nvPr/>
        </p:nvSpPr>
        <p:spPr>
          <a:xfrm>
            <a:off x="647114" y="1787576"/>
            <a:ext cx="3305809" cy="4092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92E9890-2E61-0E4C-8A49-7D13359CC6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27" y="2960276"/>
            <a:ext cx="2175510" cy="2541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81476B-A05B-C443-8BCC-EA5D2292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 &amp; </a:t>
            </a:r>
            <a:r>
              <a:rPr lang="de-DE" b="1" dirty="0" err="1"/>
              <a:t>Methodology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083E7-1F56-6F46-9CA2-4C1052F063DC}"/>
              </a:ext>
            </a:extLst>
          </p:cNvPr>
          <p:cNvSpPr/>
          <p:nvPr/>
        </p:nvSpPr>
        <p:spPr>
          <a:xfrm>
            <a:off x="838199" y="1787576"/>
            <a:ext cx="9384793" cy="38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				Venues			       Clustered Cities	 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DB1D8-803B-D44B-84B2-1B5773BD16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42323"/>
            <a:ext cx="2175510" cy="220001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3E050-7B1E-9348-B312-AF616E7FD6A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61"/>
          <a:stretch/>
        </p:blipFill>
        <p:spPr>
          <a:xfrm>
            <a:off x="4460122" y="2872352"/>
            <a:ext cx="2660846" cy="1724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93A254-15AD-3842-8D4E-E1F8A5603DDF}"/>
              </a:ext>
            </a:extLst>
          </p:cNvPr>
          <p:cNvSpPr txBox="1"/>
          <p:nvPr/>
        </p:nvSpPr>
        <p:spPr>
          <a:xfrm>
            <a:off x="3705949" y="1594408"/>
            <a:ext cx="767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E3F2303-DDCC-CB41-BDC7-E50A83E79341}"/>
              </a:ext>
            </a:extLst>
          </p:cNvPr>
          <p:cNvSpPr/>
          <p:nvPr/>
        </p:nvSpPr>
        <p:spPr>
          <a:xfrm>
            <a:off x="6768491" y="1890120"/>
            <a:ext cx="917542" cy="4257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F4CB8-5BFA-824F-B45E-94C580819CB0}"/>
              </a:ext>
            </a:extLst>
          </p:cNvPr>
          <p:cNvSpPr/>
          <p:nvPr/>
        </p:nvSpPr>
        <p:spPr>
          <a:xfrm>
            <a:off x="7358771" y="3083982"/>
            <a:ext cx="2368791" cy="1021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clustering	</a:t>
            </a:r>
            <a:r>
              <a:rPr lang="en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 	 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picture containing white, lot, black, large&#10;&#10;Description automatically generated">
            <a:extLst>
              <a:ext uri="{FF2B5EF4-FFF2-40B4-BE49-F238E27FC236}">
                <a16:creationId xmlns:a16="http://schemas.microsoft.com/office/drawing/2014/main" id="{A5A0342F-3B3C-5544-A838-2B9C2461CA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2" y="4809288"/>
            <a:ext cx="1971162" cy="1021598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FA1D186-E50A-5945-B57A-9D5115A4F7A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33" y="2544940"/>
            <a:ext cx="2368791" cy="27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5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76B-A05B-C443-8BCC-EA5D2292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083E7-1F56-6F46-9CA2-4C1052F063DC}"/>
              </a:ext>
            </a:extLst>
          </p:cNvPr>
          <p:cNvSpPr/>
          <p:nvPr/>
        </p:nvSpPr>
        <p:spPr>
          <a:xfrm>
            <a:off x="5809957" y="1787576"/>
            <a:ext cx="5022166" cy="38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DE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1: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2: </a:t>
            </a:r>
            <a:b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4DBA5AD-3AA9-5543-9D4B-4AB573E586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1177"/>
            <a:ext cx="4240237" cy="4796053"/>
          </a:xfrm>
          <a:prstGeom prst="rect">
            <a:avLst/>
          </a:prstGeom>
        </p:spPr>
      </p:pic>
      <p:pic>
        <p:nvPicPr>
          <p:cNvPr id="16" name="Picture 15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2CCC8A7F-52D7-1045-BFDA-7E712A1B0F1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67"/>
          <a:stretch/>
        </p:blipFill>
        <p:spPr bwMode="auto">
          <a:xfrm>
            <a:off x="7767024" y="1916206"/>
            <a:ext cx="2483633" cy="1325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50358AB2-4D3F-F64C-9D0E-2C4DBD5C34E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3"/>
          <a:stretch/>
        </p:blipFill>
        <p:spPr bwMode="auto">
          <a:xfrm>
            <a:off x="7767024" y="3815766"/>
            <a:ext cx="2378735" cy="1160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155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76B-A05B-C443-8BCC-EA5D2292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Largest</a:t>
            </a:r>
            <a:r>
              <a:rPr lang="de-DE" b="1" dirty="0"/>
              <a:t> </a:t>
            </a:r>
            <a:r>
              <a:rPr lang="de-DE" b="1" dirty="0" err="1"/>
              <a:t>cities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cluster</a:t>
            </a:r>
            <a:r>
              <a:rPr lang="de-DE" b="1" dirty="0"/>
              <a:t> 1: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77AAB-6D87-4C4B-8683-2F55BFF7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421"/>
            <a:ext cx="6966857" cy="48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9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125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Trip Advisor: Clustering German Cities by Venues </vt:lpstr>
      <vt:lpstr>Clustering German Cities by Venues </vt:lpstr>
      <vt:lpstr>Data &amp; Methodology</vt:lpstr>
      <vt:lpstr>Results</vt:lpstr>
      <vt:lpstr>Largest cities of cluster 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Advisor: Clustering German Cities by Venues </dc:title>
  <dc:creator>Tobias Guggemos</dc:creator>
  <cp:lastModifiedBy>Tobias Guggemos</cp:lastModifiedBy>
  <cp:revision>9</cp:revision>
  <dcterms:created xsi:type="dcterms:W3CDTF">2020-05-16T23:04:32Z</dcterms:created>
  <dcterms:modified xsi:type="dcterms:W3CDTF">2020-05-17T00:19:51Z</dcterms:modified>
</cp:coreProperties>
</file>