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120" d="100"/>
          <a:sy n="120" d="100"/>
        </p:scale>
        <p:origin x="870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1:18:24.5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1,'2342'0,"-2324"0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19:2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24575,'1'2'0,"0"-1"0,0 1 0,0 0 0,0-1 0,1 1 0,-1-1 0,0 0 0,1 1 0,-1-1 0,1 0 0,0 0 0,-1 0 0,1 0 0,0 0 0,0-1 0,-1 1 0,1 0 0,2 0 0,38 12 0,5-2 0,98 11 0,-125-20 0,-1 2 0,34 11 0,-37-10 0,0 0 0,1-1 0,-1-1 0,27 2 0,2-3 0,-12-1 0,0 0 0,47-7 0,-71 1 0,-20-1 0,-18-3 0,4 5 0,0-2 0,0-1 0,1-1 0,0-1 0,1-1 0,-32-18 0,16 4 0,22 14 0,0 0 0,1-1 0,1-1 0,-19-17 0,110 75 0,-47-28 0,90 50 0,-68-47 0,-35-16 0,-1 1 0,0 1 0,19 12 0,-33-19 0,-1 0 0,1 1 0,-1-1 0,1 0 0,-1 1 0,0-1 0,1 1 0,-1-1 0,0 1 0,1-1 0,-1 1 0,0-1 0,1 1 0,-1-1 0,0 1 0,0-1 0,0 1 0,1-1 0,-1 1 0,0-1 0,0 1 0,0 0 0,0-1 0,0 1 0,0-1 0,0 1 0,0-1 0,0 1 0,-1 0 0,1-1 0,0 1 0,0-1 0,0 1 0,-1-1 0,1 1 0,0-1 0,-1 1 0,1-1 0,0 1 0,-1-1 0,1 0 0,0 1 0,-1-1 0,1 1 0,-1-1 0,1 0 0,-1 1 0,1-1 0,-1 0 0,1 0 0,-1 1 0,1-1 0,-1 0 0,1 0 0,-2 0 0,-40 18 0,29-14 0,-20 16-89,0 1 0,-51 42 0,51-37-1009,22-18-5728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19:5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24575,'1'2'0,"-1"-1"0,0 1 0,1 0 0,-1-1 0,1 1 0,-1 0 0,1-1 0,0 1 0,0-1 0,0 1 0,0-1 0,0 1 0,0-1 0,0 0 0,0 1 0,1-1 0,-1 0 0,0 0 0,1 0 0,-1 0 0,1 0 0,-1 0 0,1 0 0,-1-1 0,1 1 0,0 0 0,0-1 0,2 1 0,55 8 0,-45-8 0,45 8 0,-27-4 0,57 2 0,-47-7 0,0 3 0,57 10 0,-66-9 0,1-1 0,50-4 0,-51 1 0,-39 0 0,-1-1 0,1 1 0,0-1 0,0 0 0,0-1 0,0 0 0,0 0 0,0 0 0,0 0 0,0-1 0,1 0 0,-1 0 0,1 0 0,0-1 0,0 0 0,-6-6 0,-22-19 0,22 21 0,1-2 0,0 1 0,0-1 0,1-1 0,-9-11 0,11 12 0,-1 0 0,-1 1 0,0 0 0,0 1 0,-13-10 0,-16-15 0,-22-9 0,60 38 0,9 5 0,8 6 0,47 44 0,81 51 0,-115-85 0,-20-12 0,0 1 0,0 0 0,-1 0 0,0 1 0,10 10 0,-16-15 0,-1 1 0,0 0 0,0 0 0,0 0 0,0 0 0,-1 0 0,1 0 0,-1 1 0,0-1 0,0 0 0,0 1 0,0-1 0,-1 1 0,1-1 0,-1 1 0,0-1 0,0 1 0,0-1 0,0 1 0,-1-1 0,-1 6 0,0-1 0,-1-1 0,0 1 0,0-1 0,0 0 0,-1 0 0,0 0 0,-1 0 0,0-1 0,0 1 0,-7 5 0,-67 59 0,15-16 0,42-34-1365,11-12-5461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1:27:17.3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18:2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692 346 24575,'-1'-3'0,"1"0"0,-1 0 0,0 0 0,0 0 0,-1 0 0,1 0 0,-1 0 0,1 0 0,-1 0 0,0 1 0,0-1 0,0 1 0,0-1 0,0 1 0,-1 0 0,1 0 0,-1 0 0,0 0 0,1 0 0,-5-1 0,-71-34 0,57 28 0,-67-23 0,65 26 0,0-2 0,1-1 0,-31-16 0,-17-7 0,55 27 0,1-1 0,0 0 0,1-1 0,-25-16 0,27 15 0,0 1 0,-1 0 0,0 1 0,0 1 0,-1 0 0,-17-5 0,-37-16 0,58 18 0,17 5 0,20 4 0,16 12 0,-1 2 0,48 24 0,57 21 0,-96-43 0,115 29 0,-143-40 0,0 1 0,0 1 0,38 19 0,11 4 0,-53-25 0,-15-5 0,0 0 0,-1 1 0,1-1 0,-1 1 0,1 0 0,-1 0 0,7 5 0,-10-7 0,-1 1 0,0-1 0,1 1 0,-1-1 0,1 1 0,-1-1 0,0 1 0,0-1 0,1 1 0,-1-1 0,0 1 0,0-1 0,0 1 0,1 0 0,-1-1 0,0 1 0,0-1 0,0 1 0,0 0 0,0-1 0,0 1 0,0-1 0,0 1 0,-1 0 0,1 0 0,-18 21 0,4-12 0,-1-1 0,0-1 0,-1 0 0,1 0 0,-1-2 0,-1 0 0,-25 5 0,27-7 0,0 0 0,0 0 0,0 1 0,1 1 0,0 1 0,0 0 0,1 1 0,-1 0 0,-16 15 0,19-13-1365,0-2-5461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18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24575,'32'0'0,"0"-1"0,-1 1 0,1 2 0,50 10 0,-73-10 0,26 7 0,0-2 0,0-1 0,62 2 0,24-6 0,112-6 0,-231 5 0,-1-1 0,1 0 0,0-1 0,-1 1 0,1 0 0,0 0 0,-1-1 0,1 1 0,0-1 0,-1 0 0,1 1 0,-1-1 0,1 0 0,-1 0 0,0 0 0,1 0 0,-1 0 0,0 0 0,1 0 0,1-3 0,-3 3 0,0 0 0,1 0 0,-1-1 0,0 1 0,0 0 0,0-1 0,0 1 0,0 0 0,0-1 0,0 1 0,-1 0 0,1 0 0,0-1 0,-1 1 0,1 0 0,-1 0 0,1 0 0,-1 0 0,1-1 0,-2 0 0,-3-5 0,-1 0 0,1 1 0,-1-1 0,0 1 0,-1 1 0,-10-8 0,-13-8 0,0 2 0,-62-28 0,72 38 0,27 10 0,36 17 0,97 65 0,-136-80 0,1 1 0,-1-1 0,0 1 0,0 0 0,-1 0 0,1 0 0,-1 0 0,4 6 0,-7-9 0,1 0 0,-1 1 0,1-1 0,-1 0 0,1 0 0,-1 0 0,1 1 0,-1-1 0,0 0 0,0 1 0,0-1 0,0 0 0,0 0 0,0 1 0,0-1 0,0 0 0,0 1 0,-1-1 0,1 0 0,0 0 0,-1 1 0,1-1 0,-1 0 0,1 0 0,-1 0 0,0 0 0,0 0 0,1 0 0,-1 0 0,0 0 0,0 0 0,0 0 0,0 0 0,0 0 0,0-1 0,0 1 0,-2 1 0,-21 10 0,0 0 0,-1-2 0,-46 14 0,67-23-59,0 0 0,0 0-1,0 0 1,0 0-1,1 1 1,-1-1 0,0 1-1,1 0 1,-1 0 0,1 1-1,0-1 1,0 1 0,0-1-1,0 1 1,0 0-1,1 0 1,-1 0 0,1 1-1,0-1 1,0 1 0,0-1-1,-2 6 1,0 6-6767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18:5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24575,'443'0'0,"-423"-1"0,-1-1 0,30-6 0,-29 3 0,0 2 0,28-1 0,-27 4 0,-13 1 0,1-1 0,-1 0 0,0 0 0,1-1 0,-1 0 0,1 0 0,-1-1 0,0 0 0,0 0 0,0-1 0,13-6 0,-20 8 0,-1 1 0,1 0 0,-1 0 0,1-1 0,-1 1 0,1-1 0,-1 1 0,1-1 0,-1 1 0,1-1 0,-1 1 0,1-1 0,-1 1 0,0-1 0,1 1 0,-1-1 0,0 1 0,0-1 0,1 0 0,-1 1 0,0-1 0,0 0 0,0 1 0,0-1 0,0 0 0,0 1 0,0-1 0,0 0 0,0 1 0,0-1 0,0 1 0,0-1 0,0 0 0,-1 1 0,1-2 0,-23-16 0,-34-4 0,-42-9 0,70 20 0,1 2 0,-1 1 0,-38-6 0,169 57 0,-39-25 0,-28-7 0,44 7 0,-71-17 0,0 1 0,0 1 0,0-1 0,0 1 0,-1 1 0,1-1 0,-1 2 0,0-1 0,0 1 0,6 5 0,-12-10 0,-1 1 0,0-1 0,1 1 0,-1-1 0,0 1 0,0-1 0,1 1 0,-1-1 0,0 1 0,0 0 0,0-1 0,0 1 0,0-1 0,0 1 0,0 0 0,0-1 0,0 1 0,0-1 0,0 1 0,0-1 0,0 1 0,-1 0 0,1-1 0,0 1 0,0-1 0,-1 1 0,1-1 0,0 1 0,-1-1 0,1 1 0,0-1 0,-1 0 0,1 1 0,-1-1 0,1 1 0,-1-1 0,1 0 0,-1 1 0,1-1 0,-1 0 0,1 0 0,-2 1 0,-32 19 0,17-10 0,7-3 0,0 1 0,0 1 0,1-1 0,0 2 0,1-1 0,0 1 0,0 0 0,1 1 0,0-1 0,-9 22 0,1-4-1365,6-18-5461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19:0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24575,'465'0'0,"-444"-1"0,-1-1 0,27-6 0,-26 4 0,0 0 0,25 0 0,-20 6 0,25 0 0,-48-2 0,-1 0 0,1 0 0,0-1 0,-1 1 0,1-1 0,-1 1 0,1-1 0,-1 0 0,1 0 0,-1 0 0,0 0 0,1 0 0,2-3 0,-4 4 0,-1-1 0,0 0 0,0 1 0,0-1 0,0 1 0,0-1 0,0 0 0,0 1 0,-1-1 0,1 0 0,0 1 0,0-1 0,0 1 0,-1-1 0,1 0 0,0 1 0,-1-1 0,1 1 0,0-1 0,-1 1 0,1-1 0,-1 1 0,1-1 0,0 1 0,-1 0 0,0-1 0,1 1 0,-1-1 0,1 1 0,-1 0 0,1 0 0,-1-1 0,0 1 0,0 0 0,-27-16 0,24 14 0,-29-15 0,0 1 0,-1 1 0,0 2 0,-61-14 0,85 24 0,-1 0 0,1-1 0,-17-9 0,-26-8 0,34 16 0,9 4 0,1-1 0,-1-1 0,0 0 0,1 0 0,-1-1 0,1 0 0,-13-8 0,23 8 0,8 4 0,11 4 0,44 27 0,-44-21 0,0-1 0,0 0 0,1-1 0,27 6 0,38 12 0,-19-4 0,46 17 0,-112-39 0,0 0 0,1 1 0,-1-1 0,0 0 0,1 0 0,-1 1 0,0-1 0,1 1 0,-1-1 0,0 1 0,0-1 0,0 1 0,1 0 0,-1 0 0,0 0 0,0-1 0,0 1 0,0 0 0,0 0 0,0 0 0,-1 1 0,1-1 0,0 0 0,-1 0 0,1 0 0,0 0 0,-1 1 0,1-1 0,-1 0 0,0 1 0,1-1 0,-1 0 0,0 2 0,0-1 0,-1 0 0,0 0 0,0 0 0,0 0 0,0 0 0,0 0 0,0 0 0,-1-1 0,1 1 0,0-1 0,-1 1 0,1-1 0,-1 1 0,0-1 0,1 0 0,-1 0 0,0 0 0,0 0 0,0 0 0,-3 1 0,-26 9 0,0-1 0,-37 6 0,1 0 0,60-14-70,1 1 1,0 0-1,0 0 0,0 0 0,1 1 0,-1 0 0,1 0 1,-8 7-1,6-5-667,-3 2-6089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19:1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24575,'65'-21'0,"30"15"0,115 7 0,-71 2 0,-115-4 0,0 2 0,0 0 0,0 1 0,0 2 0,-1 0 0,1 2 0,22 8 0,-25-9 0,1 0 0,1-1 0,-1-1 0,0-1 0,1-2 0,-1 0 0,27-3 0,20 0 0,-66 4 0,0-1 0,0 0 0,0 0 0,0-1 0,0 1 0,0-1 0,0 1 0,0-1 0,0 0 0,0 0 0,0 0 0,0-1 0,2-1 0,-4 3 0,-1-1 0,1 1 0,-1-1 0,0 1 0,1-1 0,-1 1 0,0-1 0,1 1 0,-1-1 0,0 1 0,0-1 0,0 0 0,0 1 0,1-1 0,-1 1 0,0-1 0,0 0 0,0 1 0,0-1 0,0 1 0,0-1 0,-1 0 0,1 1 0,0-2 0,-16-21 0,5 13 0,-1 1 0,1 0 0,-2 1 0,1 0 0,-1 1 0,0 0 0,-1 1 0,0 1 0,-16-5 0,-23-10 0,21 3 0,29 15 0,20 12 0,23 13 0,1-2 0,2-1 0,85 26 0,-126-46 0,0 1 0,0-1 0,0 0 0,0 1 0,-1 0 0,1-1 0,0 1 0,0 0 0,-1 0 0,1 0 0,-1 0 0,1 0 0,-1 1 0,1-1 0,-1 0 0,1 1 0,-1-1 0,0 1 0,0-1 0,0 1 0,0 0 0,0-1 0,1 4 0,-2-2 0,0-1 0,0 1 0,0-1 0,0 0 0,-1 1 0,1-1 0,-1 0 0,1 1 0,-1-1 0,0 0 0,0 0 0,0 1 0,0-1 0,-1 0 0,1 0 0,-2 2 0,-5 5 0,0 0 0,0 0 0,-1 0 0,0-1 0,0-1 0,-13 8 0,-6 2 0,13-9 0,0 1 0,0 1 0,1 0 0,0 2 0,-13 13 0,4-2-1365,13-14-5461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19:1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24575,'883'0'0,"-882"0"0,0 1 0,0-1 0,0 0 0,0 0 0,0 0 0,0 0 0,0 0 0,0 0 0,0 0 0,0-1 0,0 1 0,0 0 0,0-1 0,0 1 0,0 0 0,0-1 0,0 1 0,0-1 0,0 1 0,-1-1 0,1 0 0,0 1 0,0-1 0,-1 0 0,1 0 0,0 1 0,0-3 0,-1 2 0,0 0 0,0-1 0,0 1 0,0-1 0,0 1 0,-1 0 0,1-1 0,0 1 0,-1 0 0,1-1 0,-1 1 0,1 0 0,-1-1 0,0 1 0,0 0 0,-1-2 0,-4-4 0,1 0 0,-1 1 0,-1 0 0,1 0 0,-10-7 0,-2 2 0,-4-3 0,0 1 0,-31-14 0,44 24 0,1 1 0,-1 0 0,0 0 0,0 1 0,-15 0 0,151 42 0,-98-36 0,0 1 0,0 1 0,-1 1 0,43 19 0,-56-20 0,-10-5 0,0 0 0,0 0 0,0 1 0,0 0 0,-1-1 0,8 7 0,-12-9 0,0 1 0,1-1 0,-1 0 0,0 1 0,0-1 0,1 1 0,-1-1 0,0 0 0,0 1 0,0-1 0,1 1 0,-1-1 0,0 0 0,0 1 0,0-1 0,0 1 0,0-1 0,0 1 0,0-1 0,0 0 0,0 1 0,0-1 0,0 1 0,0-1 0,-1 1 0,1-1 0,0 0 0,0 1 0,0-1 0,0 1 0,-1 0 0,-24 14 0,-128 37 0,124-38-1365,19-5-5461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19:1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24575,'42'1'0,"-9"0"0,0-2 0,1-1 0,54-10 0,-64 8 0,1 1 0,46-1 0,-46 4 0,-1-1 0,0-1 0,26-6 0,34-2 0,-69 9 0,1 0 0,0-1 0,-1-1 0,1 0 0,17-7 0,-13 1 0,0 2 0,0 0 0,1 1 0,0 0 0,0 2 0,0 1 0,28-1 0,35 7 0,-48-1 0,1-1 0,64-6 0,-101 5 0,0 0 0,0 0 0,0 0 0,0 0 0,1 0 0,-1 0 0,0 0 0,0 0 0,0 0 0,0 0 0,1 0 0,-1 0 0,0 0 0,0 0 0,0 0 0,0 0 0,1-1 0,-1 1 0,0 0 0,0 0 0,0 0 0,0 0 0,0 0 0,1 0 0,-1 0 0,0-1 0,0 1 0,0 0 0,0 0 0,0 0 0,0 0 0,0 0 0,1-1 0,-1 1 0,0 0 0,0 0 0,0 0 0,0 0 0,0-1 0,0 1 0,0 0 0,0 0 0,0 0 0,0 0 0,0-1 0,0 1 0,0 0 0,0 0 0,0 0 0,0 0 0,0-1 0,-1 1 0,1 0 0,0 0 0,0 0 0,0 0 0,0-1 0,0 1 0,0 0 0,-15-12 0,-25-10 0,35 20 0,-114-48 0,65 33 0,45 15 0,1 0 0,-1 0 0,1 0 0,-1-1 0,1-1 0,0 1 0,0-1 0,1-1 0,-1 1 0,1-1 0,0-1 0,-7-5 0,6 3 0,1 1 0,-2 0 0,1 0 0,-1 1 0,0 0 0,0 1 0,0 0 0,-1 0 0,-15-4 0,11 2 0,121 68 0,-80-50 0,53 13 0,-51-16 0,52 20 0,133 68 0,-212-95 0,-1-1 0,1 1 0,0 0 0,0 0 0,-1 0 0,1 0 0,-1 0 0,1 0 0,-1 1 0,0-1 0,1 0 0,-1 1 0,0-1 0,0 1 0,0-1 0,0 1 0,0 0 0,0-1 0,1 4 0,-2-3 0,0 0 0,0-1 0,0 1 0,0-1 0,-1 1 0,1 0 0,0-1 0,-1 1 0,1-1 0,-1 1 0,0-1 0,1 0 0,-1 1 0,0-1 0,0 0 0,0 1 0,0-1 0,-2 2 0,-3 3 0,0-1 0,-1 0 0,0 0 0,0 0 0,-1-1 0,1 1 0,-9 2 0,-14 8-1365,20-6-5461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19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24575,'1'-1'0,"-1"0"0,1 0 0,-1 0 0,1 0 0,-1 0 0,1 0 0,0 0 0,-1 0 0,1 0 0,0 0 0,0 0 0,0 0 0,-1 1 0,1-1 0,0 0 0,0 1 0,0-1 0,0 0 0,1 1 0,-1 0 0,0-1 0,0 1 0,0 0 0,0-1 0,0 1 0,0 0 0,1 0 0,-1 0 0,0 0 0,0 0 0,0 0 0,1 0 0,0 1 0,42 3 0,69 30 0,-83-23 0,0-2 0,1-1 0,0-1 0,0-1 0,47 1 0,-11-6 0,86-4 0,-87-8 0,-46 7 0,-1 1 0,31-2 0,-19 6 0,-21 0 0,1-1 0,0 0 0,-1 0 0,1-1 0,11-3 0,-22 4 0,0 0 0,1 0 0,-1 0 0,0 0 0,1 0 0,-1 0 0,1 0 0,-1 0 0,0 0 0,1 0 0,-1-1 0,0 1 0,1 0 0,-1 0 0,0 0 0,1-1 0,-1 1 0,0 0 0,0 0 0,1-1 0,-1 1 0,0 0 0,0 0 0,1-1 0,-1 1 0,0 0 0,0-1 0,0 1 0,0 0 0,0-1 0,1 1 0,-1-1 0,0 1 0,0 0 0,0-1 0,0 1 0,0 0 0,0-1 0,0 1 0,0 0 0,0-1 0,0 0 0,-15-13 0,-26-8 0,-76-20 0,-16-7 0,125 43 0,20 6 0,22 6 0,120 48 0,-104-40 0,-1 3 0,61 29 0,-47-19 0,-54-23 0,1 1 0,-1 0 0,0 0 0,13 11 0,-21-16 0,0 1 0,-1 0 0,1-1 0,0 1 0,0 0 0,-1-1 0,1 1 0,0 0 0,-1 0 0,1 0 0,-1-1 0,1 1 0,-1 0 0,0 0 0,1 0 0,-1 0 0,0 0 0,0 0 0,1 0 0,-1 0 0,0 0 0,0 0 0,0 1 0,-1-1 0,0 1 0,0-1 0,0 0 0,-1 0 0,1 0 0,0 0 0,0 0 0,-1 0 0,1 0 0,0-1 0,-1 1 0,1 0 0,-1-1 0,1 1 0,-1-1 0,1 1 0,-1-1 0,1 0 0,-1 0 0,-2 0 0,-28 4 12,1-2 0,-63-4 0,26 0-1413,49 2-5425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	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B89DEB-05DB-4A64-BECC-7570821B6DC8}"/>
                  </a:ext>
                </a:extLst>
              </p14:cNvPr>
              <p14:cNvContentPartPr/>
              <p14:nvPr/>
            </p14:nvContentPartPr>
            <p14:xfrm>
              <a:off x="6122207" y="2192103"/>
              <a:ext cx="8499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B89DEB-05DB-4A64-BECC-7570821B6D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3567" y="2183463"/>
                <a:ext cx="867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8BD889-D1D1-42F1-A0AC-032D2DF72C2F}"/>
                  </a:ext>
                </a:extLst>
              </p14:cNvPr>
              <p14:cNvContentPartPr/>
              <p14:nvPr/>
            </p14:nvContentPartPr>
            <p14:xfrm>
              <a:off x="6708287" y="2077623"/>
              <a:ext cx="308520" cy="177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8BD889-D1D1-42F1-A0AC-032D2DF72C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9647" y="2068983"/>
                <a:ext cx="326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63B3C5-15BD-456A-8FC5-A7A0EBEB35F3}"/>
                  </a:ext>
                </a:extLst>
              </p14:cNvPr>
              <p14:cNvContentPartPr/>
              <p14:nvPr/>
            </p14:nvContentPartPr>
            <p14:xfrm>
              <a:off x="6193847" y="2777823"/>
              <a:ext cx="292320" cy="11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63B3C5-15BD-456A-8FC5-A7A0EBEB35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4847" y="2769183"/>
                <a:ext cx="3099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B1E374-BF05-44CB-A0B1-F7B7FA5048DE}"/>
                  </a:ext>
                </a:extLst>
              </p14:cNvPr>
              <p14:cNvContentPartPr/>
              <p14:nvPr/>
            </p14:nvContentPartPr>
            <p14:xfrm>
              <a:off x="6161807" y="2973303"/>
              <a:ext cx="288000" cy="124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B1E374-BF05-44CB-A0B1-F7B7FA5048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53167" y="2964663"/>
                <a:ext cx="3056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CFFC2C-8392-4641-B672-A1020D51ADBC}"/>
                  </a:ext>
                </a:extLst>
              </p14:cNvPr>
              <p14:cNvContentPartPr/>
              <p14:nvPr/>
            </p14:nvContentPartPr>
            <p14:xfrm>
              <a:off x="6161807" y="3428343"/>
              <a:ext cx="282960" cy="122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CFFC2C-8392-4641-B672-A1020D51A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3167" y="3419343"/>
                <a:ext cx="3006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60F28A-ACBC-40C6-AD06-035697FEF464}"/>
                  </a:ext>
                </a:extLst>
              </p14:cNvPr>
              <p14:cNvContentPartPr/>
              <p14:nvPr/>
            </p14:nvContentPartPr>
            <p14:xfrm>
              <a:off x="6138407" y="3685023"/>
              <a:ext cx="397080" cy="136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60F28A-ACBC-40C6-AD06-035697FEF4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29407" y="3676023"/>
                <a:ext cx="4147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19941A-1F4E-4159-B169-D65E5C301567}"/>
                  </a:ext>
                </a:extLst>
              </p14:cNvPr>
              <p14:cNvContentPartPr/>
              <p14:nvPr/>
            </p14:nvContentPartPr>
            <p14:xfrm>
              <a:off x="6138407" y="3903543"/>
              <a:ext cx="376200" cy="82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19941A-1F4E-4159-B169-D65E5C3015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29407" y="3894543"/>
                <a:ext cx="3938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70DD60C-1DE0-431A-890D-F44B0CF4C478}"/>
                  </a:ext>
                </a:extLst>
              </p14:cNvPr>
              <p14:cNvContentPartPr/>
              <p14:nvPr/>
            </p14:nvContentPartPr>
            <p14:xfrm>
              <a:off x="6106367" y="4089663"/>
              <a:ext cx="442800" cy="127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70DD60C-1DE0-431A-890D-F44B0CF4C47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97727" y="4080663"/>
                <a:ext cx="460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FAE524-EF96-4ABF-B729-15C4D13E7D09}"/>
                  </a:ext>
                </a:extLst>
              </p14:cNvPr>
              <p14:cNvContentPartPr/>
              <p14:nvPr/>
            </p14:nvContentPartPr>
            <p14:xfrm>
              <a:off x="7012847" y="4120623"/>
              <a:ext cx="410400" cy="87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FAE524-EF96-4ABF-B729-15C4D13E7D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03847" y="4111983"/>
                <a:ext cx="4280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0C5E4C6-A0DB-410D-A789-1FDF341630DC}"/>
                  </a:ext>
                </a:extLst>
              </p14:cNvPr>
              <p14:cNvContentPartPr/>
              <p14:nvPr/>
            </p14:nvContentPartPr>
            <p14:xfrm>
              <a:off x="7044527" y="2778183"/>
              <a:ext cx="239400" cy="135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0C5E4C6-A0DB-410D-A789-1FDF341630D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35887" y="2769543"/>
                <a:ext cx="257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B975B9-A441-4DAD-8B7C-2314528A452E}"/>
                  </a:ext>
                </a:extLst>
              </p14:cNvPr>
              <p14:cNvContentPartPr/>
              <p14:nvPr/>
            </p14:nvContentPartPr>
            <p14:xfrm>
              <a:off x="7116167" y="2974743"/>
              <a:ext cx="235800" cy="19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B975B9-A441-4DAD-8B7C-2314528A452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07167" y="2965743"/>
                <a:ext cx="253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95E6E89-072C-4DC2-B639-961C6599CFCD}"/>
                  </a:ext>
                </a:extLst>
              </p14:cNvPr>
              <p14:cNvContentPartPr/>
              <p14:nvPr/>
            </p14:nvContentPartPr>
            <p14:xfrm>
              <a:off x="7195821" y="2210103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5E6E89-072C-4DC2-B639-961C6599CFC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77821" y="2102103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5AC1882-7A32-4EDD-B189-6F1C6539A239}"/>
              </a:ext>
            </a:extLst>
          </p:cNvPr>
          <p:cNvSpPr/>
          <p:nvPr/>
        </p:nvSpPr>
        <p:spPr bwMode="auto">
          <a:xfrm>
            <a:off x="7151181" y="2077623"/>
            <a:ext cx="460322" cy="2498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4846A2-2E36-4E7F-8284-D41D4113D1BA}"/>
              </a:ext>
            </a:extLst>
          </p:cNvPr>
          <p:cNvSpPr/>
          <p:nvPr/>
        </p:nvSpPr>
        <p:spPr bwMode="auto">
          <a:xfrm>
            <a:off x="6547187" y="2732882"/>
            <a:ext cx="424980" cy="1803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9CE74C-DAB5-42C6-AB40-970A001AD236}"/>
              </a:ext>
            </a:extLst>
          </p:cNvPr>
          <p:cNvSpPr/>
          <p:nvPr/>
        </p:nvSpPr>
        <p:spPr bwMode="auto">
          <a:xfrm>
            <a:off x="7351967" y="2732882"/>
            <a:ext cx="408506" cy="1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BA4231-B7A1-4F76-9057-DF69EED3CDB6}"/>
              </a:ext>
            </a:extLst>
          </p:cNvPr>
          <p:cNvSpPr txBox="1"/>
          <p:nvPr/>
        </p:nvSpPr>
        <p:spPr>
          <a:xfrm>
            <a:off x="6869927" y="307577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29943BE-56E6-48AB-9FE5-F1DC1A3EB42E}"/>
              </a:ext>
            </a:extLst>
          </p:cNvPr>
          <p:cNvSpPr/>
          <p:nvPr/>
        </p:nvSpPr>
        <p:spPr bwMode="auto">
          <a:xfrm>
            <a:off x="7502235" y="2994062"/>
            <a:ext cx="408506" cy="1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0D91AA-36C2-4529-84A5-A5408EAE4F48}"/>
              </a:ext>
            </a:extLst>
          </p:cNvPr>
          <p:cNvSpPr/>
          <p:nvPr/>
        </p:nvSpPr>
        <p:spPr bwMode="auto">
          <a:xfrm>
            <a:off x="6564819" y="2958037"/>
            <a:ext cx="408506" cy="1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23311C-5B30-49BD-B95C-D2A8DB2138B0}"/>
              </a:ext>
            </a:extLst>
          </p:cNvPr>
          <p:cNvSpPr/>
          <p:nvPr/>
        </p:nvSpPr>
        <p:spPr bwMode="auto">
          <a:xfrm>
            <a:off x="6596226" y="3662091"/>
            <a:ext cx="408506" cy="1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D8F424-6565-4E8C-ACBB-48F20D7B07D1}"/>
              </a:ext>
            </a:extLst>
          </p:cNvPr>
          <p:cNvSpPr/>
          <p:nvPr/>
        </p:nvSpPr>
        <p:spPr bwMode="auto">
          <a:xfrm>
            <a:off x="6598441" y="3863943"/>
            <a:ext cx="408506" cy="1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A8987C-EF2D-46A3-82A6-F53C45456026}"/>
              </a:ext>
            </a:extLst>
          </p:cNvPr>
          <p:cNvSpPr/>
          <p:nvPr/>
        </p:nvSpPr>
        <p:spPr bwMode="auto">
          <a:xfrm>
            <a:off x="7478421" y="4120623"/>
            <a:ext cx="408506" cy="1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6FB275-6B58-483F-88FD-F382047492C1}"/>
              </a:ext>
            </a:extLst>
          </p:cNvPr>
          <p:cNvSpPr/>
          <p:nvPr/>
        </p:nvSpPr>
        <p:spPr bwMode="auto">
          <a:xfrm>
            <a:off x="6574683" y="4120622"/>
            <a:ext cx="408506" cy="1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0A094-18E9-417E-9852-5CE46EAB0948}"/>
              </a:ext>
            </a:extLst>
          </p:cNvPr>
          <p:cNvSpPr/>
          <p:nvPr/>
        </p:nvSpPr>
        <p:spPr bwMode="auto">
          <a:xfrm>
            <a:off x="6614879" y="3398689"/>
            <a:ext cx="408506" cy="1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61214A-323D-4BA7-8E69-E3A28147E4B8}"/>
              </a:ext>
            </a:extLst>
          </p:cNvPr>
          <p:cNvSpPr txBox="1"/>
          <p:nvPr/>
        </p:nvSpPr>
        <p:spPr>
          <a:xfrm>
            <a:off x="6574683" y="362938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309945-76EA-4318-BB39-81EA01ECD2EF}"/>
              </a:ext>
            </a:extLst>
          </p:cNvPr>
          <p:cNvSpPr txBox="1"/>
          <p:nvPr/>
        </p:nvSpPr>
        <p:spPr>
          <a:xfrm>
            <a:off x="6598441" y="382646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138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2343B-627D-40C5-AFE6-4138ACB1F567}"/>
              </a:ext>
            </a:extLst>
          </p:cNvPr>
          <p:cNvSpPr txBox="1"/>
          <p:nvPr/>
        </p:nvSpPr>
        <p:spPr>
          <a:xfrm>
            <a:off x="6575253" y="408463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8D67-D703-4104-A61B-AC57E6424737}"/>
              </a:ext>
            </a:extLst>
          </p:cNvPr>
          <p:cNvSpPr txBox="1"/>
          <p:nvPr/>
        </p:nvSpPr>
        <p:spPr>
          <a:xfrm>
            <a:off x="7502929" y="407740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242</Words>
  <Application>Microsoft Office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Hazoume, Tobias S</cp:lastModifiedBy>
  <cp:revision>59</cp:revision>
  <cp:lastPrinted>2015-10-07T21:36:22Z</cp:lastPrinted>
  <dcterms:created xsi:type="dcterms:W3CDTF">2003-12-08T11:02:30Z</dcterms:created>
  <dcterms:modified xsi:type="dcterms:W3CDTF">2022-03-25T01:38:33Z</dcterms:modified>
</cp:coreProperties>
</file>