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01A6D-2032-4FEA-804A-311DCDC48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D32EE-F1DF-4A19-B995-EED6DB3C8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509FD-D4D4-4AD5-87C9-DDB3F4E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A62CB-38E9-4742-9DDF-77DAB291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EC13C-65D4-4E9F-A41D-627F7F7E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2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D819-9D10-4FBB-9C86-9A8A3B2B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28554-DA6B-4538-B58C-092E83EC7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DF880-BB55-4434-AEEF-64CB5E85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F20B4-E027-4874-BCB9-FD8641A0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B2705-C7F3-4365-988D-7A4FEE35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0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6098B-0C97-426E-B7DC-1B4F0BCC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F6D02-C776-4298-9F5A-1694B11E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B270C-5350-46F1-87DA-84AFD2A9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BE0A8-094D-48C0-8CBE-CDCAE553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46F74-DA54-4138-899C-BF1E507A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70080-CED8-46FD-ACB6-57CD5F61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26072-4187-43C2-A44D-7966E874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F78E69-24FA-42A2-8B73-58EAF33C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3CAFA-7FF5-4B50-964B-9D59D7E2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C1771-FE2D-4B7C-B479-DDC010D6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95AD0-F512-4D70-8764-82171C32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36A51-69C7-4AF9-AE4A-BFDDAC1E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70E3A-8677-47CA-9C22-ED058B04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EE6B2-E66F-4938-9CF3-8E59774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93DB5-C288-4A33-AA29-E06B140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374D6-217A-4070-BF77-5B6D492A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DA9E8-83DC-4DB0-979B-BC422B1FF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4C857-3158-4306-81AB-1ACC8C0E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EC681D-27E3-4AFA-83F1-578843C5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8757D-D0D4-4098-93BA-3E82071E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7300FE-01D7-4E67-8251-3B817D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4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6FD2A-C821-433E-BEDF-F6092441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FDF7F-84E9-4177-A42F-CB0B87A3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373D57-39D1-4CFD-91A6-43831712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2824FD-CA64-4295-87D3-E895D08BE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EC9ECA-2D27-44C0-B209-FE425C85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A0372E-1EC6-4376-885D-99BF7887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41C467-E481-4CBB-BD5A-02731C83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B94826-BBD8-4989-A5CA-CD65CA30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0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30FCE-4150-494B-A5FC-595FBD5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6B56B-40FC-461F-ABB1-516D7D0B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8E922D-D457-49B3-A326-76EE3A6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4886F-7D82-49C1-8C87-1C9FBBC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5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D5B044-2503-4E4E-8601-9930994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8765B1-A59C-4325-8C5E-92CB1FAC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3A7F1C-84C5-4B09-9F09-2993BBF4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646E2-10C4-4288-A8BA-B24C55F6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1048A-7D65-4E79-B8F5-FFA63D21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972278-880A-4BD1-9E5A-E3A81F45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F1B42-1712-4BF4-B2D9-9D8D90D7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B72EF-AEF0-4BF7-9E1C-A63945D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F08577-AAFF-4926-A2FF-3D9404F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4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E20C8-F473-41D1-B291-E5ED559C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7CD9E-2AB0-4BFD-8F8D-B56BFDF25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9D5A2B-A033-4230-8F07-69444529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B1253-D9AF-453A-9A89-C74ABAA4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D03223-E5CF-4E8F-AE19-DD208E0E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8E350-3599-4936-B80D-8C7E9C5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08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1021F7-877A-40CE-B2C3-A514A590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E1207C-B932-4918-AFB0-31A1EDB0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00B973-A7FF-42B6-8A18-F8A84A8A6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6AB-D3F4-42ED-B56E-A2A6799FD6A1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CAE88-4F4A-4706-8777-CD0333AD5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A4364-9211-457F-88F3-AA728A80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7271-960D-44E9-9840-6AE3ACD73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37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F98890D-893F-42FA-82AB-CBDB8079376B}"/>
              </a:ext>
            </a:extLst>
          </p:cNvPr>
          <p:cNvSpPr/>
          <p:nvPr/>
        </p:nvSpPr>
        <p:spPr>
          <a:xfrm>
            <a:off x="1508448" y="1133475"/>
            <a:ext cx="1844353" cy="584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Wikipedia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4220FE-CABD-4309-AAD6-84967F636CF9}"/>
              </a:ext>
            </a:extLst>
          </p:cNvPr>
          <p:cNvSpPr/>
          <p:nvPr/>
        </p:nvSpPr>
        <p:spPr>
          <a:xfrm>
            <a:off x="3986705" y="1133475"/>
            <a:ext cx="1844353" cy="5840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Foursquare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737C16-D57A-4E54-ADF8-AD23B0190BE6}"/>
              </a:ext>
            </a:extLst>
          </p:cNvPr>
          <p:cNvSpPr/>
          <p:nvPr/>
        </p:nvSpPr>
        <p:spPr>
          <a:xfrm>
            <a:off x="6464962" y="1133474"/>
            <a:ext cx="1844353" cy="5840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Geodata.csv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(Coursera)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FA08AC-DE4B-4EB7-A916-0CCA71D88D4A}"/>
              </a:ext>
            </a:extLst>
          </p:cNvPr>
          <p:cNvSpPr/>
          <p:nvPr/>
        </p:nvSpPr>
        <p:spPr>
          <a:xfrm>
            <a:off x="4023558" y="2506574"/>
            <a:ext cx="1770647" cy="75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18C9EC1-0607-4500-B505-49D72ACA9E0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483264" y="664867"/>
            <a:ext cx="372978" cy="2478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C7719B-6CA7-43A0-B053-C4F966C0F5F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08882" y="1717504"/>
            <a:ext cx="0" cy="789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6BAC962-FA9D-48C0-9838-11D268B87E5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61520" y="664866"/>
            <a:ext cx="372983" cy="2478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523B17-599D-4AD9-99F4-2CCBC60EFCF3}"/>
              </a:ext>
            </a:extLst>
          </p:cNvPr>
          <p:cNvSpPr/>
          <p:nvPr/>
        </p:nvSpPr>
        <p:spPr>
          <a:xfrm>
            <a:off x="3895783" y="3637049"/>
            <a:ext cx="2026198" cy="660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 </a:t>
            </a:r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0333AE4-A851-4F9F-B8FF-80B54FF02DC2}"/>
              </a:ext>
            </a:extLst>
          </p:cNvPr>
          <p:cNvSpPr/>
          <p:nvPr/>
        </p:nvSpPr>
        <p:spPr>
          <a:xfrm>
            <a:off x="3895782" y="4713374"/>
            <a:ext cx="2026198" cy="660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K-</a:t>
            </a:r>
            <a:r>
              <a:rPr lang="de-DE" sz="1400" dirty="0" err="1">
                <a:solidFill>
                  <a:schemeClr val="tx1"/>
                </a:solidFill>
              </a:rPr>
              <a:t>means</a:t>
            </a:r>
            <a:r>
              <a:rPr lang="de-DE" sz="1400" dirty="0">
                <a:solidFill>
                  <a:schemeClr val="tx1"/>
                </a:solidFill>
              </a:rPr>
              <a:t> Clustering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CE34938-C015-46D2-BDC0-EA79EA573DB9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4908882" y="3264068"/>
            <a:ext cx="0" cy="372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3F326A8-9A9A-4F24-8103-9C441551E97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908882" y="4297784"/>
            <a:ext cx="0" cy="415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E89ED01-DAFC-412D-90BC-E5474ECDC8D0}"/>
              </a:ext>
            </a:extLst>
          </p:cNvPr>
          <p:cNvSpPr/>
          <p:nvPr/>
        </p:nvSpPr>
        <p:spPr>
          <a:xfrm>
            <a:off x="4023558" y="5686415"/>
            <a:ext cx="1770647" cy="6607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Visualizations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D312D5F-F08C-463D-B670-02D7FA81D67F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4908881" y="5374109"/>
            <a:ext cx="1" cy="312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2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Höfchen</dc:creator>
  <cp:lastModifiedBy>Tobias Höfchen</cp:lastModifiedBy>
  <cp:revision>2</cp:revision>
  <dcterms:created xsi:type="dcterms:W3CDTF">2021-04-16T10:16:17Z</dcterms:created>
  <dcterms:modified xsi:type="dcterms:W3CDTF">2021-04-16T10:18:15Z</dcterms:modified>
</cp:coreProperties>
</file>