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81" r:id="rId2"/>
    <p:sldId id="277" r:id="rId3"/>
    <p:sldId id="278" r:id="rId4"/>
    <p:sldId id="280" r:id="rId5"/>
    <p:sldId id="279" r:id="rId6"/>
    <p:sldId id="282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31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pos="2880">
          <p15:clr>
            <a:srgbClr val="A4A3A4"/>
          </p15:clr>
        </p15:guide>
        <p15:guide id="7" pos="5602">
          <p15:clr>
            <a:srgbClr val="A4A3A4"/>
          </p15:clr>
        </p15:guide>
        <p15:guide id="8" pos="431">
          <p15:clr>
            <a:srgbClr val="A4A3A4"/>
          </p15:clr>
        </p15:guide>
        <p15:guide id="9" pos="567">
          <p15:clr>
            <a:srgbClr val="A4A3A4"/>
          </p15:clr>
        </p15:guide>
        <p15:guide id="10" pos="3152">
          <p15:clr>
            <a:srgbClr val="A4A3A4"/>
          </p15:clr>
        </p15:guide>
        <p15:guide id="11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B"/>
    <a:srgbClr val="039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8558" autoAdjust="0"/>
  </p:normalViewPr>
  <p:slideViewPr>
    <p:cSldViewPr showGuides="1">
      <p:cViewPr varScale="1">
        <p:scale>
          <a:sx n="216" d="100"/>
          <a:sy n="216" d="100"/>
        </p:scale>
        <p:origin x="120" y="340"/>
      </p:cViewPr>
      <p:guideLst>
        <p:guide orient="horz" pos="1620"/>
        <p:guide orient="horz" pos="214"/>
        <p:guide orient="horz" pos="531"/>
        <p:guide orient="horz" pos="1711"/>
        <p:guide orient="horz" pos="1983"/>
        <p:guide pos="2880"/>
        <p:guide pos="5602"/>
        <p:guide pos="431"/>
        <p:guide pos="567"/>
        <p:guide pos="3152"/>
        <p:guide pos="3288"/>
      </p:guideLst>
    </p:cSldViewPr>
  </p:slideViewPr>
  <p:outlineViewPr>
    <p:cViewPr>
      <p:scale>
        <a:sx n="33" d="100"/>
        <a:sy n="33" d="100"/>
      </p:scale>
      <p:origin x="42" y="111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BBD59-964B-4DAF-A29B-734161608ED8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7C432-767E-4502-9CB9-C62D3CBEC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8632" y="1325216"/>
            <a:ext cx="7772400" cy="110251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6832" y="2475888"/>
            <a:ext cx="7776000" cy="671926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002D5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5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F25-5A45-4696-B558-1A47E9EA1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0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5" y="205980"/>
            <a:ext cx="6912770" cy="625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latin typeface="+mj-lt"/>
                <a:ea typeface="+mj-ea"/>
                <a:cs typeface="+mj-cs"/>
              </a:rPr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840265"/>
            <a:ext cx="8435975" cy="4311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Edit master text style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30888" y="4890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D5B"/>
                </a:solidFill>
              </a:defRPr>
            </a:lvl1pPr>
          </a:lstStyle>
          <a:p>
            <a:fld id="{E31E6F25-5A45-4696-B558-1A47E9EA11C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7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2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rgbClr val="002D5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SzPct val="80000"/>
        <a:buFont typeface="Wingdings" panose="05000000000000000000" pitchFamily="2" charset="2"/>
        <a:buChar char="n"/>
        <a:defRPr sz="1800" kern="1200">
          <a:solidFill>
            <a:srgbClr val="002D5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600" kern="1200">
          <a:solidFill>
            <a:srgbClr val="002D5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400" kern="1200">
          <a:solidFill>
            <a:srgbClr val="002D5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200" kern="1200">
          <a:solidFill>
            <a:srgbClr val="002D5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Symbol" panose="05050102010706020507" pitchFamily="18" charset="2"/>
        <a:buChar char="-"/>
        <a:defRPr sz="1000" kern="1200">
          <a:solidFill>
            <a:srgbClr val="002D5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2858925-19F6-4E21-9CFE-BA5D8B3DA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Version </a:t>
            </a:r>
            <a:r>
              <a:rPr lang="de-DE" dirty="0" smtClean="0"/>
              <a:t>2.3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B94FE217-78E2-41B1-A04E-B92F2FA8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36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sp>
        <p:nvSpPr>
          <p:cNvPr id="8" name="Rechteck 7"/>
          <p:cNvSpPr/>
          <p:nvPr/>
        </p:nvSpPr>
        <p:spPr>
          <a:xfrm>
            <a:off x="2051720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Distance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847494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Journey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Beacon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3275856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Network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71721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GNSS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Location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sp>
        <p:nvSpPr>
          <p:cNvPr id="17" name="Rechteck 16"/>
          <p:cNvSpPr/>
          <p:nvPr/>
        </p:nvSpPr>
        <p:spPr>
          <a:xfrm>
            <a:off x="4564519" y="1060770"/>
            <a:ext cx="511537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Ticket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1.0</a:t>
            </a: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561484" y="1419250"/>
            <a:ext cx="1746005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561484" y="1419250"/>
            <a:ext cx="17460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561484" y="1419250"/>
            <a:ext cx="541779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561484" y="1419250"/>
            <a:ext cx="541779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561484" y="1420770"/>
            <a:ext cx="2970141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561484" y="1420770"/>
            <a:ext cx="2970141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561484" y="1420770"/>
            <a:ext cx="2366006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561484" y="1420770"/>
            <a:ext cx="2366006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7" idx="2"/>
            <a:endCxn id="7" idx="0"/>
          </p:cNvCxnSpPr>
          <p:nvPr/>
        </p:nvCxnSpPr>
        <p:spPr>
          <a:xfrm flipH="1">
            <a:off x="561484" y="1420770"/>
            <a:ext cx="4258804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17" idx="2"/>
            <a:endCxn id="10" idx="0"/>
          </p:cNvCxnSpPr>
          <p:nvPr/>
        </p:nvCxnSpPr>
        <p:spPr>
          <a:xfrm flipH="1">
            <a:off x="561484" y="1420770"/>
            <a:ext cx="4258804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2.3 </a:t>
            </a:r>
            <a:r>
              <a:rPr lang="de-DE" dirty="0"/>
              <a:t>– V 1.0 Services </a:t>
            </a:r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4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2.3 </a:t>
            </a:r>
            <a:r>
              <a:rPr lang="de-DE" dirty="0"/>
              <a:t>– V 2.0 Services 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7359817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Video </a:t>
            </a:r>
            <a:b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Display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7956376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Video</a:t>
            </a:r>
            <a:b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Live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8532440" y="1660866"/>
            <a:ext cx="511537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Video Recording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5669561" y="2608007"/>
            <a:ext cx="497318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6391715" y="4515966"/>
            <a:ext cx="5322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latin typeface="Arial Narrow" panose="020B0606020202030204" pitchFamily="34" charset="0"/>
              </a:rPr>
              <a:t>V 2.0</a:t>
            </a:r>
          </a:p>
        </p:txBody>
      </p:sp>
      <p:cxnSp>
        <p:nvCxnSpPr>
          <p:cNvPr id="171" name="Gerade Verbindung mit Pfeil 170"/>
          <p:cNvCxnSpPr>
            <a:stCxn id="142" idx="2"/>
            <a:endCxn id="155" idx="0"/>
          </p:cNvCxnSpPr>
          <p:nvPr/>
        </p:nvCxnSpPr>
        <p:spPr>
          <a:xfrm flipH="1">
            <a:off x="5918220" y="2020866"/>
            <a:ext cx="1697366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/>
          <p:cNvCxnSpPr>
            <a:stCxn id="143" idx="2"/>
            <a:endCxn id="155" idx="0"/>
          </p:cNvCxnSpPr>
          <p:nvPr/>
        </p:nvCxnSpPr>
        <p:spPr>
          <a:xfrm flipH="1">
            <a:off x="5918220" y="2020866"/>
            <a:ext cx="2293925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/>
          <p:cNvCxnSpPr>
            <a:stCxn id="144" idx="2"/>
            <a:endCxn id="155" idx="0"/>
          </p:cNvCxnSpPr>
          <p:nvPr/>
        </p:nvCxnSpPr>
        <p:spPr>
          <a:xfrm flipH="1">
            <a:off x="5918220" y="2020866"/>
            <a:ext cx="2869989" cy="587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/>
          <p:cNvCxnSpPr>
            <a:stCxn id="155" idx="2"/>
            <a:endCxn id="166" idx="0"/>
          </p:cNvCxnSpPr>
          <p:nvPr/>
        </p:nvCxnSpPr>
        <p:spPr>
          <a:xfrm>
            <a:off x="5918220" y="2968007"/>
            <a:ext cx="739595" cy="1547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>
            <a:stCxn id="142" idx="2"/>
            <a:endCxn id="166" idx="0"/>
          </p:cNvCxnSpPr>
          <p:nvPr/>
        </p:nvCxnSpPr>
        <p:spPr>
          <a:xfrm flipH="1">
            <a:off x="6657815" y="2020866"/>
            <a:ext cx="957771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>
            <a:stCxn id="143" idx="2"/>
            <a:endCxn id="166" idx="0"/>
          </p:cNvCxnSpPr>
          <p:nvPr/>
        </p:nvCxnSpPr>
        <p:spPr>
          <a:xfrm flipH="1">
            <a:off x="6657815" y="2020866"/>
            <a:ext cx="1554330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stCxn id="144" idx="2"/>
            <a:endCxn id="166" idx="0"/>
          </p:cNvCxnSpPr>
          <p:nvPr/>
        </p:nvCxnSpPr>
        <p:spPr>
          <a:xfrm flipH="1">
            <a:off x="6657815" y="2020866"/>
            <a:ext cx="2130394" cy="249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2.1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2.1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Passenger</a:t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Counting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2.1</a:t>
            </a: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cxnSpLocks/>
            <a:endCxn id="7" idx="0"/>
          </p:cNvCxnSpPr>
          <p:nvPr/>
        </p:nvCxnSpPr>
        <p:spPr>
          <a:xfrm flipH="1">
            <a:off x="561484" y="1419250"/>
            <a:ext cx="541779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cxnSpLocks/>
            <a:endCxn id="10" idx="0"/>
          </p:cNvCxnSpPr>
          <p:nvPr/>
        </p:nvCxnSpPr>
        <p:spPr>
          <a:xfrm flipH="1">
            <a:off x="561484" y="1419250"/>
            <a:ext cx="541779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2.3 </a:t>
            </a:r>
            <a:r>
              <a:rPr lang="de-DE" dirty="0"/>
              <a:t>– V 2.1 Services 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="" xmlns:a16="http://schemas.microsoft.com/office/drawing/2014/main" id="{118086B0-6F63-42F3-8D41-2E56F301D201}"/>
              </a:ext>
            </a:extLst>
          </p:cNvPr>
          <p:cNvSpPr/>
          <p:nvPr/>
        </p:nvSpPr>
        <p:spPr>
          <a:xfrm>
            <a:off x="847494" y="1057955"/>
            <a:ext cx="511537" cy="36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err="1">
                <a:latin typeface="Arial Narrow" panose="020B0606020202030204" pitchFamily="34" charset="0"/>
              </a:rPr>
              <a:t>DoorState</a:t>
            </a:r>
            <a:endParaRPr lang="en-GB" sz="700" dirty="0">
              <a:latin typeface="Arial Narrow" panose="020B0606020202030204" pitchFamily="34" charset="0"/>
            </a:endParaRP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2.1</a:t>
            </a:r>
          </a:p>
        </p:txBody>
      </p:sp>
    </p:spTree>
    <p:extLst>
      <p:ext uri="{BB962C8B-B14F-4D97-AF65-F5344CB8AC3E}">
        <p14:creationId xmlns:p14="http://schemas.microsoft.com/office/powerpoint/2010/main" val="210639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8" name="Rechteck 7"/>
          <p:cNvSpPr/>
          <p:nvPr/>
        </p:nvSpPr>
        <p:spPr>
          <a:xfrm>
            <a:off x="2051720" y="1059250"/>
            <a:ext cx="511537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Ticket</a:t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Validation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11" name="Rechteck 10"/>
          <p:cNvSpPr/>
          <p:nvPr/>
        </p:nvSpPr>
        <p:spPr>
          <a:xfrm>
            <a:off x="847494" y="1059250"/>
            <a:ext cx="511537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Device</a:t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Management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Customer</a:t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13" name="Rechteck 12"/>
          <p:cNvSpPr/>
          <p:nvPr/>
        </p:nvSpPr>
        <p:spPr>
          <a:xfrm>
            <a:off x="3275856" y="1060770"/>
            <a:ext cx="511537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err="1">
                <a:latin typeface="Arial Narrow" panose="020B0606020202030204" pitchFamily="34" charset="0"/>
              </a:rPr>
              <a:t>TrainSet</a:t>
            </a:r>
            <a:r>
              <a:rPr lang="en-GB" sz="700" dirty="0">
                <a:latin typeface="Arial Narrow" panose="020B0606020202030204" pitchFamily="34" charset="0"/>
              </a:rPr>
              <a:t/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Information</a:t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71721" y="1060770"/>
            <a:ext cx="511537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err="1">
                <a:latin typeface="Arial Narrow" panose="020B0606020202030204" pitchFamily="34" charset="0"/>
              </a:rPr>
              <a:t>TrainSet</a:t>
            </a:r>
            <a:r>
              <a:rPr lang="en-GB" sz="700" dirty="0">
                <a:latin typeface="Arial Narrow" panose="020B0606020202030204" pitchFamily="34" charset="0"/>
              </a:rPr>
              <a:t/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Data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16" name="Rechteck 15"/>
          <p:cNvSpPr/>
          <p:nvPr/>
        </p:nvSpPr>
        <p:spPr>
          <a:xfrm>
            <a:off x="3923928" y="1059250"/>
            <a:ext cx="511537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 err="1">
                <a:latin typeface="Arial Narrow" panose="020B0606020202030204" pitchFamily="34" charset="0"/>
              </a:rPr>
              <a:t>TrainSet</a:t>
            </a:r>
            <a:r>
              <a:rPr lang="en-GB" sz="700" dirty="0">
                <a:latin typeface="Arial Narrow" panose="020B0606020202030204" pitchFamily="34" charset="0"/>
              </a:rPr>
              <a:t/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Management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2"/>
            <a:endCxn id="10" idx="0"/>
          </p:cNvCxnSpPr>
          <p:nvPr/>
        </p:nvCxnSpPr>
        <p:spPr>
          <a:xfrm flipH="1">
            <a:off x="561484" y="1419250"/>
            <a:ext cx="1746005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8" idx="2"/>
            <a:endCxn id="7" idx="0"/>
          </p:cNvCxnSpPr>
          <p:nvPr/>
        </p:nvCxnSpPr>
        <p:spPr>
          <a:xfrm flipH="1">
            <a:off x="561484" y="1419250"/>
            <a:ext cx="174600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11" idx="2"/>
            <a:endCxn id="7" idx="0"/>
          </p:cNvCxnSpPr>
          <p:nvPr/>
        </p:nvCxnSpPr>
        <p:spPr>
          <a:xfrm flipH="1">
            <a:off x="561484" y="1419250"/>
            <a:ext cx="541779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1" idx="2"/>
            <a:endCxn id="10" idx="0"/>
          </p:cNvCxnSpPr>
          <p:nvPr/>
        </p:nvCxnSpPr>
        <p:spPr>
          <a:xfrm flipH="1">
            <a:off x="561484" y="1419250"/>
            <a:ext cx="541779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13" idx="2"/>
            <a:endCxn id="7" idx="0"/>
          </p:cNvCxnSpPr>
          <p:nvPr/>
        </p:nvCxnSpPr>
        <p:spPr>
          <a:xfrm flipH="1">
            <a:off x="561484" y="1420770"/>
            <a:ext cx="2970141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13" idx="2"/>
            <a:endCxn id="10" idx="0"/>
          </p:cNvCxnSpPr>
          <p:nvPr/>
        </p:nvCxnSpPr>
        <p:spPr>
          <a:xfrm flipH="1">
            <a:off x="561484" y="1420770"/>
            <a:ext cx="2970141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5" idx="2"/>
            <a:endCxn id="7" idx="0"/>
          </p:cNvCxnSpPr>
          <p:nvPr/>
        </p:nvCxnSpPr>
        <p:spPr>
          <a:xfrm flipH="1">
            <a:off x="561484" y="1420770"/>
            <a:ext cx="2366006" cy="1187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5" idx="2"/>
            <a:endCxn id="10" idx="0"/>
          </p:cNvCxnSpPr>
          <p:nvPr/>
        </p:nvCxnSpPr>
        <p:spPr>
          <a:xfrm flipH="1">
            <a:off x="561484" y="1420770"/>
            <a:ext cx="2366006" cy="316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16" idx="2"/>
            <a:endCxn id="7" idx="0"/>
          </p:cNvCxnSpPr>
          <p:nvPr/>
        </p:nvCxnSpPr>
        <p:spPr>
          <a:xfrm flipH="1">
            <a:off x="561484" y="1419250"/>
            <a:ext cx="3618213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6" idx="2"/>
            <a:endCxn id="10" idx="0"/>
          </p:cNvCxnSpPr>
          <p:nvPr/>
        </p:nvCxnSpPr>
        <p:spPr>
          <a:xfrm flipH="1">
            <a:off x="561484" y="1419250"/>
            <a:ext cx="3618213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2.3 </a:t>
            </a:r>
            <a:r>
              <a:rPr lang="de-DE" dirty="0"/>
              <a:t>– V 2.2 Services 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="" xmlns:a16="http://schemas.microsoft.com/office/drawing/2014/main" id="{382932B5-6D11-4F7B-97D3-2211AE317C43}"/>
              </a:ext>
            </a:extLst>
          </p:cNvPr>
          <p:cNvSpPr/>
          <p:nvPr/>
        </p:nvSpPr>
        <p:spPr>
          <a:xfrm>
            <a:off x="4572000" y="1059250"/>
            <a:ext cx="511537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System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Monitoring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="" xmlns:a16="http://schemas.microsoft.com/office/drawing/2014/main" id="{2C6CF33B-4A53-49D1-8731-DE961C701CFB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flipH="1">
            <a:off x="561484" y="1419250"/>
            <a:ext cx="4266285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="" xmlns:a16="http://schemas.microsoft.com/office/drawing/2014/main" id="{956A722C-BF40-41BE-8046-AE7157BD6A91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561484" y="1419250"/>
            <a:ext cx="4266285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3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12825" y="2608007"/>
            <a:ext cx="497318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Common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2.3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5384" y="4586891"/>
            <a:ext cx="532200" cy="36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Enumerations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2.2</a:t>
            </a:r>
          </a:p>
        </p:txBody>
      </p:sp>
      <p:sp>
        <p:nvSpPr>
          <p:cNvPr id="12" name="Rechteck 11"/>
          <p:cNvSpPr/>
          <p:nvPr/>
        </p:nvSpPr>
        <p:spPr>
          <a:xfrm>
            <a:off x="1455066" y="1059250"/>
            <a:ext cx="511537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700" dirty="0">
                <a:latin typeface="Arial Narrow" panose="020B0606020202030204" pitchFamily="34" charset="0"/>
              </a:rPr>
              <a:t>Customer</a:t>
            </a:r>
            <a:br>
              <a:rPr lang="en-GB" sz="700" dirty="0">
                <a:latin typeface="Arial Narrow" panose="020B0606020202030204" pitchFamily="34" charset="0"/>
              </a:rPr>
            </a:br>
            <a:r>
              <a:rPr lang="en-GB" sz="700" dirty="0">
                <a:latin typeface="Arial Narrow" panose="020B0606020202030204" pitchFamily="34" charset="0"/>
              </a:rPr>
              <a:t>Information</a:t>
            </a:r>
          </a:p>
          <a:p>
            <a:pPr algn="ctr"/>
            <a:r>
              <a:rPr lang="en-GB" sz="700" dirty="0">
                <a:latin typeface="Arial Narrow" panose="020B0606020202030204" pitchFamily="34" charset="0"/>
              </a:rPr>
              <a:t>V </a:t>
            </a:r>
            <a:r>
              <a:rPr lang="en-GB" sz="700" dirty="0" smtClean="0">
                <a:latin typeface="Arial Narrow" panose="020B0606020202030204" pitchFamily="34" charset="0"/>
              </a:rPr>
              <a:t>2.3</a:t>
            </a:r>
            <a:endParaRPr lang="en-GB" sz="700" dirty="0">
              <a:latin typeface="Arial Narrow" panose="020B0606020202030204" pitchFamily="34" charset="0"/>
            </a:endParaRPr>
          </a:p>
        </p:txBody>
      </p:sp>
      <p:cxnSp>
        <p:nvCxnSpPr>
          <p:cNvPr id="56" name="Gerade Verbindung mit Pfeil 55"/>
          <p:cNvCxnSpPr>
            <a:stCxn id="7" idx="2"/>
            <a:endCxn id="10" idx="0"/>
          </p:cNvCxnSpPr>
          <p:nvPr/>
        </p:nvCxnSpPr>
        <p:spPr>
          <a:xfrm>
            <a:off x="561484" y="2968007"/>
            <a:ext cx="0" cy="1618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2" idx="2"/>
            <a:endCxn id="7" idx="0"/>
          </p:cNvCxnSpPr>
          <p:nvPr/>
        </p:nvCxnSpPr>
        <p:spPr>
          <a:xfrm flipH="1">
            <a:off x="561484" y="1419250"/>
            <a:ext cx="1149351" cy="1188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12" idx="2"/>
            <a:endCxn id="10" idx="0"/>
          </p:cNvCxnSpPr>
          <p:nvPr/>
        </p:nvCxnSpPr>
        <p:spPr>
          <a:xfrm flipH="1">
            <a:off x="561484" y="1419250"/>
            <a:ext cx="1149351" cy="316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9144000" cy="625475"/>
          </a:xfrm>
        </p:spPr>
        <p:txBody>
          <a:bodyPr lIns="0" rIns="0"/>
          <a:lstStyle/>
          <a:p>
            <a:pPr algn="ctr"/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-relations in IBIS-IP </a:t>
            </a:r>
            <a:r>
              <a:rPr lang="de-DE" dirty="0" smtClean="0"/>
              <a:t>2.3 </a:t>
            </a:r>
            <a:r>
              <a:rPr lang="de-DE" dirty="0"/>
              <a:t>– V </a:t>
            </a:r>
            <a:r>
              <a:rPr lang="de-DE" dirty="0" smtClean="0"/>
              <a:t>2.3 </a:t>
            </a:r>
            <a:r>
              <a:rPr lang="de-DE" dirty="0"/>
              <a:t>Services </a:t>
            </a:r>
            <a:endParaRPr lang="en-GB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08952"/>
      </p:ext>
    </p:extLst>
  </p:cSld>
  <p:clrMapOvr>
    <a:masterClrMapping/>
  </p:clrMapOvr>
</p:sld>
</file>

<file path=ppt/theme/theme1.xml><?xml version="1.0" encoding="utf-8"?>
<a:theme xmlns:a="http://schemas.openxmlformats.org/drawingml/2006/main" name="IVU-Folienmaster.16_9.EN.2017">
  <a:themeElements>
    <a:clrScheme name="IVU Traffic Technologies">
      <a:dk1>
        <a:srgbClr val="000000"/>
      </a:dk1>
      <a:lt1>
        <a:srgbClr val="FFFFFF"/>
      </a:lt1>
      <a:dk2>
        <a:srgbClr val="002D5B"/>
      </a:dk2>
      <a:lt2>
        <a:srgbClr val="FFFFFF"/>
      </a:lt2>
      <a:accent1>
        <a:srgbClr val="002D5B"/>
      </a:accent1>
      <a:accent2>
        <a:srgbClr val="039EE6"/>
      </a:accent2>
      <a:accent3>
        <a:srgbClr val="C8D400"/>
      </a:accent3>
      <a:accent4>
        <a:srgbClr val="76B828"/>
      </a:accent4>
      <a:accent5>
        <a:srgbClr val="086B92"/>
      </a:accent5>
      <a:accent6>
        <a:srgbClr val="00559D"/>
      </a:accent6>
      <a:hlink>
        <a:srgbClr val="C8D400"/>
      </a:hlink>
      <a:folHlink>
        <a:srgbClr val="76B82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4B2B46B-E2A7-46E3-AE15-027EB175A83B}" vid="{A079215F-A4AD-4B6D-8741-C7A010C760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IVU-Folienmaster.16_9.EN.2017</Template>
  <TotalTime>0</TotalTime>
  <Words>127</Words>
  <Application>Microsoft Office PowerPoint</Application>
  <PresentationFormat>Bildschirmpräsentation (16:9)</PresentationFormat>
  <Paragraphs>70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Symbol</vt:lpstr>
      <vt:lpstr>Wingdings</vt:lpstr>
      <vt:lpstr>IVU-Folienmaster.16_9.EN.2017</vt:lpstr>
      <vt:lpstr>Version 2.3</vt:lpstr>
      <vt:lpstr>Structure of include-relations in IBIS-IP 2.3 – V 1.0 Services </vt:lpstr>
      <vt:lpstr>Structure of include-relations in IBIS-IP 2.3 – V 2.0 Services </vt:lpstr>
      <vt:lpstr>Structure of include-relations in IBIS-IP 2.3 – V 2.1 Services </vt:lpstr>
      <vt:lpstr>Structure of include-relations in IBIS-IP 2.3 – V 2.2 Services </vt:lpstr>
      <vt:lpstr>Structure of include-relations in IBIS-IP 2.3 – V 2.3 Services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 Franke</dc:creator>
  <cp:lastModifiedBy>Radermacher, Berthold | VDV</cp:lastModifiedBy>
  <cp:revision>50</cp:revision>
  <dcterms:created xsi:type="dcterms:W3CDTF">2017-06-01T15:13:40Z</dcterms:created>
  <dcterms:modified xsi:type="dcterms:W3CDTF">2021-03-05T13:47:31Z</dcterms:modified>
</cp:coreProperties>
</file>