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B50E-A07B-4FD3-8147-8055D540A3FD}" type="datetimeFigureOut">
              <a:rPr lang="da-DK" smtClean="0"/>
              <a:t>10-11-2020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2F6A-496E-4608-A64D-9AFE65E6B26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552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B50E-A07B-4FD3-8147-8055D540A3FD}" type="datetimeFigureOut">
              <a:rPr lang="da-DK" smtClean="0"/>
              <a:t>10-11-2020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2F6A-496E-4608-A64D-9AFE65E6B26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929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B50E-A07B-4FD3-8147-8055D540A3FD}" type="datetimeFigureOut">
              <a:rPr lang="da-DK" smtClean="0"/>
              <a:t>10-11-2020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2F6A-496E-4608-A64D-9AFE65E6B26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71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B50E-A07B-4FD3-8147-8055D540A3FD}" type="datetimeFigureOut">
              <a:rPr lang="da-DK" smtClean="0"/>
              <a:t>10-11-2020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2F6A-496E-4608-A64D-9AFE65E6B26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783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B50E-A07B-4FD3-8147-8055D540A3FD}" type="datetimeFigureOut">
              <a:rPr lang="da-DK" smtClean="0"/>
              <a:t>10-11-2020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2F6A-496E-4608-A64D-9AFE65E6B26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073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B50E-A07B-4FD3-8147-8055D540A3FD}" type="datetimeFigureOut">
              <a:rPr lang="da-DK" smtClean="0"/>
              <a:t>10-11-2020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2F6A-496E-4608-A64D-9AFE65E6B26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659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B50E-A07B-4FD3-8147-8055D540A3FD}" type="datetimeFigureOut">
              <a:rPr lang="da-DK" smtClean="0"/>
              <a:t>10-11-2020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2F6A-496E-4608-A64D-9AFE65E6B26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704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B50E-A07B-4FD3-8147-8055D540A3FD}" type="datetimeFigureOut">
              <a:rPr lang="da-DK" smtClean="0"/>
              <a:t>10-11-2020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2F6A-496E-4608-A64D-9AFE65E6B26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95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B50E-A07B-4FD3-8147-8055D540A3FD}" type="datetimeFigureOut">
              <a:rPr lang="da-DK" smtClean="0"/>
              <a:t>10-11-2020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2F6A-496E-4608-A64D-9AFE65E6B26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436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B50E-A07B-4FD3-8147-8055D540A3FD}" type="datetimeFigureOut">
              <a:rPr lang="da-DK" smtClean="0"/>
              <a:t>10-11-2020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2F6A-496E-4608-A64D-9AFE65E6B26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096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B50E-A07B-4FD3-8147-8055D540A3FD}" type="datetimeFigureOut">
              <a:rPr lang="da-DK" smtClean="0"/>
              <a:t>10-11-2020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2F6A-496E-4608-A64D-9AFE65E6B26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08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B50E-A07B-4FD3-8147-8055D540A3FD}" type="datetimeFigureOut">
              <a:rPr lang="da-DK" smtClean="0"/>
              <a:t>10-11-2020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2F6A-496E-4608-A64D-9AFE65E6B26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449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13360" y="2087463"/>
            <a:ext cx="11315700" cy="181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34" y="2339142"/>
            <a:ext cx="11084408" cy="13794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3020" y="3108960"/>
                <a:ext cx="267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20" y="3108960"/>
                <a:ext cx="267957" cy="276999"/>
              </a:xfrm>
              <a:prstGeom prst="rect">
                <a:avLst/>
              </a:prstGeom>
              <a:blipFill>
                <a:blip r:embed="rId3"/>
                <a:stretch>
                  <a:fillRect l="-22727" r="-6818" b="-1555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05863" y="3108959"/>
                <a:ext cx="764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863" y="3108959"/>
                <a:ext cx="764055" cy="276999"/>
              </a:xfrm>
              <a:prstGeom prst="rect">
                <a:avLst/>
              </a:prstGeom>
              <a:blipFill>
                <a:blip r:embed="rId4"/>
                <a:stretch>
                  <a:fillRect l="-6400" r="-4000" b="-1555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36485" y="3108958"/>
                <a:ext cx="1260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85" y="3108958"/>
                <a:ext cx="1260152" cy="276999"/>
              </a:xfrm>
              <a:prstGeom prst="rect">
                <a:avLst/>
              </a:prstGeom>
              <a:blipFill>
                <a:blip r:embed="rId5"/>
                <a:stretch>
                  <a:fillRect l="-4369" r="-1942" b="-1555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741987" y="2537460"/>
            <a:ext cx="69501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29378" y="2537460"/>
            <a:ext cx="1390022" cy="762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11780" y="2529840"/>
            <a:ext cx="1390022" cy="762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04583" y="2170152"/>
                <a:ext cx="267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83" y="2170152"/>
                <a:ext cx="267957" cy="276999"/>
              </a:xfrm>
              <a:prstGeom prst="rect">
                <a:avLst/>
              </a:prstGeom>
              <a:blipFill>
                <a:blip r:embed="rId6"/>
                <a:stretch>
                  <a:fillRect l="-22727" r="-6818" b="-1555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990410" y="2170152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10" y="2170152"/>
                <a:ext cx="273280" cy="276999"/>
              </a:xfrm>
              <a:prstGeom prst="rect">
                <a:avLst/>
              </a:prstGeom>
              <a:blipFill>
                <a:blip r:embed="rId7"/>
                <a:stretch>
                  <a:fillRect l="-22727" r="-9091" b="-1555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368528" y="2170152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528" y="2170152"/>
                <a:ext cx="273280" cy="276999"/>
              </a:xfrm>
              <a:prstGeom prst="rect">
                <a:avLst/>
              </a:prstGeom>
              <a:blipFill>
                <a:blip r:embed="rId8"/>
                <a:stretch>
                  <a:fillRect l="-22727" r="-9091" b="-1555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4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Kallehauge</dc:creator>
  <cp:lastModifiedBy>Tobias Kallehauge</cp:lastModifiedBy>
  <cp:revision>2</cp:revision>
  <dcterms:created xsi:type="dcterms:W3CDTF">2020-11-10T09:47:19Z</dcterms:created>
  <dcterms:modified xsi:type="dcterms:W3CDTF">2020-11-10T11:36:04Z</dcterms:modified>
</cp:coreProperties>
</file>