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EC0D4D-7F4A-4FFB-9803-2C0AE50974D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5A78F2E-4893-46BC-A9B0-C2592E7618AA}">
      <dgm:prSet/>
      <dgm:spPr/>
      <dgm:t>
        <a:bodyPr/>
        <a:lstStyle/>
        <a:p>
          <a:r>
            <a:rPr lang="en-US" dirty="0" err="1"/>
            <a:t>Huvudfunktioner</a:t>
          </a:r>
          <a:endParaRPr lang="en-US" dirty="0"/>
        </a:p>
      </dgm:t>
    </dgm:pt>
    <dgm:pt modelId="{10F89AC5-6989-48C9-8AD7-886824044FD4}" type="parTrans" cxnId="{3269983E-C3E1-438B-924E-E7515A49571A}">
      <dgm:prSet/>
      <dgm:spPr/>
      <dgm:t>
        <a:bodyPr/>
        <a:lstStyle/>
        <a:p>
          <a:endParaRPr lang="en-US"/>
        </a:p>
      </dgm:t>
    </dgm:pt>
    <dgm:pt modelId="{A9E90D5E-BF92-429B-85DA-6A8C5A955DB4}" type="sibTrans" cxnId="{3269983E-C3E1-438B-924E-E7515A49571A}">
      <dgm:prSet/>
      <dgm:spPr/>
      <dgm:t>
        <a:bodyPr/>
        <a:lstStyle/>
        <a:p>
          <a:endParaRPr lang="en-US"/>
        </a:p>
      </dgm:t>
    </dgm:pt>
    <dgm:pt modelId="{6BA39267-728E-4BAA-A0EC-A3BA7FBE7359}">
      <dgm:prSet/>
      <dgm:spPr/>
      <dgm:t>
        <a:bodyPr/>
        <a:lstStyle/>
        <a:p>
          <a:r>
            <a:rPr lang="en-US"/>
            <a:t>• Upptäck lokala butiker via karta</a:t>
          </a:r>
        </a:p>
      </dgm:t>
    </dgm:pt>
    <dgm:pt modelId="{4E30B8DD-1B61-4C1C-BDFF-FA6D6258D45A}" type="parTrans" cxnId="{C47CC6D3-AC3C-45ED-953E-4C463B454ED4}">
      <dgm:prSet/>
      <dgm:spPr/>
      <dgm:t>
        <a:bodyPr/>
        <a:lstStyle/>
        <a:p>
          <a:endParaRPr lang="en-US"/>
        </a:p>
      </dgm:t>
    </dgm:pt>
    <dgm:pt modelId="{A8B6F205-2FD5-4019-970F-9DE5FF5DD45F}" type="sibTrans" cxnId="{C47CC6D3-AC3C-45ED-953E-4C463B454ED4}">
      <dgm:prSet/>
      <dgm:spPr/>
      <dgm:t>
        <a:bodyPr/>
        <a:lstStyle/>
        <a:p>
          <a:endParaRPr lang="en-US"/>
        </a:p>
      </dgm:t>
    </dgm:pt>
    <dgm:pt modelId="{95990A40-C918-4810-A34D-D2E02688888D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/>
            <a:t>Filtrera</a:t>
          </a:r>
          <a:r>
            <a:rPr lang="en-US" dirty="0"/>
            <a:t> </a:t>
          </a:r>
          <a:r>
            <a:rPr lang="en-US" dirty="0" err="1"/>
            <a:t>efter</a:t>
          </a:r>
          <a:r>
            <a:rPr lang="en-US" dirty="0"/>
            <a:t> </a:t>
          </a:r>
          <a:r>
            <a:rPr lang="en-US" dirty="0" err="1"/>
            <a:t>kategori</a:t>
          </a:r>
          <a:endParaRPr lang="en-US" dirty="0"/>
        </a:p>
      </dgm:t>
    </dgm:pt>
    <dgm:pt modelId="{21BCE9DB-1F54-4489-8964-1273254669C4}" type="parTrans" cxnId="{199CA63B-DE78-4F32-A0E4-72551F155DF1}">
      <dgm:prSet/>
      <dgm:spPr/>
      <dgm:t>
        <a:bodyPr/>
        <a:lstStyle/>
        <a:p>
          <a:endParaRPr lang="en-US"/>
        </a:p>
      </dgm:t>
    </dgm:pt>
    <dgm:pt modelId="{8559ADA7-B3BD-40D7-B767-F4A5A0AD4B6B}" type="sibTrans" cxnId="{199CA63B-DE78-4F32-A0E4-72551F155DF1}">
      <dgm:prSet/>
      <dgm:spPr/>
      <dgm:t>
        <a:bodyPr/>
        <a:lstStyle/>
        <a:p>
          <a:endParaRPr lang="en-US"/>
        </a:p>
      </dgm:t>
    </dgm:pt>
    <dgm:pt modelId="{1DCA922E-BF95-4C33-BD2D-8184CA4934F2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/>
            <a:t>Lägg</a:t>
          </a:r>
          <a:r>
            <a:rPr lang="en-US" dirty="0"/>
            <a:t> till din </a:t>
          </a:r>
          <a:r>
            <a:rPr lang="en-US" dirty="0" err="1"/>
            <a:t>egna</a:t>
          </a:r>
          <a:r>
            <a:rPr lang="en-US" dirty="0"/>
            <a:t> </a:t>
          </a:r>
          <a:r>
            <a:rPr lang="en-US" dirty="0" err="1"/>
            <a:t>lokala</a:t>
          </a:r>
          <a:r>
            <a:rPr lang="en-US" dirty="0"/>
            <a:t> </a:t>
          </a:r>
          <a:r>
            <a:rPr lang="en-US" dirty="0" err="1"/>
            <a:t>handel</a:t>
          </a:r>
          <a:endParaRPr lang="en-US" dirty="0"/>
        </a:p>
      </dgm:t>
    </dgm:pt>
    <dgm:pt modelId="{AD911065-715A-4015-B33A-0CC1A96647E5}" type="parTrans" cxnId="{81BC28FE-6BB6-48AE-A280-4385DFAA9A63}">
      <dgm:prSet/>
      <dgm:spPr/>
      <dgm:t>
        <a:bodyPr/>
        <a:lstStyle/>
        <a:p>
          <a:endParaRPr lang="en-US"/>
        </a:p>
      </dgm:t>
    </dgm:pt>
    <dgm:pt modelId="{67FF9763-D5BF-4303-AE60-806F8ACF58CF}" type="sibTrans" cxnId="{81BC28FE-6BB6-48AE-A280-4385DFAA9A63}">
      <dgm:prSet/>
      <dgm:spPr/>
      <dgm:t>
        <a:bodyPr/>
        <a:lstStyle/>
        <a:p>
          <a:endParaRPr lang="en-US"/>
        </a:p>
      </dgm:t>
    </dgm:pt>
    <dgm:pt modelId="{FA38BB58-71DA-4B5F-B6AB-F680147DC4CD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/>
            <a:t>Vägbeskrivning</a:t>
          </a:r>
          <a:endParaRPr lang="en-US" dirty="0"/>
        </a:p>
      </dgm:t>
    </dgm:pt>
    <dgm:pt modelId="{3CC865BD-B3C2-4164-9204-9DECCC2B7E86}" type="parTrans" cxnId="{CAF16CF9-FB5B-4A1D-AA15-AEDB8B0506B2}">
      <dgm:prSet/>
      <dgm:spPr/>
      <dgm:t>
        <a:bodyPr/>
        <a:lstStyle/>
        <a:p>
          <a:endParaRPr lang="en-US"/>
        </a:p>
      </dgm:t>
    </dgm:pt>
    <dgm:pt modelId="{DCDF8859-5CB5-4B0C-996C-D8B223BAFD5C}" type="sibTrans" cxnId="{CAF16CF9-FB5B-4A1D-AA15-AEDB8B0506B2}">
      <dgm:prSet/>
      <dgm:spPr/>
      <dgm:t>
        <a:bodyPr/>
        <a:lstStyle/>
        <a:p>
          <a:endParaRPr lang="en-US"/>
        </a:p>
      </dgm:t>
    </dgm:pt>
    <dgm:pt modelId="{7DE7B1C8-543F-4073-A897-8C421D282D7C}" type="pres">
      <dgm:prSet presAssocID="{89EC0D4D-7F4A-4FFB-9803-2C0AE50974DD}" presName="root" presStyleCnt="0">
        <dgm:presLayoutVars>
          <dgm:dir/>
          <dgm:resizeHandles val="exact"/>
        </dgm:presLayoutVars>
      </dgm:prSet>
      <dgm:spPr/>
    </dgm:pt>
    <dgm:pt modelId="{4E426651-43F7-4F72-B37D-82A56A8C1535}" type="pres">
      <dgm:prSet presAssocID="{A5A78F2E-4893-46BC-A9B0-C2592E7618AA}" presName="compNode" presStyleCnt="0"/>
      <dgm:spPr/>
    </dgm:pt>
    <dgm:pt modelId="{FB743B57-AA4A-4A7F-B2C0-6610BBE333E2}" type="pres">
      <dgm:prSet presAssocID="{A5A78F2E-4893-46BC-A9B0-C2592E7618A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g med hel fyllning"/>
        </a:ext>
      </dgm:extLst>
    </dgm:pt>
    <dgm:pt modelId="{5DF4B12F-72EF-41F5-9B9C-17596970BE13}" type="pres">
      <dgm:prSet presAssocID="{A5A78F2E-4893-46BC-A9B0-C2592E7618AA}" presName="spaceRect" presStyleCnt="0"/>
      <dgm:spPr/>
    </dgm:pt>
    <dgm:pt modelId="{341FD20A-07E0-470F-A7C6-52821281755D}" type="pres">
      <dgm:prSet presAssocID="{A5A78F2E-4893-46BC-A9B0-C2592E7618AA}" presName="textRect" presStyleLbl="revTx" presStyleIdx="0" presStyleCnt="5">
        <dgm:presLayoutVars>
          <dgm:chMax val="1"/>
          <dgm:chPref val="1"/>
        </dgm:presLayoutVars>
      </dgm:prSet>
      <dgm:spPr/>
    </dgm:pt>
    <dgm:pt modelId="{E19AD236-A21B-4FF3-9D73-9ED5C7EA9687}" type="pres">
      <dgm:prSet presAssocID="{A9E90D5E-BF92-429B-85DA-6A8C5A955DB4}" presName="sibTrans" presStyleCnt="0"/>
      <dgm:spPr/>
    </dgm:pt>
    <dgm:pt modelId="{084388E6-6D40-4799-BFF7-43CAA7853933}" type="pres">
      <dgm:prSet presAssocID="{6BA39267-728E-4BAA-A0EC-A3BA7FBE7359}" presName="compNode" presStyleCnt="0"/>
      <dgm:spPr/>
    </dgm:pt>
    <dgm:pt modelId="{F2521F43-1219-4ADE-B930-58ECB882425D}" type="pres">
      <dgm:prSet presAssocID="{6BA39267-728E-4BAA-A0EC-A3BA7FBE735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ör"/>
        </a:ext>
      </dgm:extLst>
    </dgm:pt>
    <dgm:pt modelId="{267EDE73-3F5B-4620-8D65-9DF10BDD8FFB}" type="pres">
      <dgm:prSet presAssocID="{6BA39267-728E-4BAA-A0EC-A3BA7FBE7359}" presName="spaceRect" presStyleCnt="0"/>
      <dgm:spPr/>
    </dgm:pt>
    <dgm:pt modelId="{A45311CB-D78F-4D0C-A9FD-C9C5546B5E4F}" type="pres">
      <dgm:prSet presAssocID="{6BA39267-728E-4BAA-A0EC-A3BA7FBE7359}" presName="textRect" presStyleLbl="revTx" presStyleIdx="1" presStyleCnt="5">
        <dgm:presLayoutVars>
          <dgm:chMax val="1"/>
          <dgm:chPref val="1"/>
        </dgm:presLayoutVars>
      </dgm:prSet>
      <dgm:spPr/>
    </dgm:pt>
    <dgm:pt modelId="{1CE4ABA9-4720-4775-981A-2ED7888AA502}" type="pres">
      <dgm:prSet presAssocID="{A8B6F205-2FD5-4019-970F-9DE5FF5DD45F}" presName="sibTrans" presStyleCnt="0"/>
      <dgm:spPr/>
    </dgm:pt>
    <dgm:pt modelId="{5FF17B10-B035-4985-8594-84FCC6A029CC}" type="pres">
      <dgm:prSet presAssocID="{95990A40-C918-4810-A34D-D2E02688888D}" presName="compNode" presStyleCnt="0"/>
      <dgm:spPr/>
    </dgm:pt>
    <dgm:pt modelId="{C637DEF4-175E-46FE-A148-366F2EAC702F}" type="pres">
      <dgm:prSet presAssocID="{95990A40-C918-4810-A34D-D2E02688888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87B346C-C8E5-4C32-9588-A8E7F51268D2}" type="pres">
      <dgm:prSet presAssocID="{95990A40-C918-4810-A34D-D2E02688888D}" presName="spaceRect" presStyleCnt="0"/>
      <dgm:spPr/>
    </dgm:pt>
    <dgm:pt modelId="{C146211E-DB4F-4085-92CB-2E73FB3CF5F2}" type="pres">
      <dgm:prSet presAssocID="{95990A40-C918-4810-A34D-D2E02688888D}" presName="textRect" presStyleLbl="revTx" presStyleIdx="2" presStyleCnt="5">
        <dgm:presLayoutVars>
          <dgm:chMax val="1"/>
          <dgm:chPref val="1"/>
        </dgm:presLayoutVars>
      </dgm:prSet>
      <dgm:spPr/>
    </dgm:pt>
    <dgm:pt modelId="{D79C10AF-37B4-4EF0-960C-28F73D319418}" type="pres">
      <dgm:prSet presAssocID="{8559ADA7-B3BD-40D7-B767-F4A5A0AD4B6B}" presName="sibTrans" presStyleCnt="0"/>
      <dgm:spPr/>
    </dgm:pt>
    <dgm:pt modelId="{8DAB37D2-BF62-4930-A454-6BE3207ADA52}" type="pres">
      <dgm:prSet presAssocID="{1DCA922E-BF95-4C33-BD2D-8184CA4934F2}" presName="compNode" presStyleCnt="0"/>
      <dgm:spPr/>
    </dgm:pt>
    <dgm:pt modelId="{25D650AC-D308-4834-882E-B5A29759FCB4}" type="pres">
      <dgm:prSet presAssocID="{1DCA922E-BF95-4C33-BD2D-8184CA4934F2}" presName="iconRect" presStyleLbl="node1" presStyleIdx="3" presStyleCnt="5"/>
      <dgm:spPr>
        <a:prstGeom prst="cloudCallou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ärke följ med hel fyllning"/>
        </a:ext>
      </dgm:extLst>
    </dgm:pt>
    <dgm:pt modelId="{CBFA83A5-25DD-4E22-8114-B9E27D87A6D5}" type="pres">
      <dgm:prSet presAssocID="{1DCA922E-BF95-4C33-BD2D-8184CA4934F2}" presName="spaceRect" presStyleCnt="0"/>
      <dgm:spPr/>
    </dgm:pt>
    <dgm:pt modelId="{C4B4822E-EAFC-4257-8430-51CD40AF02CB}" type="pres">
      <dgm:prSet presAssocID="{1DCA922E-BF95-4C33-BD2D-8184CA4934F2}" presName="textRect" presStyleLbl="revTx" presStyleIdx="3" presStyleCnt="5">
        <dgm:presLayoutVars>
          <dgm:chMax val="1"/>
          <dgm:chPref val="1"/>
        </dgm:presLayoutVars>
      </dgm:prSet>
      <dgm:spPr/>
    </dgm:pt>
    <dgm:pt modelId="{9820FD69-9C2A-41E9-8517-192A34E5567D}" type="pres">
      <dgm:prSet presAssocID="{67FF9763-D5BF-4303-AE60-806F8ACF58CF}" presName="sibTrans" presStyleCnt="0"/>
      <dgm:spPr/>
    </dgm:pt>
    <dgm:pt modelId="{8349C44A-575D-45AC-B62A-98177E65D3B0}" type="pres">
      <dgm:prSet presAssocID="{FA38BB58-71DA-4B5F-B6AB-F680147DC4CD}" presName="compNode" presStyleCnt="0"/>
      <dgm:spPr/>
    </dgm:pt>
    <dgm:pt modelId="{6D288331-A22A-42FE-A70F-5E1E4100CBD3}" type="pres">
      <dgm:prSet presAssocID="{FA38BB58-71DA-4B5F-B6AB-F680147DC4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äg (två stift med en stig) med hel fyllning"/>
        </a:ext>
      </dgm:extLst>
    </dgm:pt>
    <dgm:pt modelId="{B548A0FC-8D78-4202-A7F3-0629FCA5EF54}" type="pres">
      <dgm:prSet presAssocID="{FA38BB58-71DA-4B5F-B6AB-F680147DC4CD}" presName="spaceRect" presStyleCnt="0"/>
      <dgm:spPr/>
    </dgm:pt>
    <dgm:pt modelId="{24FBFF38-1987-46B7-A9F0-26120CE56BD1}" type="pres">
      <dgm:prSet presAssocID="{FA38BB58-71DA-4B5F-B6AB-F680147DC4C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9085C01-4EC8-4100-926D-B0F97446DAA2}" type="presOf" srcId="{89EC0D4D-7F4A-4FFB-9803-2C0AE50974DD}" destId="{7DE7B1C8-543F-4073-A897-8C421D282D7C}" srcOrd="0" destOrd="0" presId="urn:microsoft.com/office/officeart/2018/2/layout/IconLabelList"/>
    <dgm:cxn modelId="{199CA63B-DE78-4F32-A0E4-72551F155DF1}" srcId="{89EC0D4D-7F4A-4FFB-9803-2C0AE50974DD}" destId="{95990A40-C918-4810-A34D-D2E02688888D}" srcOrd="2" destOrd="0" parTransId="{21BCE9DB-1F54-4489-8964-1273254669C4}" sibTransId="{8559ADA7-B3BD-40D7-B767-F4A5A0AD4B6B}"/>
    <dgm:cxn modelId="{3269983E-C3E1-438B-924E-E7515A49571A}" srcId="{89EC0D4D-7F4A-4FFB-9803-2C0AE50974DD}" destId="{A5A78F2E-4893-46BC-A9B0-C2592E7618AA}" srcOrd="0" destOrd="0" parTransId="{10F89AC5-6989-48C9-8AD7-886824044FD4}" sibTransId="{A9E90D5E-BF92-429B-85DA-6A8C5A955DB4}"/>
    <dgm:cxn modelId="{4557D368-2123-45BD-B351-AD5E0BCB4F39}" type="presOf" srcId="{95990A40-C918-4810-A34D-D2E02688888D}" destId="{C146211E-DB4F-4085-92CB-2E73FB3CF5F2}" srcOrd="0" destOrd="0" presId="urn:microsoft.com/office/officeart/2018/2/layout/IconLabelList"/>
    <dgm:cxn modelId="{D407C692-434C-4457-9E59-F9C98407654C}" type="presOf" srcId="{1DCA922E-BF95-4C33-BD2D-8184CA4934F2}" destId="{C4B4822E-EAFC-4257-8430-51CD40AF02CB}" srcOrd="0" destOrd="0" presId="urn:microsoft.com/office/officeart/2018/2/layout/IconLabelList"/>
    <dgm:cxn modelId="{5E359198-4E63-4826-AC22-7C90F22880DA}" type="presOf" srcId="{6BA39267-728E-4BAA-A0EC-A3BA7FBE7359}" destId="{A45311CB-D78F-4D0C-A9FD-C9C5546B5E4F}" srcOrd="0" destOrd="0" presId="urn:microsoft.com/office/officeart/2018/2/layout/IconLabelList"/>
    <dgm:cxn modelId="{132981A0-CCCC-4551-8999-558C8E31AD45}" type="presOf" srcId="{FA38BB58-71DA-4B5F-B6AB-F680147DC4CD}" destId="{24FBFF38-1987-46B7-A9F0-26120CE56BD1}" srcOrd="0" destOrd="0" presId="urn:microsoft.com/office/officeart/2018/2/layout/IconLabelList"/>
    <dgm:cxn modelId="{C47CC6D3-AC3C-45ED-953E-4C463B454ED4}" srcId="{89EC0D4D-7F4A-4FFB-9803-2C0AE50974DD}" destId="{6BA39267-728E-4BAA-A0EC-A3BA7FBE7359}" srcOrd="1" destOrd="0" parTransId="{4E30B8DD-1B61-4C1C-BDFF-FA6D6258D45A}" sibTransId="{A8B6F205-2FD5-4019-970F-9DE5FF5DD45F}"/>
    <dgm:cxn modelId="{0DDFE7DA-D127-44AB-B8EB-56015E517C84}" type="presOf" srcId="{A5A78F2E-4893-46BC-A9B0-C2592E7618AA}" destId="{341FD20A-07E0-470F-A7C6-52821281755D}" srcOrd="0" destOrd="0" presId="urn:microsoft.com/office/officeart/2018/2/layout/IconLabelList"/>
    <dgm:cxn modelId="{CAF16CF9-FB5B-4A1D-AA15-AEDB8B0506B2}" srcId="{89EC0D4D-7F4A-4FFB-9803-2C0AE50974DD}" destId="{FA38BB58-71DA-4B5F-B6AB-F680147DC4CD}" srcOrd="4" destOrd="0" parTransId="{3CC865BD-B3C2-4164-9204-9DECCC2B7E86}" sibTransId="{DCDF8859-5CB5-4B0C-996C-D8B223BAFD5C}"/>
    <dgm:cxn modelId="{81BC28FE-6BB6-48AE-A280-4385DFAA9A63}" srcId="{89EC0D4D-7F4A-4FFB-9803-2C0AE50974DD}" destId="{1DCA922E-BF95-4C33-BD2D-8184CA4934F2}" srcOrd="3" destOrd="0" parTransId="{AD911065-715A-4015-B33A-0CC1A96647E5}" sibTransId="{67FF9763-D5BF-4303-AE60-806F8ACF58CF}"/>
    <dgm:cxn modelId="{FA5CC06A-08F9-43BC-9E8B-EE20AA3EF9A8}" type="presParOf" srcId="{7DE7B1C8-543F-4073-A897-8C421D282D7C}" destId="{4E426651-43F7-4F72-B37D-82A56A8C1535}" srcOrd="0" destOrd="0" presId="urn:microsoft.com/office/officeart/2018/2/layout/IconLabelList"/>
    <dgm:cxn modelId="{219F048B-2A27-47DC-8763-E8D569596D8F}" type="presParOf" srcId="{4E426651-43F7-4F72-B37D-82A56A8C1535}" destId="{FB743B57-AA4A-4A7F-B2C0-6610BBE333E2}" srcOrd="0" destOrd="0" presId="urn:microsoft.com/office/officeart/2018/2/layout/IconLabelList"/>
    <dgm:cxn modelId="{7F2A20F3-8A46-4BD9-82A5-361BA0DD769C}" type="presParOf" srcId="{4E426651-43F7-4F72-B37D-82A56A8C1535}" destId="{5DF4B12F-72EF-41F5-9B9C-17596970BE13}" srcOrd="1" destOrd="0" presId="urn:microsoft.com/office/officeart/2018/2/layout/IconLabelList"/>
    <dgm:cxn modelId="{E30F6822-D46C-4D5B-B8CF-A2B18999BD62}" type="presParOf" srcId="{4E426651-43F7-4F72-B37D-82A56A8C1535}" destId="{341FD20A-07E0-470F-A7C6-52821281755D}" srcOrd="2" destOrd="0" presId="urn:microsoft.com/office/officeart/2018/2/layout/IconLabelList"/>
    <dgm:cxn modelId="{4BE9E2BE-8055-45D1-AAFD-0726A81D5828}" type="presParOf" srcId="{7DE7B1C8-543F-4073-A897-8C421D282D7C}" destId="{E19AD236-A21B-4FF3-9D73-9ED5C7EA9687}" srcOrd="1" destOrd="0" presId="urn:microsoft.com/office/officeart/2018/2/layout/IconLabelList"/>
    <dgm:cxn modelId="{28832FE7-126A-4BFC-9094-9D95AEFBE6EA}" type="presParOf" srcId="{7DE7B1C8-543F-4073-A897-8C421D282D7C}" destId="{084388E6-6D40-4799-BFF7-43CAA7853933}" srcOrd="2" destOrd="0" presId="urn:microsoft.com/office/officeart/2018/2/layout/IconLabelList"/>
    <dgm:cxn modelId="{58EE4AC3-52E0-4CD5-A7C6-62C4552556DD}" type="presParOf" srcId="{084388E6-6D40-4799-BFF7-43CAA7853933}" destId="{F2521F43-1219-4ADE-B930-58ECB882425D}" srcOrd="0" destOrd="0" presId="urn:microsoft.com/office/officeart/2018/2/layout/IconLabelList"/>
    <dgm:cxn modelId="{FE5278ED-A75F-44CF-944A-A755060B9F5F}" type="presParOf" srcId="{084388E6-6D40-4799-BFF7-43CAA7853933}" destId="{267EDE73-3F5B-4620-8D65-9DF10BDD8FFB}" srcOrd="1" destOrd="0" presId="urn:microsoft.com/office/officeart/2018/2/layout/IconLabelList"/>
    <dgm:cxn modelId="{843408E7-A529-47B8-B8C2-05D8D1384A0D}" type="presParOf" srcId="{084388E6-6D40-4799-BFF7-43CAA7853933}" destId="{A45311CB-D78F-4D0C-A9FD-C9C5546B5E4F}" srcOrd="2" destOrd="0" presId="urn:microsoft.com/office/officeart/2018/2/layout/IconLabelList"/>
    <dgm:cxn modelId="{1D6FA6D4-AE19-48A2-BB3C-CEBC25AF9EF6}" type="presParOf" srcId="{7DE7B1C8-543F-4073-A897-8C421D282D7C}" destId="{1CE4ABA9-4720-4775-981A-2ED7888AA502}" srcOrd="3" destOrd="0" presId="urn:microsoft.com/office/officeart/2018/2/layout/IconLabelList"/>
    <dgm:cxn modelId="{2496C68A-7CE5-4528-9EF0-0E65693CF5C3}" type="presParOf" srcId="{7DE7B1C8-543F-4073-A897-8C421D282D7C}" destId="{5FF17B10-B035-4985-8594-84FCC6A029CC}" srcOrd="4" destOrd="0" presId="urn:microsoft.com/office/officeart/2018/2/layout/IconLabelList"/>
    <dgm:cxn modelId="{1410109E-32B4-4BF6-97E7-6AD9971D9D03}" type="presParOf" srcId="{5FF17B10-B035-4985-8594-84FCC6A029CC}" destId="{C637DEF4-175E-46FE-A148-366F2EAC702F}" srcOrd="0" destOrd="0" presId="urn:microsoft.com/office/officeart/2018/2/layout/IconLabelList"/>
    <dgm:cxn modelId="{8A73EC31-DD64-4578-AC3C-BA1F70FC1901}" type="presParOf" srcId="{5FF17B10-B035-4985-8594-84FCC6A029CC}" destId="{687B346C-C8E5-4C32-9588-A8E7F51268D2}" srcOrd="1" destOrd="0" presId="urn:microsoft.com/office/officeart/2018/2/layout/IconLabelList"/>
    <dgm:cxn modelId="{FBB6E678-A0CC-4125-9264-6AA29F6A5AE0}" type="presParOf" srcId="{5FF17B10-B035-4985-8594-84FCC6A029CC}" destId="{C146211E-DB4F-4085-92CB-2E73FB3CF5F2}" srcOrd="2" destOrd="0" presId="urn:microsoft.com/office/officeart/2018/2/layout/IconLabelList"/>
    <dgm:cxn modelId="{7DC2E1BE-51E9-4979-989F-E399DA55C6A4}" type="presParOf" srcId="{7DE7B1C8-543F-4073-A897-8C421D282D7C}" destId="{D79C10AF-37B4-4EF0-960C-28F73D319418}" srcOrd="5" destOrd="0" presId="urn:microsoft.com/office/officeart/2018/2/layout/IconLabelList"/>
    <dgm:cxn modelId="{30D89E3C-0A46-40D0-AEC9-302DEEA49C55}" type="presParOf" srcId="{7DE7B1C8-543F-4073-A897-8C421D282D7C}" destId="{8DAB37D2-BF62-4930-A454-6BE3207ADA52}" srcOrd="6" destOrd="0" presId="urn:microsoft.com/office/officeart/2018/2/layout/IconLabelList"/>
    <dgm:cxn modelId="{E19477E9-61D1-448F-AC74-337F5BFB4EB2}" type="presParOf" srcId="{8DAB37D2-BF62-4930-A454-6BE3207ADA52}" destId="{25D650AC-D308-4834-882E-B5A29759FCB4}" srcOrd="0" destOrd="0" presId="urn:microsoft.com/office/officeart/2018/2/layout/IconLabelList"/>
    <dgm:cxn modelId="{71BB2D4C-0271-4D90-8E93-671DF791C290}" type="presParOf" srcId="{8DAB37D2-BF62-4930-A454-6BE3207ADA52}" destId="{CBFA83A5-25DD-4E22-8114-B9E27D87A6D5}" srcOrd="1" destOrd="0" presId="urn:microsoft.com/office/officeart/2018/2/layout/IconLabelList"/>
    <dgm:cxn modelId="{2DE737F3-86EB-4EA6-B565-8B869E7C3D1D}" type="presParOf" srcId="{8DAB37D2-BF62-4930-A454-6BE3207ADA52}" destId="{C4B4822E-EAFC-4257-8430-51CD40AF02CB}" srcOrd="2" destOrd="0" presId="urn:microsoft.com/office/officeart/2018/2/layout/IconLabelList"/>
    <dgm:cxn modelId="{88899102-0EB7-4F58-A69E-D4177E29A593}" type="presParOf" srcId="{7DE7B1C8-543F-4073-A897-8C421D282D7C}" destId="{9820FD69-9C2A-41E9-8517-192A34E5567D}" srcOrd="7" destOrd="0" presId="urn:microsoft.com/office/officeart/2018/2/layout/IconLabelList"/>
    <dgm:cxn modelId="{CF4062DC-B7F1-44C3-9938-5078D3B8C341}" type="presParOf" srcId="{7DE7B1C8-543F-4073-A897-8C421D282D7C}" destId="{8349C44A-575D-45AC-B62A-98177E65D3B0}" srcOrd="8" destOrd="0" presId="urn:microsoft.com/office/officeart/2018/2/layout/IconLabelList"/>
    <dgm:cxn modelId="{E9BF6426-177F-4100-82EC-96DC6C471F93}" type="presParOf" srcId="{8349C44A-575D-45AC-B62A-98177E65D3B0}" destId="{6D288331-A22A-42FE-A70F-5E1E4100CBD3}" srcOrd="0" destOrd="0" presId="urn:microsoft.com/office/officeart/2018/2/layout/IconLabelList"/>
    <dgm:cxn modelId="{D79435E6-FE6E-43D6-84CA-36C4D6F546A6}" type="presParOf" srcId="{8349C44A-575D-45AC-B62A-98177E65D3B0}" destId="{B548A0FC-8D78-4202-A7F3-0629FCA5EF54}" srcOrd="1" destOrd="0" presId="urn:microsoft.com/office/officeart/2018/2/layout/IconLabelList"/>
    <dgm:cxn modelId="{4C074202-26E7-4F71-ADD2-393EE26AE3B8}" type="presParOf" srcId="{8349C44A-575D-45AC-B62A-98177E65D3B0}" destId="{24FBFF38-1987-46B7-A9F0-26120CE56BD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3C1615-3A4E-4BF1-A8C8-292C646544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E741118-84FD-4E31-9ABD-93604E60A83C}">
      <dgm:prSet/>
      <dgm:spPr/>
      <dgm:t>
        <a:bodyPr/>
        <a:lstStyle/>
        <a:p>
          <a:r>
            <a:rPr lang="en-US" dirty="0"/>
            <a:t>• React Native + Expo</a:t>
          </a:r>
        </a:p>
      </dgm:t>
    </dgm:pt>
    <dgm:pt modelId="{AF9BEE28-1D7A-42BD-8794-D5A97FD500EF}" type="parTrans" cxnId="{78E638EC-9CCC-468B-9B9A-2D76F1C04D67}">
      <dgm:prSet/>
      <dgm:spPr/>
      <dgm:t>
        <a:bodyPr/>
        <a:lstStyle/>
        <a:p>
          <a:endParaRPr lang="en-US"/>
        </a:p>
      </dgm:t>
    </dgm:pt>
    <dgm:pt modelId="{27AD92CA-3A38-4DF7-9DBB-107B08479234}" type="sibTrans" cxnId="{78E638EC-9CCC-468B-9B9A-2D76F1C04D67}">
      <dgm:prSet/>
      <dgm:spPr/>
      <dgm:t>
        <a:bodyPr/>
        <a:lstStyle/>
        <a:p>
          <a:endParaRPr lang="en-US"/>
        </a:p>
      </dgm:t>
    </dgm:pt>
    <dgm:pt modelId="{824B635D-4439-4984-9152-7C31136AE2A3}">
      <dgm:prSet/>
      <dgm:spPr/>
      <dgm:t>
        <a:bodyPr/>
        <a:lstStyle/>
        <a:p>
          <a:r>
            <a:rPr lang="en-US" dirty="0"/>
            <a:t>• Linking, Modal, Image, Keyboard, </a:t>
          </a:r>
          <a:r>
            <a:rPr lang="en-US" dirty="0" err="1"/>
            <a:t>KeyboardAvoidingView</a:t>
          </a:r>
          <a:r>
            <a:rPr lang="en-US" dirty="0"/>
            <a:t> </a:t>
          </a:r>
        </a:p>
      </dgm:t>
    </dgm:pt>
    <dgm:pt modelId="{054805CA-A67D-41AC-8ACC-70B2885D073C}" type="parTrans" cxnId="{AA6920AF-4F61-4055-9B08-5E9179FA9628}">
      <dgm:prSet/>
      <dgm:spPr/>
      <dgm:t>
        <a:bodyPr/>
        <a:lstStyle/>
        <a:p>
          <a:endParaRPr lang="en-US"/>
        </a:p>
      </dgm:t>
    </dgm:pt>
    <dgm:pt modelId="{5874D327-FBB2-4236-A4C1-80283317C939}" type="sibTrans" cxnId="{AA6920AF-4F61-4055-9B08-5E9179FA9628}">
      <dgm:prSet/>
      <dgm:spPr/>
      <dgm:t>
        <a:bodyPr/>
        <a:lstStyle/>
        <a:p>
          <a:endParaRPr lang="en-US"/>
        </a:p>
      </dgm:t>
    </dgm:pt>
    <dgm:pt modelId="{E3589C7A-FD9A-4FB2-A0ED-B136326A3AE9}">
      <dgm:prSet/>
      <dgm:spPr/>
      <dgm:t>
        <a:bodyPr/>
        <a:lstStyle/>
        <a:p>
          <a:r>
            <a:rPr lang="en-US" dirty="0"/>
            <a:t>• Expo-maps, Expo-image, Expo-image-picker, Expo-location</a:t>
          </a:r>
        </a:p>
      </dgm:t>
    </dgm:pt>
    <dgm:pt modelId="{FA5E2761-731A-40FA-88C0-20FA97F049F5}" type="parTrans" cxnId="{6D9D5687-1703-4688-BB67-F6ACC779F18A}">
      <dgm:prSet/>
      <dgm:spPr/>
      <dgm:t>
        <a:bodyPr/>
        <a:lstStyle/>
        <a:p>
          <a:endParaRPr lang="en-US"/>
        </a:p>
      </dgm:t>
    </dgm:pt>
    <dgm:pt modelId="{898FF443-6FE6-486C-A36E-D7CA05B352DB}" type="sibTrans" cxnId="{6D9D5687-1703-4688-BB67-F6ACC779F18A}">
      <dgm:prSet/>
      <dgm:spPr/>
      <dgm:t>
        <a:bodyPr/>
        <a:lstStyle/>
        <a:p>
          <a:endParaRPr lang="en-US"/>
        </a:p>
      </dgm:t>
    </dgm:pt>
    <dgm:pt modelId="{5BE1E63B-84B3-4B60-BB30-BC5D743556F2}">
      <dgm:prSet/>
      <dgm:spPr/>
      <dgm:t>
        <a:bodyPr/>
        <a:lstStyle/>
        <a:p>
          <a:r>
            <a:rPr lang="en-US"/>
            <a:t>• Zustand (store) och react-hook-form</a:t>
          </a:r>
        </a:p>
      </dgm:t>
    </dgm:pt>
    <dgm:pt modelId="{C7430ABF-F6E4-4AB7-858C-ABC3873FA52B}" type="parTrans" cxnId="{1E3BFDEE-CC3D-4EDA-A276-4B3C916CD52F}">
      <dgm:prSet/>
      <dgm:spPr/>
      <dgm:t>
        <a:bodyPr/>
        <a:lstStyle/>
        <a:p>
          <a:endParaRPr lang="en-US"/>
        </a:p>
      </dgm:t>
    </dgm:pt>
    <dgm:pt modelId="{68AAB47C-4143-46BF-8C3C-6B1575687C4E}" type="sibTrans" cxnId="{1E3BFDEE-CC3D-4EDA-A276-4B3C916CD52F}">
      <dgm:prSet/>
      <dgm:spPr/>
      <dgm:t>
        <a:bodyPr/>
        <a:lstStyle/>
        <a:p>
          <a:endParaRPr lang="en-US"/>
        </a:p>
      </dgm:t>
    </dgm:pt>
    <dgm:pt modelId="{D5E53023-B9F4-421E-8FB3-79A6801F7EA0}" type="pres">
      <dgm:prSet presAssocID="{B23C1615-3A4E-4BF1-A8C8-292C64654448}" presName="root" presStyleCnt="0">
        <dgm:presLayoutVars>
          <dgm:dir/>
          <dgm:resizeHandles val="exact"/>
        </dgm:presLayoutVars>
      </dgm:prSet>
      <dgm:spPr/>
    </dgm:pt>
    <dgm:pt modelId="{DFF2361F-A038-46FF-AA3A-249A0F4242B1}" type="pres">
      <dgm:prSet presAssocID="{2E741118-84FD-4E31-9ABD-93604E60A83C}" presName="compNode" presStyleCnt="0"/>
      <dgm:spPr/>
    </dgm:pt>
    <dgm:pt modelId="{A634F0F7-9E84-4B9B-BA0F-80B0A0C30E7D}" type="pres">
      <dgm:prSet presAssocID="{2E741118-84FD-4E31-9ABD-93604E60A83C}" presName="bgRect" presStyleLbl="bgShp" presStyleIdx="0" presStyleCnt="4" custLinFactNeighborX="-3363" custLinFactNeighborY="-197"/>
      <dgm:spPr/>
    </dgm:pt>
    <dgm:pt modelId="{C4DA2AC0-CF6C-4F73-8951-B1E7A9A8E873}" type="pres">
      <dgm:prSet presAssocID="{2E741118-84FD-4E31-9ABD-93604E60A83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ktyg"/>
        </a:ext>
      </dgm:extLst>
    </dgm:pt>
    <dgm:pt modelId="{DF651D7D-E8CB-4CBD-BDA4-24C0E0DBB68A}" type="pres">
      <dgm:prSet presAssocID="{2E741118-84FD-4E31-9ABD-93604E60A83C}" presName="spaceRect" presStyleCnt="0"/>
      <dgm:spPr/>
    </dgm:pt>
    <dgm:pt modelId="{3C4AF72C-5FC6-4580-9983-CB4BA776B6D8}" type="pres">
      <dgm:prSet presAssocID="{2E741118-84FD-4E31-9ABD-93604E60A83C}" presName="parTx" presStyleLbl="revTx" presStyleIdx="0" presStyleCnt="4">
        <dgm:presLayoutVars>
          <dgm:chMax val="0"/>
          <dgm:chPref val="0"/>
        </dgm:presLayoutVars>
      </dgm:prSet>
      <dgm:spPr/>
    </dgm:pt>
    <dgm:pt modelId="{A3956973-6E26-41F8-9B80-843DBF21A5B6}" type="pres">
      <dgm:prSet presAssocID="{27AD92CA-3A38-4DF7-9DBB-107B08479234}" presName="sibTrans" presStyleCnt="0"/>
      <dgm:spPr/>
    </dgm:pt>
    <dgm:pt modelId="{F8AF5B90-E11A-450B-96D6-21B5F32F0C2A}" type="pres">
      <dgm:prSet presAssocID="{824B635D-4439-4984-9152-7C31136AE2A3}" presName="compNode" presStyleCnt="0"/>
      <dgm:spPr/>
    </dgm:pt>
    <dgm:pt modelId="{7C9864E5-B932-4F15-BDE4-8011D4094399}" type="pres">
      <dgm:prSet presAssocID="{824B635D-4439-4984-9152-7C31136AE2A3}" presName="bgRect" presStyleLbl="bgShp" presStyleIdx="1" presStyleCnt="4"/>
      <dgm:spPr/>
    </dgm:pt>
    <dgm:pt modelId="{58B9943C-518E-43BC-B528-E9A2D4E7CEFE}" type="pres">
      <dgm:prSet presAssocID="{824B635D-4439-4984-9152-7C31136AE2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t"/>
        </a:ext>
      </dgm:extLst>
    </dgm:pt>
    <dgm:pt modelId="{A14C13F4-4315-444C-B91E-7514BCC5810A}" type="pres">
      <dgm:prSet presAssocID="{824B635D-4439-4984-9152-7C31136AE2A3}" presName="spaceRect" presStyleCnt="0"/>
      <dgm:spPr/>
    </dgm:pt>
    <dgm:pt modelId="{B8A2FE7A-7C48-4AAB-8EB2-0121D937B470}" type="pres">
      <dgm:prSet presAssocID="{824B635D-4439-4984-9152-7C31136AE2A3}" presName="parTx" presStyleLbl="revTx" presStyleIdx="1" presStyleCnt="4">
        <dgm:presLayoutVars>
          <dgm:chMax val="0"/>
          <dgm:chPref val="0"/>
        </dgm:presLayoutVars>
      </dgm:prSet>
      <dgm:spPr/>
    </dgm:pt>
    <dgm:pt modelId="{898482A5-616E-4572-B281-8DA1A12ADDA8}" type="pres">
      <dgm:prSet presAssocID="{5874D327-FBB2-4236-A4C1-80283317C939}" presName="sibTrans" presStyleCnt="0"/>
      <dgm:spPr/>
    </dgm:pt>
    <dgm:pt modelId="{8D001B87-82B1-44E3-ACE8-06C59C0426EB}" type="pres">
      <dgm:prSet presAssocID="{E3589C7A-FD9A-4FB2-A0ED-B136326A3AE9}" presName="compNode" presStyleCnt="0"/>
      <dgm:spPr/>
    </dgm:pt>
    <dgm:pt modelId="{24B361BA-84A1-4C8A-8A80-6AE498B8A4F6}" type="pres">
      <dgm:prSet presAssocID="{E3589C7A-FD9A-4FB2-A0ED-B136326A3AE9}" presName="bgRect" presStyleLbl="bgShp" presStyleIdx="2" presStyleCnt="4"/>
      <dgm:spPr/>
    </dgm:pt>
    <dgm:pt modelId="{B1333A7A-8C42-49C1-B4E1-0E40A0FE8BA8}" type="pres">
      <dgm:prSet presAssocID="{E3589C7A-FD9A-4FB2-A0ED-B136326A3A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D50AF143-81C0-43B2-A614-3ACFDD10ED67}" type="pres">
      <dgm:prSet presAssocID="{E3589C7A-FD9A-4FB2-A0ED-B136326A3AE9}" presName="spaceRect" presStyleCnt="0"/>
      <dgm:spPr/>
    </dgm:pt>
    <dgm:pt modelId="{0129F95F-CC66-4431-B8FD-DD60D936311E}" type="pres">
      <dgm:prSet presAssocID="{E3589C7A-FD9A-4FB2-A0ED-B136326A3AE9}" presName="parTx" presStyleLbl="revTx" presStyleIdx="2" presStyleCnt="4">
        <dgm:presLayoutVars>
          <dgm:chMax val="0"/>
          <dgm:chPref val="0"/>
        </dgm:presLayoutVars>
      </dgm:prSet>
      <dgm:spPr/>
    </dgm:pt>
    <dgm:pt modelId="{113324A8-190B-4E52-9898-CAF75AA9B6FD}" type="pres">
      <dgm:prSet presAssocID="{898FF443-6FE6-486C-A36E-D7CA05B352DB}" presName="sibTrans" presStyleCnt="0"/>
      <dgm:spPr/>
    </dgm:pt>
    <dgm:pt modelId="{BDD5AFC7-B5E8-4E74-A556-7F73F309388F}" type="pres">
      <dgm:prSet presAssocID="{5BE1E63B-84B3-4B60-BB30-BC5D743556F2}" presName="compNode" presStyleCnt="0"/>
      <dgm:spPr/>
    </dgm:pt>
    <dgm:pt modelId="{A0C19CF2-0DAC-469E-97AA-72A6F3ACD8B6}" type="pres">
      <dgm:prSet presAssocID="{5BE1E63B-84B3-4B60-BB30-BC5D743556F2}" presName="bgRect" presStyleLbl="bgShp" presStyleIdx="3" presStyleCnt="4"/>
      <dgm:spPr/>
    </dgm:pt>
    <dgm:pt modelId="{C6002941-A062-405A-A543-1673C35BFF49}" type="pres">
      <dgm:prSet presAssocID="{5BE1E63B-84B3-4B60-BB30-BC5D743556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ske"/>
        </a:ext>
      </dgm:extLst>
    </dgm:pt>
    <dgm:pt modelId="{EABB2E0C-2C99-4E87-87E1-281910D6C8AE}" type="pres">
      <dgm:prSet presAssocID="{5BE1E63B-84B3-4B60-BB30-BC5D743556F2}" presName="spaceRect" presStyleCnt="0"/>
      <dgm:spPr/>
    </dgm:pt>
    <dgm:pt modelId="{19DE276F-AA7C-468F-9DF1-08FD476CCED9}" type="pres">
      <dgm:prSet presAssocID="{5BE1E63B-84B3-4B60-BB30-BC5D743556F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DF5D003-9AC3-4A4B-9A10-8A3B2621F771}" type="presOf" srcId="{E3589C7A-FD9A-4FB2-A0ED-B136326A3AE9}" destId="{0129F95F-CC66-4431-B8FD-DD60D936311E}" srcOrd="0" destOrd="0" presId="urn:microsoft.com/office/officeart/2018/2/layout/IconVerticalSolidList"/>
    <dgm:cxn modelId="{C4DD7D3D-0208-45A2-81B5-52B2338BB16A}" type="presOf" srcId="{2E741118-84FD-4E31-9ABD-93604E60A83C}" destId="{3C4AF72C-5FC6-4580-9983-CB4BA776B6D8}" srcOrd="0" destOrd="0" presId="urn:microsoft.com/office/officeart/2018/2/layout/IconVerticalSolidList"/>
    <dgm:cxn modelId="{4EF43458-A006-4F02-BF28-5054302DD739}" type="presOf" srcId="{824B635D-4439-4984-9152-7C31136AE2A3}" destId="{B8A2FE7A-7C48-4AAB-8EB2-0121D937B470}" srcOrd="0" destOrd="0" presId="urn:microsoft.com/office/officeart/2018/2/layout/IconVerticalSolidList"/>
    <dgm:cxn modelId="{6D9D5687-1703-4688-BB67-F6ACC779F18A}" srcId="{B23C1615-3A4E-4BF1-A8C8-292C64654448}" destId="{E3589C7A-FD9A-4FB2-A0ED-B136326A3AE9}" srcOrd="2" destOrd="0" parTransId="{FA5E2761-731A-40FA-88C0-20FA97F049F5}" sibTransId="{898FF443-6FE6-486C-A36E-D7CA05B352DB}"/>
    <dgm:cxn modelId="{AA6920AF-4F61-4055-9B08-5E9179FA9628}" srcId="{B23C1615-3A4E-4BF1-A8C8-292C64654448}" destId="{824B635D-4439-4984-9152-7C31136AE2A3}" srcOrd="1" destOrd="0" parTransId="{054805CA-A67D-41AC-8ACC-70B2885D073C}" sibTransId="{5874D327-FBB2-4236-A4C1-80283317C939}"/>
    <dgm:cxn modelId="{95D42DE4-EFF5-407D-9064-D9F22415EA5F}" type="presOf" srcId="{5BE1E63B-84B3-4B60-BB30-BC5D743556F2}" destId="{19DE276F-AA7C-468F-9DF1-08FD476CCED9}" srcOrd="0" destOrd="0" presId="urn:microsoft.com/office/officeart/2018/2/layout/IconVerticalSolidList"/>
    <dgm:cxn modelId="{78E638EC-9CCC-468B-9B9A-2D76F1C04D67}" srcId="{B23C1615-3A4E-4BF1-A8C8-292C64654448}" destId="{2E741118-84FD-4E31-9ABD-93604E60A83C}" srcOrd="0" destOrd="0" parTransId="{AF9BEE28-1D7A-42BD-8794-D5A97FD500EF}" sibTransId="{27AD92CA-3A38-4DF7-9DBB-107B08479234}"/>
    <dgm:cxn modelId="{1E3BFDEE-CC3D-4EDA-A276-4B3C916CD52F}" srcId="{B23C1615-3A4E-4BF1-A8C8-292C64654448}" destId="{5BE1E63B-84B3-4B60-BB30-BC5D743556F2}" srcOrd="3" destOrd="0" parTransId="{C7430ABF-F6E4-4AB7-858C-ABC3873FA52B}" sibTransId="{68AAB47C-4143-46BF-8C3C-6B1575687C4E}"/>
    <dgm:cxn modelId="{0ADA7FFB-6E01-47FA-BA58-C630253C70AF}" type="presOf" srcId="{B23C1615-3A4E-4BF1-A8C8-292C64654448}" destId="{D5E53023-B9F4-421E-8FB3-79A6801F7EA0}" srcOrd="0" destOrd="0" presId="urn:microsoft.com/office/officeart/2018/2/layout/IconVerticalSolidList"/>
    <dgm:cxn modelId="{7B265058-CACE-4BAB-8547-8A766F1FEF21}" type="presParOf" srcId="{D5E53023-B9F4-421E-8FB3-79A6801F7EA0}" destId="{DFF2361F-A038-46FF-AA3A-249A0F4242B1}" srcOrd="0" destOrd="0" presId="urn:microsoft.com/office/officeart/2018/2/layout/IconVerticalSolidList"/>
    <dgm:cxn modelId="{D5E56050-D873-41B4-A944-C13F701B0DEF}" type="presParOf" srcId="{DFF2361F-A038-46FF-AA3A-249A0F4242B1}" destId="{A634F0F7-9E84-4B9B-BA0F-80B0A0C30E7D}" srcOrd="0" destOrd="0" presId="urn:microsoft.com/office/officeart/2018/2/layout/IconVerticalSolidList"/>
    <dgm:cxn modelId="{A09146D7-7997-43E2-95DE-58A6A9C9E808}" type="presParOf" srcId="{DFF2361F-A038-46FF-AA3A-249A0F4242B1}" destId="{C4DA2AC0-CF6C-4F73-8951-B1E7A9A8E873}" srcOrd="1" destOrd="0" presId="urn:microsoft.com/office/officeart/2018/2/layout/IconVerticalSolidList"/>
    <dgm:cxn modelId="{FD5D5A7E-A8CE-4063-80D1-3DF54ED3B6C7}" type="presParOf" srcId="{DFF2361F-A038-46FF-AA3A-249A0F4242B1}" destId="{DF651D7D-E8CB-4CBD-BDA4-24C0E0DBB68A}" srcOrd="2" destOrd="0" presId="urn:microsoft.com/office/officeart/2018/2/layout/IconVerticalSolidList"/>
    <dgm:cxn modelId="{276B99A6-2EDA-45C7-BBE1-8481C90B2929}" type="presParOf" srcId="{DFF2361F-A038-46FF-AA3A-249A0F4242B1}" destId="{3C4AF72C-5FC6-4580-9983-CB4BA776B6D8}" srcOrd="3" destOrd="0" presId="urn:microsoft.com/office/officeart/2018/2/layout/IconVerticalSolidList"/>
    <dgm:cxn modelId="{3087CA99-F184-4283-910B-EE21C16FCEB1}" type="presParOf" srcId="{D5E53023-B9F4-421E-8FB3-79A6801F7EA0}" destId="{A3956973-6E26-41F8-9B80-843DBF21A5B6}" srcOrd="1" destOrd="0" presId="urn:microsoft.com/office/officeart/2018/2/layout/IconVerticalSolidList"/>
    <dgm:cxn modelId="{5C977EF4-DB04-4DD2-9C78-4968431D836C}" type="presParOf" srcId="{D5E53023-B9F4-421E-8FB3-79A6801F7EA0}" destId="{F8AF5B90-E11A-450B-96D6-21B5F32F0C2A}" srcOrd="2" destOrd="0" presId="urn:microsoft.com/office/officeart/2018/2/layout/IconVerticalSolidList"/>
    <dgm:cxn modelId="{0642C323-AFED-4C80-A20F-8F92859740F5}" type="presParOf" srcId="{F8AF5B90-E11A-450B-96D6-21B5F32F0C2A}" destId="{7C9864E5-B932-4F15-BDE4-8011D4094399}" srcOrd="0" destOrd="0" presId="urn:microsoft.com/office/officeart/2018/2/layout/IconVerticalSolidList"/>
    <dgm:cxn modelId="{882A9E4C-6A9E-4859-9172-4015A94E7409}" type="presParOf" srcId="{F8AF5B90-E11A-450B-96D6-21B5F32F0C2A}" destId="{58B9943C-518E-43BC-B528-E9A2D4E7CEFE}" srcOrd="1" destOrd="0" presId="urn:microsoft.com/office/officeart/2018/2/layout/IconVerticalSolidList"/>
    <dgm:cxn modelId="{9A2F1C96-C9F7-4205-8329-509F94976CB5}" type="presParOf" srcId="{F8AF5B90-E11A-450B-96D6-21B5F32F0C2A}" destId="{A14C13F4-4315-444C-B91E-7514BCC5810A}" srcOrd="2" destOrd="0" presId="urn:microsoft.com/office/officeart/2018/2/layout/IconVerticalSolidList"/>
    <dgm:cxn modelId="{29380998-D6B4-4804-93A3-BA597877830B}" type="presParOf" srcId="{F8AF5B90-E11A-450B-96D6-21B5F32F0C2A}" destId="{B8A2FE7A-7C48-4AAB-8EB2-0121D937B470}" srcOrd="3" destOrd="0" presId="urn:microsoft.com/office/officeart/2018/2/layout/IconVerticalSolidList"/>
    <dgm:cxn modelId="{3C0E58E0-19AD-41B4-9E5D-8D1008A80122}" type="presParOf" srcId="{D5E53023-B9F4-421E-8FB3-79A6801F7EA0}" destId="{898482A5-616E-4572-B281-8DA1A12ADDA8}" srcOrd="3" destOrd="0" presId="urn:microsoft.com/office/officeart/2018/2/layout/IconVerticalSolidList"/>
    <dgm:cxn modelId="{791FE9F7-0283-411B-93C2-81C687F309C0}" type="presParOf" srcId="{D5E53023-B9F4-421E-8FB3-79A6801F7EA0}" destId="{8D001B87-82B1-44E3-ACE8-06C59C0426EB}" srcOrd="4" destOrd="0" presId="urn:microsoft.com/office/officeart/2018/2/layout/IconVerticalSolidList"/>
    <dgm:cxn modelId="{E85ED264-3187-4F81-BA21-911D18781657}" type="presParOf" srcId="{8D001B87-82B1-44E3-ACE8-06C59C0426EB}" destId="{24B361BA-84A1-4C8A-8A80-6AE498B8A4F6}" srcOrd="0" destOrd="0" presId="urn:microsoft.com/office/officeart/2018/2/layout/IconVerticalSolidList"/>
    <dgm:cxn modelId="{CF1FFA64-172A-4DA7-8C6B-59E9B2B6CDEF}" type="presParOf" srcId="{8D001B87-82B1-44E3-ACE8-06C59C0426EB}" destId="{B1333A7A-8C42-49C1-B4E1-0E40A0FE8BA8}" srcOrd="1" destOrd="0" presId="urn:microsoft.com/office/officeart/2018/2/layout/IconVerticalSolidList"/>
    <dgm:cxn modelId="{C163E08D-92AF-44B3-896F-DA551AF5351D}" type="presParOf" srcId="{8D001B87-82B1-44E3-ACE8-06C59C0426EB}" destId="{D50AF143-81C0-43B2-A614-3ACFDD10ED67}" srcOrd="2" destOrd="0" presId="urn:microsoft.com/office/officeart/2018/2/layout/IconVerticalSolidList"/>
    <dgm:cxn modelId="{7B4CF3B8-1CEA-4C82-B8E9-6FC3B900B6AE}" type="presParOf" srcId="{8D001B87-82B1-44E3-ACE8-06C59C0426EB}" destId="{0129F95F-CC66-4431-B8FD-DD60D936311E}" srcOrd="3" destOrd="0" presId="urn:microsoft.com/office/officeart/2018/2/layout/IconVerticalSolidList"/>
    <dgm:cxn modelId="{664B59B9-702B-46E3-A857-F77DA80D275B}" type="presParOf" srcId="{D5E53023-B9F4-421E-8FB3-79A6801F7EA0}" destId="{113324A8-190B-4E52-9898-CAF75AA9B6FD}" srcOrd="5" destOrd="0" presId="urn:microsoft.com/office/officeart/2018/2/layout/IconVerticalSolidList"/>
    <dgm:cxn modelId="{2C306AEB-0773-4E77-BCAB-2E4C46FD9BEF}" type="presParOf" srcId="{D5E53023-B9F4-421E-8FB3-79A6801F7EA0}" destId="{BDD5AFC7-B5E8-4E74-A556-7F73F309388F}" srcOrd="6" destOrd="0" presId="urn:microsoft.com/office/officeart/2018/2/layout/IconVerticalSolidList"/>
    <dgm:cxn modelId="{8BE842AA-97B5-4E8E-9956-4F5697A7BB0C}" type="presParOf" srcId="{BDD5AFC7-B5E8-4E74-A556-7F73F309388F}" destId="{A0C19CF2-0DAC-469E-97AA-72A6F3ACD8B6}" srcOrd="0" destOrd="0" presId="urn:microsoft.com/office/officeart/2018/2/layout/IconVerticalSolidList"/>
    <dgm:cxn modelId="{CB31BE43-6893-45F9-B8C7-8D7709F3D620}" type="presParOf" srcId="{BDD5AFC7-B5E8-4E74-A556-7F73F309388F}" destId="{C6002941-A062-405A-A543-1673C35BFF49}" srcOrd="1" destOrd="0" presId="urn:microsoft.com/office/officeart/2018/2/layout/IconVerticalSolidList"/>
    <dgm:cxn modelId="{CDD89792-2EA7-492C-9714-FAA88621E314}" type="presParOf" srcId="{BDD5AFC7-B5E8-4E74-A556-7F73F309388F}" destId="{EABB2E0C-2C99-4E87-87E1-281910D6C8AE}" srcOrd="2" destOrd="0" presId="urn:microsoft.com/office/officeart/2018/2/layout/IconVerticalSolidList"/>
    <dgm:cxn modelId="{BD1CD476-A51B-41E2-92D6-05EC9712FAF2}" type="presParOf" srcId="{BDD5AFC7-B5E8-4E74-A556-7F73F309388F}" destId="{19DE276F-AA7C-468F-9DF1-08FD476CCE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43B57-AA4A-4A7F-B2C0-6610BBE333E2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FD20A-07E0-470F-A7C6-52821281755D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Huvudfunktioner</a:t>
          </a:r>
          <a:endParaRPr lang="en-US" sz="1800" kern="1200" dirty="0"/>
        </a:p>
      </dsp:txBody>
      <dsp:txXfrm>
        <a:off x="333914" y="2276522"/>
        <a:ext cx="1800000" cy="720000"/>
      </dsp:txXfrm>
    </dsp:sp>
    <dsp:sp modelId="{F2521F43-1219-4ADE-B930-58ECB882425D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311CB-D78F-4D0C-A9FD-C9C5546B5E4F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Upptäck lokala butiker via karta</a:t>
          </a:r>
        </a:p>
      </dsp:txBody>
      <dsp:txXfrm>
        <a:off x="2448914" y="2276522"/>
        <a:ext cx="1800000" cy="720000"/>
      </dsp:txXfrm>
    </dsp:sp>
    <dsp:sp modelId="{C637DEF4-175E-46FE-A148-366F2EAC702F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6211E-DB4F-4085-92CB-2E73FB3CF5F2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• </a:t>
          </a:r>
          <a:r>
            <a:rPr lang="en-US" sz="1800" kern="1200" dirty="0" err="1"/>
            <a:t>Filtrera</a:t>
          </a:r>
          <a:r>
            <a:rPr lang="en-US" sz="1800" kern="1200" dirty="0"/>
            <a:t> </a:t>
          </a:r>
          <a:r>
            <a:rPr lang="en-US" sz="1800" kern="1200" dirty="0" err="1"/>
            <a:t>efter</a:t>
          </a:r>
          <a:r>
            <a:rPr lang="en-US" sz="1800" kern="1200" dirty="0"/>
            <a:t> </a:t>
          </a:r>
          <a:r>
            <a:rPr lang="en-US" sz="1800" kern="1200" dirty="0" err="1"/>
            <a:t>kategori</a:t>
          </a:r>
          <a:endParaRPr lang="en-US" sz="1800" kern="1200" dirty="0"/>
        </a:p>
      </dsp:txBody>
      <dsp:txXfrm>
        <a:off x="4563914" y="2276522"/>
        <a:ext cx="1800000" cy="720000"/>
      </dsp:txXfrm>
    </dsp:sp>
    <dsp:sp modelId="{25D650AC-D308-4834-882E-B5A29759FCB4}">
      <dsp:nvSpPr>
        <dsp:cNvPr id="0" name=""/>
        <dsp:cNvSpPr/>
      </dsp:nvSpPr>
      <dsp:spPr>
        <a:xfrm>
          <a:off x="7173914" y="1196282"/>
          <a:ext cx="810000" cy="810000"/>
        </a:xfrm>
        <a:prstGeom prst="cloudCallou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4822E-EAFC-4257-8430-51CD40AF02CB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• </a:t>
          </a:r>
          <a:r>
            <a:rPr lang="en-US" sz="1800" kern="1200" dirty="0" err="1"/>
            <a:t>Lägg</a:t>
          </a:r>
          <a:r>
            <a:rPr lang="en-US" sz="1800" kern="1200" dirty="0"/>
            <a:t> till din </a:t>
          </a:r>
          <a:r>
            <a:rPr lang="en-US" sz="1800" kern="1200" dirty="0" err="1"/>
            <a:t>egna</a:t>
          </a:r>
          <a:r>
            <a:rPr lang="en-US" sz="1800" kern="1200" dirty="0"/>
            <a:t> </a:t>
          </a:r>
          <a:r>
            <a:rPr lang="en-US" sz="1800" kern="1200" dirty="0" err="1"/>
            <a:t>lokala</a:t>
          </a:r>
          <a:r>
            <a:rPr lang="en-US" sz="1800" kern="1200" dirty="0"/>
            <a:t> </a:t>
          </a:r>
          <a:r>
            <a:rPr lang="en-US" sz="1800" kern="1200" dirty="0" err="1"/>
            <a:t>handel</a:t>
          </a:r>
          <a:endParaRPr lang="en-US" sz="1800" kern="1200" dirty="0"/>
        </a:p>
      </dsp:txBody>
      <dsp:txXfrm>
        <a:off x="6678914" y="2276522"/>
        <a:ext cx="1800000" cy="720000"/>
      </dsp:txXfrm>
    </dsp:sp>
    <dsp:sp modelId="{6D288331-A22A-42FE-A70F-5E1E4100CBD3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BFF38-1987-46B7-A9F0-26120CE56BD1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• </a:t>
          </a:r>
          <a:r>
            <a:rPr lang="en-US" sz="1800" kern="1200" dirty="0" err="1"/>
            <a:t>Vägbeskrivning</a:t>
          </a:r>
          <a:endParaRPr lang="en-US" sz="1800" kern="1200" dirty="0"/>
        </a:p>
      </dsp:txBody>
      <dsp:txXfrm>
        <a:off x="8793914" y="227652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4F0F7-9E84-4B9B-BA0F-80B0A0C30E7D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A2AC0-CF6C-4F73-8951-B1E7A9A8E873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AF72C-5FC6-4580-9983-CB4BA776B6D8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• React Native + Expo</a:t>
          </a:r>
        </a:p>
      </dsp:txBody>
      <dsp:txXfrm>
        <a:off x="1357965" y="2319"/>
        <a:ext cx="4887299" cy="1175727"/>
      </dsp:txXfrm>
    </dsp:sp>
    <dsp:sp modelId="{7C9864E5-B932-4F15-BDE4-8011D4094399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9943C-518E-43BC-B528-E9A2D4E7CEFE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2FE7A-7C48-4AAB-8EB2-0121D937B470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• Linking, Modal, Image, Keyboard, </a:t>
          </a:r>
          <a:r>
            <a:rPr lang="en-US" sz="2200" kern="1200" dirty="0" err="1"/>
            <a:t>KeyboardAvoidingView</a:t>
          </a:r>
          <a:r>
            <a:rPr lang="en-US" sz="2200" kern="1200" dirty="0"/>
            <a:t> </a:t>
          </a:r>
        </a:p>
      </dsp:txBody>
      <dsp:txXfrm>
        <a:off x="1357965" y="1471979"/>
        <a:ext cx="4887299" cy="1175727"/>
      </dsp:txXfrm>
    </dsp:sp>
    <dsp:sp modelId="{24B361BA-84A1-4C8A-8A80-6AE498B8A4F6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33A7A-8C42-49C1-B4E1-0E40A0FE8BA8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9F95F-CC66-4431-B8FD-DD60D936311E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• Expo-maps, Expo-image, Expo-image-picker, Expo-location</a:t>
          </a:r>
        </a:p>
      </dsp:txBody>
      <dsp:txXfrm>
        <a:off x="1357965" y="2941639"/>
        <a:ext cx="4887299" cy="1175727"/>
      </dsp:txXfrm>
    </dsp:sp>
    <dsp:sp modelId="{A0C19CF2-0DAC-469E-97AA-72A6F3ACD8B6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02941-A062-405A-A543-1673C35BFF49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E276F-AA7C-468F-9DF1-08FD476CCED9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Zustand (store) och react-hook-form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1417F-D895-4975-BF75-DFA95632C470}" type="datetimeFigureOut">
              <a:rPr lang="sv-SE" smtClean="0"/>
              <a:t>2025-10-02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2B9D-93CB-4CC0-80F4-747F3CE9BA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807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Tanken var att använda </a:t>
            </a:r>
            <a:r>
              <a:rPr lang="sv-SE" dirty="0" err="1"/>
              <a:t>zustand</a:t>
            </a:r>
            <a:r>
              <a:rPr lang="sv-SE" dirty="0"/>
              <a:t> och kombinera det med </a:t>
            </a:r>
            <a:r>
              <a:rPr lang="sv-SE" dirty="0" err="1"/>
              <a:t>asyncstorage</a:t>
            </a:r>
            <a:r>
              <a:rPr lang="sv-SE" dirty="0"/>
              <a:t> för att appen skulle komma ihåg nya butiker vid omstart men efter en del strul så la jag det åt sidan. Nu fungerar det lite bara som in-</a:t>
            </a:r>
            <a:r>
              <a:rPr lang="sv-SE" dirty="0" err="1"/>
              <a:t>memory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2B9D-93CB-4CC0-80F4-747F3CE9BA5A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055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B8CBDE-0CDF-A45F-9F68-82FE26EF6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37252BA-BFD8-B34C-7AE5-EEE4B4562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48C281C-8A5E-85E9-7A4E-1B2AAD6E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3F79-F731-45A2-A953-C2D875DAA885}" type="datetimeFigureOut">
              <a:rPr lang="sv-SE" smtClean="0"/>
              <a:t>2025-10-02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20B8959-872F-5813-3299-BCE64FBB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3E9AB40-1097-D2D0-E8E5-AB0C398C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41D8-A038-452A-AA21-3D0254F03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991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E2200C-61C0-0DAE-742C-42A5BF7C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5767FB9-C1D9-7F8F-7825-88E1EB64E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B07FD27-E83E-2F69-9A98-DE868F3C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3F79-F731-45A2-A953-C2D875DAA885}" type="datetimeFigureOut">
              <a:rPr lang="sv-SE" smtClean="0"/>
              <a:t>2025-10-02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57DE94D-C453-26E4-7567-78971B60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C30006F-2CBC-F528-D243-13B13C34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41D8-A038-452A-AA21-3D0254F03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79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1ED1DCC8-BBF5-15B4-AB2A-4998428D0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A5EA1AD-D277-AF4A-CE6B-55ADD11D0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3D171FC-2FC5-759E-FC50-094C9052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3F79-F731-45A2-A953-C2D875DAA885}" type="datetimeFigureOut">
              <a:rPr lang="sv-SE" smtClean="0"/>
              <a:t>2025-10-02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A180D03-41CC-290A-8CBD-D3E6EB12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4FBD94F-E9AF-83A1-6462-DC2A9DB5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41D8-A038-452A-AA21-3D0254F03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25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4DEDBE3-B41A-25D9-D409-C3F47D6A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F5EA72A-862D-97D4-D87B-925714FB2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6D01ABD-D8B7-4534-27EA-933467C7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3F79-F731-45A2-A953-C2D875DAA885}" type="datetimeFigureOut">
              <a:rPr lang="sv-SE" smtClean="0"/>
              <a:t>2025-10-02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588BCF5-2E3C-F274-3906-980E12DB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43D177D-1BEC-668D-2DE2-12FA04A3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41D8-A038-452A-AA21-3D0254F03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679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EF9C05-C569-724E-95C6-A6033C0F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5BBBF19-9F68-9160-75B8-470F0F1A2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5323EC-1563-80E9-7AFB-FC697BEA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3F79-F731-45A2-A953-C2D875DAA885}" type="datetimeFigureOut">
              <a:rPr lang="sv-SE" smtClean="0"/>
              <a:t>2025-10-02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B125798-C424-40F0-E1C0-FFFA1F66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A71373C-A1EB-D9D6-18EC-542E198E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41D8-A038-452A-AA21-3D0254F03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346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91CAEC1-2938-6AFD-ACF7-1E86537E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7C34955-27FB-8F88-D650-110941116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BDDDB32-99F2-258B-E29E-1C0B48D8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3F79-F731-45A2-A953-C2D875DAA885}" type="datetimeFigureOut">
              <a:rPr lang="sv-SE" smtClean="0"/>
              <a:t>2025-10-02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DB808B2-7E77-3002-7AE5-F9786909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2A20186-034A-BB48-702B-6CC6397E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41D8-A038-452A-AA21-3D0254F03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393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9D8688-6710-5CC6-7001-9DB2C716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1862271-CD6D-7C4A-1723-C9F0B7C1E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5D09EA3-13C6-7ED5-7E0F-751E1C860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5CCF9E-3EAC-5EFB-56DA-E8FE7C0F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3F79-F731-45A2-A953-C2D875DAA885}" type="datetimeFigureOut">
              <a:rPr lang="sv-SE" smtClean="0"/>
              <a:t>2025-10-02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203FD5B-8BD7-A9E5-CD3B-A5895E29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CC6F307-28A9-1A58-6C94-B0DAD4E9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41D8-A038-452A-AA21-3D0254F03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702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E088A2-FA7C-9662-B02B-A208236D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48CA7A2-E6D9-B1DF-0F07-51D5BBA3C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B3CA2A9-0E4E-24DB-EBC8-06E7BE4E1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FA956D7-62FE-9286-5702-1AA951E0A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4B9879D9-9C70-5EE1-7E6B-424D51546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16C9DE7C-0430-0EDC-5E5A-44C4A8F0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3F79-F731-45A2-A953-C2D875DAA885}" type="datetimeFigureOut">
              <a:rPr lang="sv-SE" smtClean="0"/>
              <a:t>2025-10-02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78AB0DB-3C7F-C0FE-16E9-50C37A16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9A7A237-D3B9-9C3E-1698-7695D897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41D8-A038-452A-AA21-3D0254F03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822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694B83-F02E-58CA-2CD1-AA3A2D53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A19286E-869C-B88E-8A3E-EB1053A6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3F79-F731-45A2-A953-C2D875DAA885}" type="datetimeFigureOut">
              <a:rPr lang="sv-SE" smtClean="0"/>
              <a:t>2025-10-02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21F1EDA-0592-8571-CFB7-F2721AD2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3009FFD-82E0-DBEF-C69F-F64179D3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41D8-A038-452A-AA21-3D0254F03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692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065B8B9-CFE5-269E-069A-82D9CD1D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3F79-F731-45A2-A953-C2D875DAA885}" type="datetimeFigureOut">
              <a:rPr lang="sv-SE" smtClean="0"/>
              <a:t>2025-10-02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CEAFC9E-3719-97CA-AF60-2CEF028C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93D9EEA-66B0-D3B1-0CC6-50246F19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41D8-A038-452A-AA21-3D0254F03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066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B58DAE-DFA6-54CA-4B96-FC8D7A10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2F11B8-E48A-AFF4-9A59-27402664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520068E-2481-C110-E7B9-9EE82952B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379BC45-E1E8-7412-B74D-F922B261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3F79-F731-45A2-A953-C2D875DAA885}" type="datetimeFigureOut">
              <a:rPr lang="sv-SE" smtClean="0"/>
              <a:t>2025-10-02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F503B0A-DBE8-842C-AB0E-8752D210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D9AD590-DA1E-B107-EFE2-3018D0CB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41D8-A038-452A-AA21-3D0254F03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000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302433-DF83-687E-68C9-903FF6D7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26F1701-1C09-C904-CC3A-7DCAC70A3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A42AB5D-7EEC-4A0B-6BB5-0FAA90965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6740970-16EE-CD72-39B5-F64B2E21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3F79-F731-45A2-A953-C2D875DAA885}" type="datetimeFigureOut">
              <a:rPr lang="sv-SE" smtClean="0"/>
              <a:t>2025-10-02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4110700-BB6C-8690-5614-C21E76FD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8046340-CDB0-BD3A-DE07-3EE1778E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41D8-A038-452A-AA21-3D0254F03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367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9CE55385-AD3B-5ACB-898C-683989889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A25A88D-2B0C-4D2D-81E9-FBA372429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44F9B0D-2E12-1A28-C054-30F8D0A72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B43F79-F731-45A2-A953-C2D875DAA885}" type="datetimeFigureOut">
              <a:rPr lang="sv-SE" smtClean="0"/>
              <a:t>2025-10-02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DCE50A1-B4E9-4E5A-5A73-74183D95D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C4CF910-5A57-0FD0-15E2-993ECAE01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9041D8-A038-452A-AA21-3D0254F038B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017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9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9" name="Oval 20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21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rukter och grönsaker på båtar">
            <a:extLst>
              <a:ext uri="{FF2B5EF4-FFF2-40B4-BE49-F238E27FC236}">
                <a16:creationId xmlns:a16="http://schemas.microsoft.com/office/drawing/2014/main" id="{9511EA2A-0DA4-1EFA-06ED-F5081F13BA0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1571" b="4160"/>
          <a:stretch>
            <a:fillRect/>
          </a:stretch>
        </p:blipFill>
        <p:spPr>
          <a:xfrm>
            <a:off x="29993" y="-20917"/>
            <a:ext cx="12128966" cy="682249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7C90C89D-B8DB-C9CD-887A-A930ED1D5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173" y="630936"/>
            <a:ext cx="7315200" cy="2702018"/>
          </a:xfrm>
          <a:noFill/>
        </p:spPr>
        <p:txBody>
          <a:bodyPr anchor="b">
            <a:normAutofit/>
          </a:bodyPr>
          <a:lstStyle/>
          <a:p>
            <a:r>
              <a:rPr lang="sv-SE" sz="4800" b="1">
                <a:solidFill>
                  <a:schemeClr val="bg1"/>
                </a:solidFill>
              </a:rPr>
              <a:t>Plocky - Lokal mat nära dig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FE27197-B483-5BF2-FF00-D0BDA1078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8174" y="3427487"/>
            <a:ext cx="7315200" cy="2615906"/>
          </a:xfrm>
          <a:noFill/>
        </p:spPr>
        <p:txBody>
          <a:bodyPr anchor="t">
            <a:norm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Upptäck och stöd lokala producenter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2BF5651-51BA-9B0C-4288-5AE3799FDF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" t="28"/>
          <a:stretch>
            <a:fillRect/>
          </a:stretch>
        </p:blipFill>
        <p:spPr>
          <a:xfrm>
            <a:off x="774491" y="840738"/>
            <a:ext cx="1951369" cy="421137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55445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3EE9D36-7156-6FBD-1461-DCCA0F4F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Vad är Plocky?</a:t>
            </a:r>
          </a:p>
        </p:txBody>
      </p:sp>
      <p:graphicFrame>
        <p:nvGraphicFramePr>
          <p:cNvPr id="5" name="Platshållare för text 2">
            <a:extLst>
              <a:ext uri="{FF2B5EF4-FFF2-40B4-BE49-F238E27FC236}">
                <a16:creationId xmlns:a16="http://schemas.microsoft.com/office/drawing/2014/main" id="{A8B30F4B-CCB6-C2BA-BA3B-2F19A048D9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18915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563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B631D56-1D7D-14D4-4FE4-3E0D95AF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Teknik i appen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Platshållare för text 2">
            <a:extLst>
              <a:ext uri="{FF2B5EF4-FFF2-40B4-BE49-F238E27FC236}">
                <a16:creationId xmlns:a16="http://schemas.microsoft.com/office/drawing/2014/main" id="{3DBEA2D8-AEA4-B6B6-8CAD-5F3EEA8E4E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54672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911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A92884F4-0F02-76F0-2994-CBD08AEC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/>
              <a:t>import { Linking } from “react-native”;</a:t>
            </a:r>
          </a:p>
        </p:txBody>
      </p:sp>
      <p:pic>
        <p:nvPicPr>
          <p:cNvPr id="13" name="Bildobjekt 12">
            <a:extLst>
              <a:ext uri="{FF2B5EF4-FFF2-40B4-BE49-F238E27FC236}">
                <a16:creationId xmlns:a16="http://schemas.microsoft.com/office/drawing/2014/main" id="{B49A252B-DA7B-F0DD-E080-6C80372B9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60" y="2365285"/>
            <a:ext cx="4252809" cy="3938756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6D329ACA-6AB5-FF81-21E0-289859FB2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20" y="2365285"/>
            <a:ext cx="4832830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5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116</Words>
  <Application>Microsoft Office PowerPoint</Application>
  <PresentationFormat>Bredbild</PresentationFormat>
  <Paragraphs>16</Paragraphs>
  <Slides>4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Office-tema</vt:lpstr>
      <vt:lpstr>Plocky - Lokal mat nära dig</vt:lpstr>
      <vt:lpstr>Vad är Plocky?</vt:lpstr>
      <vt:lpstr>Teknik i appen</vt:lpstr>
      <vt:lpstr>import { Linking } from “react-native”;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</dc:creator>
  <cp:lastModifiedBy>Tobias</cp:lastModifiedBy>
  <cp:revision>5</cp:revision>
  <dcterms:created xsi:type="dcterms:W3CDTF">2025-10-02T08:16:13Z</dcterms:created>
  <dcterms:modified xsi:type="dcterms:W3CDTF">2025-10-02T10:59:03Z</dcterms:modified>
</cp:coreProperties>
</file>