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23C5-FDF5-484F-B6AD-2B32C37D5483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039E-65F8-4B15-AA3B-22C548F24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8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23C5-FDF5-484F-B6AD-2B32C37D5483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039E-65F8-4B15-AA3B-22C548F24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16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23C5-FDF5-484F-B6AD-2B32C37D5483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039E-65F8-4B15-AA3B-22C548F24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89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23C5-FDF5-484F-B6AD-2B32C37D5483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039E-65F8-4B15-AA3B-22C548F24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0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23C5-FDF5-484F-B6AD-2B32C37D5483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039E-65F8-4B15-AA3B-22C548F24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8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23C5-FDF5-484F-B6AD-2B32C37D5483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039E-65F8-4B15-AA3B-22C548F24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5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23C5-FDF5-484F-B6AD-2B32C37D5483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039E-65F8-4B15-AA3B-22C548F24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45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23C5-FDF5-484F-B6AD-2B32C37D5483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039E-65F8-4B15-AA3B-22C548F24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51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23C5-FDF5-484F-B6AD-2B32C37D5483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039E-65F8-4B15-AA3B-22C548F24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34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23C5-FDF5-484F-B6AD-2B32C37D5483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039E-65F8-4B15-AA3B-22C548F24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81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23C5-FDF5-484F-B6AD-2B32C37D5483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039E-65F8-4B15-AA3B-22C548F24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23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23C5-FDF5-484F-B6AD-2B32C37D5483}" type="datetimeFigureOut">
              <a:rPr lang="de-DE" smtClean="0"/>
              <a:t>30.04.2021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039E-65F8-4B15-AA3B-22C548F24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60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 Battle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Neighborhoods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Final </a:t>
            </a:r>
            <a:r>
              <a:rPr lang="de-DE" dirty="0" err="1" smtClean="0"/>
              <a:t>Capstone</a:t>
            </a:r>
            <a:r>
              <a:rPr lang="de-DE" dirty="0" smtClean="0"/>
              <a:t> Project </a:t>
            </a:r>
          </a:p>
          <a:p>
            <a:r>
              <a:rPr lang="de-DE" dirty="0" smtClean="0"/>
              <a:t>-</a:t>
            </a:r>
          </a:p>
          <a:p>
            <a:r>
              <a:rPr lang="de-DE" dirty="0" smtClean="0"/>
              <a:t>Project </a:t>
            </a:r>
            <a:r>
              <a:rPr lang="de-DE" dirty="0" err="1" smtClean="0"/>
              <a:t>by</a:t>
            </a:r>
            <a:r>
              <a:rPr lang="de-DE" dirty="0" smtClean="0"/>
              <a:t> Tobias Nover</a:t>
            </a:r>
          </a:p>
        </p:txBody>
      </p:sp>
    </p:spTree>
    <p:extLst>
      <p:ext uri="{BB962C8B-B14F-4D97-AF65-F5344CB8AC3E}">
        <p14:creationId xmlns:p14="http://schemas.microsoft.com/office/powerpoint/2010/main" val="60934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err="1" smtClean="0"/>
              <a:t>Introduction</a:t>
            </a: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Data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 smtClean="0"/>
              <a:t>Methodology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 smtClean="0"/>
              <a:t>Results</a:t>
            </a:r>
            <a:endParaRPr lang="de-D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 smtClean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50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Toronto </a:t>
            </a:r>
            <a:r>
              <a:rPr lang="de-DE" dirty="0" err="1" smtClean="0"/>
              <a:t>is</a:t>
            </a:r>
            <a:r>
              <a:rPr lang="de-DE" dirty="0" smtClean="0"/>
              <a:t> a divers </a:t>
            </a:r>
            <a:r>
              <a:rPr lang="de-DE" dirty="0" err="1" smtClean="0"/>
              <a:t>metropolis</a:t>
            </a:r>
            <a:r>
              <a:rPr lang="de-DE" dirty="0" smtClean="0"/>
              <a:t> &amp;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restaurants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like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an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best-</a:t>
            </a:r>
            <a:r>
              <a:rPr lang="de-DE" dirty="0" err="1" smtClean="0"/>
              <a:t>rated</a:t>
            </a:r>
            <a:r>
              <a:rPr lang="de-DE" dirty="0" smtClean="0"/>
              <a:t> </a:t>
            </a:r>
            <a:r>
              <a:rPr lang="de-DE" dirty="0" err="1" smtClean="0"/>
              <a:t>restaurants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category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located</a:t>
            </a:r>
            <a:r>
              <a:rPr lang="de-DE" dirty="0" smtClean="0"/>
              <a:t> in </a:t>
            </a:r>
            <a:r>
              <a:rPr lang="de-DE" dirty="0" err="1" smtClean="0"/>
              <a:t>town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best-</a:t>
            </a:r>
            <a:r>
              <a:rPr lang="de-DE" dirty="0" err="1" smtClean="0"/>
              <a:t>rated</a:t>
            </a:r>
            <a:r>
              <a:rPr lang="de-DE" dirty="0" smtClean="0"/>
              <a:t> </a:t>
            </a:r>
            <a:r>
              <a:rPr lang="de-DE" dirty="0" err="1" smtClean="0"/>
              <a:t>Italian</a:t>
            </a:r>
            <a:r>
              <a:rPr lang="de-DE" dirty="0" smtClean="0"/>
              <a:t> Restaurants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located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60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Toronto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boroughs</a:t>
            </a:r>
            <a:r>
              <a:rPr lang="de-DE" dirty="0" smtClean="0"/>
              <a:t> &amp; </a:t>
            </a:r>
            <a:r>
              <a:rPr lang="de-DE" dirty="0" err="1" smtClean="0"/>
              <a:t>neighborhoods</a:t>
            </a:r>
            <a:r>
              <a:rPr lang="de-DE" dirty="0" smtClean="0"/>
              <a:t> </a:t>
            </a:r>
            <a:r>
              <a:rPr lang="de-DE" dirty="0" err="1" smtClean="0"/>
              <a:t>along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latitude</a:t>
            </a:r>
            <a:r>
              <a:rPr lang="de-DE" dirty="0" smtClean="0"/>
              <a:t> &amp; </a:t>
            </a:r>
            <a:r>
              <a:rPr lang="de-DE" dirty="0" err="1" smtClean="0"/>
              <a:t>longitude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FourSquare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venues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FourSquare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(e.g. </a:t>
            </a:r>
            <a:r>
              <a:rPr lang="de-DE" dirty="0" err="1" smtClean="0"/>
              <a:t>rating</a:t>
            </a:r>
            <a:r>
              <a:rPr lang="de-DE" dirty="0" smtClean="0"/>
              <a:t>)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venue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36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Methodology</a:t>
            </a:r>
            <a:r>
              <a:rPr lang="de-DE" dirty="0" smtClean="0"/>
              <a:t> (I/III)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Scrape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Wikipedia-page </a:t>
            </a:r>
            <a:r>
              <a:rPr lang="de-DE" dirty="0" err="1" smtClean="0"/>
              <a:t>of</a:t>
            </a:r>
            <a:r>
              <a:rPr lang="de-DE" dirty="0" smtClean="0"/>
              <a:t> Toronto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dataframe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Postal</a:t>
            </a:r>
            <a:r>
              <a:rPr lang="de-DE" dirty="0" smtClean="0"/>
              <a:t> Code, Borough &amp;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537" y="2762481"/>
            <a:ext cx="591585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1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Methodology</a:t>
            </a:r>
            <a:r>
              <a:rPr lang="de-DE" dirty="0" smtClean="0"/>
              <a:t> (II/III)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FourSquare</a:t>
            </a:r>
            <a:r>
              <a:rPr lang="de-DE" dirty="0" smtClean="0"/>
              <a:t> API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top 5 </a:t>
            </a:r>
            <a:r>
              <a:rPr lang="de-DE" dirty="0" err="1" smtClean="0"/>
              <a:t>venues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category</a:t>
            </a:r>
            <a:r>
              <a:rPr lang="de-DE" dirty="0" smtClean="0"/>
              <a:t> „</a:t>
            </a:r>
            <a:r>
              <a:rPr lang="de-DE" dirty="0" err="1" smtClean="0"/>
              <a:t>Italian</a:t>
            </a:r>
            <a:r>
              <a:rPr lang="de-DE" dirty="0" smtClean="0"/>
              <a:t> Restaurant“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vicinity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neighborhood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3056357"/>
            <a:ext cx="955490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0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Methodology</a:t>
            </a:r>
            <a:r>
              <a:rPr lang="de-DE" dirty="0" smtClean="0"/>
              <a:t> (III/III)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FourSquare</a:t>
            </a:r>
            <a:r>
              <a:rPr lang="de-DE" dirty="0" smtClean="0"/>
              <a:t> API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venues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2766920"/>
            <a:ext cx="9516803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2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 a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venues</a:t>
            </a:r>
            <a:r>
              <a:rPr lang="de-DE" dirty="0" smtClean="0"/>
              <a:t> in a </a:t>
            </a:r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marker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descriptions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Neighborhood</a:t>
            </a:r>
            <a:r>
              <a:rPr lang="de-DE" dirty="0" smtClean="0"/>
              <a:t>, </a:t>
            </a:r>
            <a:r>
              <a:rPr lang="de-DE" dirty="0" err="1" smtClean="0"/>
              <a:t>Venue</a:t>
            </a:r>
            <a:r>
              <a:rPr lang="de-DE" dirty="0" smtClean="0"/>
              <a:t>-name, </a:t>
            </a:r>
            <a:r>
              <a:rPr lang="de-DE" dirty="0" err="1" smtClean="0"/>
              <a:t>Venue</a:t>
            </a:r>
            <a:r>
              <a:rPr lang="de-DE" dirty="0" smtClean="0"/>
              <a:t>-rating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966" y="3531553"/>
            <a:ext cx="4446067" cy="26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6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Purpose</a:t>
            </a:r>
            <a:r>
              <a:rPr lang="de-DE" dirty="0" smtClean="0"/>
              <a:t> was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best-</a:t>
            </a:r>
            <a:r>
              <a:rPr lang="de-DE" dirty="0" err="1" smtClean="0"/>
              <a:t>rated</a:t>
            </a:r>
            <a:r>
              <a:rPr lang="de-DE" dirty="0" smtClean="0"/>
              <a:t> </a:t>
            </a:r>
            <a:r>
              <a:rPr lang="de-DE" dirty="0" err="1" smtClean="0"/>
              <a:t>Italian</a:t>
            </a:r>
            <a:r>
              <a:rPr lang="de-DE" dirty="0" smtClean="0"/>
              <a:t> </a:t>
            </a:r>
            <a:r>
              <a:rPr lang="de-DE" dirty="0" err="1" smtClean="0"/>
              <a:t>restaurants</a:t>
            </a:r>
            <a:r>
              <a:rPr lang="de-DE" dirty="0" smtClean="0"/>
              <a:t> in Toronto </a:t>
            </a:r>
          </a:p>
          <a:p>
            <a:endParaRPr lang="de-DE" dirty="0"/>
          </a:p>
          <a:p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visual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restaurants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located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Limitation: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limited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venues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limitations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FourSquare</a:t>
            </a:r>
            <a:r>
              <a:rPr lang="de-DE" dirty="0" smtClean="0"/>
              <a:t> API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limited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ratings</a:t>
            </a:r>
            <a:r>
              <a:rPr lang="de-DE" dirty="0" smtClean="0"/>
              <a:t> per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68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Breitbild</PresentationFormat>
  <Paragraphs>39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The Battle of the Neighborhoods</vt:lpstr>
      <vt:lpstr>Outline</vt:lpstr>
      <vt:lpstr>Introduction</vt:lpstr>
      <vt:lpstr>Data</vt:lpstr>
      <vt:lpstr>Methodology (I/III)</vt:lpstr>
      <vt:lpstr>Methodology (II/III)</vt:lpstr>
      <vt:lpstr>Methodology (III/III)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Neighborhoods</dc:title>
  <dc:creator>Microsoft-Konto</dc:creator>
  <cp:lastModifiedBy>Microsoft-Konto</cp:lastModifiedBy>
  <cp:revision>2</cp:revision>
  <dcterms:created xsi:type="dcterms:W3CDTF">2021-04-30T09:49:13Z</dcterms:created>
  <dcterms:modified xsi:type="dcterms:W3CDTF">2021-04-30T09:57:30Z</dcterms:modified>
</cp:coreProperties>
</file>