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DD43"/>
    <a:srgbClr val="FFDD45"/>
    <a:srgbClr val="E7DCA5"/>
    <a:srgbClr val="EADD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1059-D34D-CE4E-8697-2D013E9B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4C52D-5507-8971-7329-21DD96A42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BFAD4-6590-77FF-E5D4-E3D04EF3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FFA9E-BC00-9E6E-1E0C-EF91CD4B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39132-072D-C97A-4FB8-14A133E5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36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1E5F5-B560-4E71-C346-C5A89613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C64870-975D-CB14-CBE7-A878F6CE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B5394-4B43-AEA4-C876-B93C8F6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DDFAD-A62A-46D2-35EE-BC3744C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075FA-39AE-CC42-13AE-8904CC24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89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E24E41-FB71-CF80-C3B7-4C52F7EA8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C1FC55-257E-7AB9-A40B-CBB8662C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62ABC2-DCB8-C70F-74B6-794F5F28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513E9-A555-AC1B-B720-7E843691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849FB-CA18-89F5-7E57-D2D4431C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237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13E-6AFD-E31B-4801-19BB384E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DAC9E-A90B-A791-BF20-E6EEA39A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D1F87-F12B-70A5-61B3-32869ECD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D342F-A5C4-284E-456E-DBAC4CEA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63811-3D18-41BF-B660-C901AD17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02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D582B-5C85-1847-FBD2-2B282D69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F35C38-FEE3-33A1-C9C8-EB6D793E7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E38EE-1836-D453-0128-10E7EAEC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DEB0B-700C-4D07-1559-880D6785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5181F-7572-1AB4-96E3-C9E9D29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57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CB5EF-CB17-70D1-5C2D-3583A549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3C8A4-5DB4-CEEB-7791-9B9A0A2B3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04DAA-97BA-4264-9FBA-F1E96AB0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AAF073-D11B-803E-A65A-9D4B4D2E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09A10-9034-7076-B895-052D6713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4E90CA-D750-9285-3657-52603D3E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75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AEC39-017E-F050-10F2-B3D3B57D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CED80-153F-7A05-9D0B-CF45F8BE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C5AAC-65CD-87E3-7435-78661B41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5E61F6-0F20-4BF8-E786-1B489568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4729AC-D0C2-8504-D8B0-36CAC0706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44CFDF-F10A-B488-E2DD-11FAB351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99D7C6-2651-6DE3-96BA-07759F43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D84779-7FE0-A78C-0B6C-2A3E223D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530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FA788-A856-4F25-72E0-8B1C4580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C067A0-F665-3D45-B5C3-A1553B49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BA9406-396F-27A8-F6A6-0612965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A71D45-3C0C-543C-D367-8A1FA29B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191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E72DFA-9A8A-DBB7-D890-944FED6A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87BB98-B208-3948-9928-3B5BD635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A055E-97C7-17DC-4549-E6975878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67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4A2F-2DF0-76B9-BD8C-1EB85B26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9B0B4-8E72-E6DE-1C93-96F6AECA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C9EEA1-D4BB-E490-26A0-8565FB0A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F1070-934F-1ED9-B0DD-90D37FEB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A0B3FD-52A9-9839-096E-CB483DA9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10BB91-FC0B-63E8-477D-543F31DD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35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2F651-E679-E551-0264-9DE0135A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D6C172-3646-2571-EECB-BB69D5FF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C07803-F2AE-5548-FD16-7502B304C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D99256-9EC3-61E5-F978-B9D13503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7476E-0158-54FB-E47C-3F78C24A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A4B1B-DAFD-62BA-212A-0DC861BB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06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148397-3242-27D0-4CA2-158DE74F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60D4-F4F3-3ABA-1C36-468EA55D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27876-F7B0-720C-231E-26FBD708C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2F8D-DC74-4AB0-BE82-383A87D4FB67}" type="datetimeFigureOut">
              <a:rPr lang="de-CH" smtClean="0"/>
              <a:t>15.10.2023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C9A99-425F-A41E-4DC1-B1426B767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8960F-45EB-8B71-7BBC-5EF2F226F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5235-EA69-4BC2-B301-63343FDB565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87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old-screws-label-sign-15303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C467D38-FB2E-EF58-1074-C25D07EFDA01}"/>
              </a:ext>
            </a:extLst>
          </p:cNvPr>
          <p:cNvGrpSpPr/>
          <p:nvPr/>
        </p:nvGrpSpPr>
        <p:grpSpPr>
          <a:xfrm>
            <a:off x="1714440" y="0"/>
            <a:ext cx="8707123" cy="6858000"/>
            <a:chOff x="1714440" y="0"/>
            <a:chExt cx="8707123" cy="6858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902B7EF-2D39-842F-CD1C-8942C0170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2798">
              <a:off x="1746046" y="1344814"/>
              <a:ext cx="1977182" cy="309472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B3A23C7-28AB-0881-220C-686C7693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3028">
              <a:off x="8405322" y="1370804"/>
              <a:ext cx="2016241" cy="3127231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248A8F8-BE26-98CF-96B2-89E6D3F2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1143">
              <a:off x="8276131" y="2606844"/>
              <a:ext cx="2009779" cy="314574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E33A0EC-0E02-625C-B283-6587921CC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62802">
              <a:off x="1714440" y="2642497"/>
              <a:ext cx="1964220" cy="3074432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9DED227-81EC-CC4D-9BCD-74F4FB16F584}"/>
                </a:ext>
              </a:extLst>
            </p:cNvPr>
            <p:cNvSpPr/>
            <p:nvPr/>
          </p:nvSpPr>
          <p:spPr>
            <a:xfrm>
              <a:off x="3520679" y="0"/>
              <a:ext cx="5150642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34F398F-2728-4955-3646-9E0013270515}"/>
                </a:ext>
              </a:extLst>
            </p:cNvPr>
            <p:cNvSpPr/>
            <p:nvPr/>
          </p:nvSpPr>
          <p:spPr>
            <a:xfrm>
              <a:off x="3628417" y="116732"/>
              <a:ext cx="4931923" cy="661480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A179ACB-69C2-D491-B8E0-BD0485BC5D48}"/>
                </a:ext>
              </a:extLst>
            </p:cNvPr>
            <p:cNvSpPr txBox="1"/>
            <p:nvPr/>
          </p:nvSpPr>
          <p:spPr>
            <a:xfrm>
              <a:off x="4272472" y="1133357"/>
              <a:ext cx="3685913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600" b="1" dirty="0">
                  <a:solidFill>
                    <a:schemeClr val="bg1"/>
                  </a:solidFill>
                  <a:latin typeface="Gabriola" panose="04040605051002020D02" pitchFamily="82" charset="0"/>
                </a:rPr>
                <a:t>RING</a:t>
              </a:r>
              <a:r>
                <a:rPr lang="de-CH" dirty="0">
                  <a:solidFill>
                    <a:schemeClr val="bg1"/>
                  </a:solidFill>
                  <a:latin typeface="Gabriola" panose="04040605051002020D02" pitchFamily="82" charset="0"/>
                </a:rPr>
                <a:t> </a:t>
              </a:r>
            </a:p>
            <a:p>
              <a:pPr algn="ctr"/>
              <a:r>
                <a:rPr lang="de-CH" sz="5000" b="1" dirty="0">
                  <a:solidFill>
                    <a:schemeClr val="bg1"/>
                  </a:solidFill>
                  <a:latin typeface="Gabriola" panose="04040605051002020D02" pitchFamily="82" charset="0"/>
                </a:rPr>
                <a:t>OF</a:t>
              </a:r>
              <a:r>
                <a:rPr lang="de-CH" sz="5000" dirty="0">
                  <a:solidFill>
                    <a:schemeClr val="bg1"/>
                  </a:solidFill>
                  <a:latin typeface="Gabriola" panose="04040605051002020D02" pitchFamily="82" charset="0"/>
                </a:rPr>
                <a:t> </a:t>
              </a:r>
            </a:p>
            <a:p>
              <a:pPr algn="ctr"/>
              <a:r>
                <a:rPr lang="de-CH" sz="9600" b="1" dirty="0">
                  <a:solidFill>
                    <a:schemeClr val="bg1"/>
                  </a:solidFill>
                  <a:latin typeface="Gabriola" panose="04040605051002020D02" pitchFamily="82" charset="0"/>
                </a:rPr>
                <a:t>FIRE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8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765A166-902F-0449-AAC4-3F35660FC06F}"/>
              </a:ext>
            </a:extLst>
          </p:cNvPr>
          <p:cNvGrpSpPr/>
          <p:nvPr/>
        </p:nvGrpSpPr>
        <p:grpSpPr>
          <a:xfrm>
            <a:off x="1482609" y="1016541"/>
            <a:ext cx="9226781" cy="3032646"/>
            <a:chOff x="1482609" y="1016541"/>
            <a:chExt cx="9226781" cy="303264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671DAD4-128D-40BA-DBE4-35CDC00C3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482609" y="1016541"/>
              <a:ext cx="9226781" cy="3032646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B0951AF7-F355-F623-E1D1-5FCEC929FD94}"/>
                </a:ext>
              </a:extLst>
            </p:cNvPr>
            <p:cNvSpPr txBox="1"/>
            <p:nvPr/>
          </p:nvSpPr>
          <p:spPr>
            <a:xfrm>
              <a:off x="3833076" y="1647408"/>
              <a:ext cx="478372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800" dirty="0">
                  <a:latin typeface="Gabriola" panose="04040605051002020D02" pitchFamily="82" charset="0"/>
                </a:rPr>
                <a:t>Start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81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Gabriola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Odermatt</dc:creator>
  <cp:lastModifiedBy>Tobias Odermatt</cp:lastModifiedBy>
  <cp:revision>4</cp:revision>
  <dcterms:created xsi:type="dcterms:W3CDTF">2023-10-15T14:56:12Z</dcterms:created>
  <dcterms:modified xsi:type="dcterms:W3CDTF">2023-10-15T15:18:35Z</dcterms:modified>
</cp:coreProperties>
</file>