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  <p:sldMasterId id="2147483697" r:id="rId5"/>
    <p:sldMasterId id="2147483695" r:id="rId6"/>
    <p:sldMasterId id="2147483684" r:id="rId7"/>
  </p:sldMasterIdLst>
  <p:notesMasterIdLst>
    <p:notesMasterId r:id="rId24"/>
  </p:notesMasterIdLst>
  <p:handoutMasterIdLst>
    <p:handoutMasterId r:id="rId25"/>
  </p:handoutMasterIdLst>
  <p:sldIdLst>
    <p:sldId id="272" r:id="rId8"/>
    <p:sldId id="259" r:id="rId9"/>
    <p:sldId id="269" r:id="rId10"/>
    <p:sldId id="270" r:id="rId11"/>
    <p:sldId id="273" r:id="rId12"/>
    <p:sldId id="274" r:id="rId13"/>
    <p:sldId id="275" r:id="rId14"/>
    <p:sldId id="276" r:id="rId15"/>
    <p:sldId id="261" r:id="rId16"/>
    <p:sldId id="267" r:id="rId17"/>
    <p:sldId id="260" r:id="rId18"/>
    <p:sldId id="263" r:id="rId19"/>
    <p:sldId id="266" r:id="rId20"/>
    <p:sldId id="262" r:id="rId21"/>
    <p:sldId id="264" r:id="rId22"/>
    <p:sldId id="26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efore the session" id="{9248E0E9-B469-42C5-B521-34DBB63F9E0C}">
          <p14:sldIdLst>
            <p14:sldId id="272"/>
            <p14:sldId id="259"/>
            <p14:sldId id="269"/>
            <p14:sldId id="270"/>
          </p14:sldIdLst>
        </p14:section>
        <p14:section name="The session" id="{9BCE8471-468A-4538-82B3-E4E62B0A593E}">
          <p14:sldIdLst>
            <p14:sldId id="273"/>
            <p14:sldId id="274"/>
            <p14:sldId id="275"/>
            <p14:sldId id="276"/>
            <p14:sldId id="261"/>
            <p14:sldId id="267"/>
            <p14:sldId id="260"/>
            <p14:sldId id="263"/>
            <p14:sldId id="266"/>
            <p14:sldId id="262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6297"/>
    <a:srgbClr val="000000"/>
    <a:srgbClr val="3B2B46"/>
    <a:srgbClr val="FFFFFF"/>
    <a:srgbClr val="346296"/>
    <a:srgbClr val="E646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 autoAdjust="0"/>
    <p:restoredTop sz="80866" autoAdjust="0"/>
  </p:normalViewPr>
  <p:slideViewPr>
    <p:cSldViewPr snapToGrid="0">
      <p:cViewPr varScale="1">
        <p:scale>
          <a:sx n="55" d="100"/>
          <a:sy n="55" d="100"/>
        </p:scale>
        <p:origin x="1078" y="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200" d="100"/>
          <a:sy n="200" d="100"/>
        </p:scale>
        <p:origin x="1392" y="14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ABDC4E67-8CB2-26CB-9842-22F9A691D9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E31EB5F-53B0-CDA3-72A4-3FA9BE40D0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40670-43D7-400A-ABC5-B69E064DBB37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0EB1E06-E4F0-A1A2-1EFB-AD58FA1AF7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7061963-6110-4C16-C593-C8C56E4881C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74045-2E90-4839-9E75-1C1FCF04B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183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B03A4-75C9-4E3D-9183-2102CA9AEC33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39206-A81D-4F76-8486-302187992F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807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026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534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7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726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600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954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0342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9D26B-2105-B752-1559-A5E7E3580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B2030-5E24-3C76-AF6E-BEABDB29D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EF88D-DEBE-FA6D-7C2B-49DE203B9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025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0F04B-2070-B32A-26F9-689ACEB17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72153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51C8F-389D-6D1D-529E-8F7B5D256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AB8FD-3AC0-420A-CD1A-4BB2C4DEB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E0881B-0B39-A9CB-08B8-7FA6C0D98A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27CCB1-27F7-D503-AC18-183950FAE8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728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E4D49-1A5A-DFCF-8CA7-93B2889E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0198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470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1FA22-F0C4-1510-0E4C-953C802C4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6368D-1D41-F3F9-3D07-85EFF2CFB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83765E-1500-5380-7D29-9BED9AFAF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4134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19606-9316-A7A0-65BC-635A494F0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637042-5D0D-C650-5659-376D12BF8F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F090A-47F3-1576-D5A3-105EE3376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89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3B042-3840-06BB-E1DF-E9094D819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CC1C5E-7112-083E-8A66-4B30A4DD39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364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341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blue">
    <p:bg>
      <p:bgPr>
        <a:solidFill>
          <a:srgbClr val="3462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861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1666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5659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4C786-AD10-7D88-1933-9D7659D25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314" y="1852863"/>
            <a:ext cx="7886486" cy="432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Your bio</a:t>
            </a:r>
            <a:endParaRPr lang="en-GB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1BA7B894-6BCA-2B29-BA04-8AAB1735B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313" y="324853"/>
            <a:ext cx="78864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Speaker’s name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374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FF0C1-723F-8331-7203-2AD1CA308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00EBD9-8D5A-98D4-BC92-CE5E1C756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723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3D202-8931-7832-6C93-86B82B686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BBC0C-D418-7F75-653D-7BD01A94C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02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93987-4D9C-734A-F0DD-FA7C5E5B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C8F2A-06F7-926F-11A3-0E18B5E01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60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8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11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image" Target="../media/image6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46B6AA1A-3151-3AC2-83FB-1C6A4D626CE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" y="0"/>
            <a:ext cx="12189631" cy="68580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E38E8CAF-D224-9556-511F-8D65E9383F2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591" y="137310"/>
            <a:ext cx="4166241" cy="1426795"/>
          </a:xfrm>
          <a:prstGeom prst="rect">
            <a:avLst/>
          </a:prstGeom>
        </p:spPr>
      </p:pic>
      <p:pic>
        <p:nvPicPr>
          <p:cNvPr id="5" name="Image 4" descr="Une image contenant Police, Graphique, graphisme, capture d’écran&#10;&#10;Description générée automatiquement">
            <a:extLst>
              <a:ext uri="{FF2B5EF4-FFF2-40B4-BE49-F238E27FC236}">
                <a16:creationId xmlns:a16="http://schemas.microsoft.com/office/drawing/2014/main" id="{4BAF5A96-834B-D12C-CB6C-63FE0247752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00" y="6138849"/>
            <a:ext cx="2720050" cy="52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29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427B60B6-58D4-7B9F-C29A-CE66AF93F596}"/>
              </a:ext>
            </a:extLst>
          </p:cNvPr>
          <p:cNvSpPr txBox="1">
            <a:spLocks/>
          </p:cNvSpPr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5000">
                <a:latin typeface="Stencil" panose="040409050D0802020404" pitchFamily="82" charset="0"/>
              </a:rPr>
              <a:t> </a:t>
            </a:r>
            <a:endParaRPr lang="en-DE" sz="25000">
              <a:latin typeface="Stencil" panose="040409050D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877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E6A8F4F5-7628-E9E8-23A7-09169C6794F7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" y="0"/>
            <a:ext cx="12189631" cy="6858000"/>
          </a:xfrm>
          <a:prstGeom prst="rect">
            <a:avLst/>
          </a:prstGeom>
        </p:spPr>
      </p:pic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23A9783D-3390-2C6C-10C7-123B0E0D4E9D}"/>
              </a:ext>
            </a:extLst>
          </p:cNvPr>
          <p:cNvSpPr txBox="1">
            <a:spLocks/>
          </p:cNvSpPr>
          <p:nvPr userDrawn="1"/>
        </p:nvSpPr>
        <p:spPr>
          <a:xfrm>
            <a:off x="7001787" y="6335963"/>
            <a:ext cx="227396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rgbClr val="346296"/>
                </a:solidFill>
              </a:rPr>
              <a:t>@yourtwitterhandle</a:t>
            </a:r>
          </a:p>
        </p:txBody>
      </p:sp>
      <p:pic>
        <p:nvPicPr>
          <p:cNvPr id="2" name="Image 1" descr="Une image contenant capture d’écran, ligne, Graphique, Bleu électrique&#10;&#10;Description générée automatiquement">
            <a:extLst>
              <a:ext uri="{FF2B5EF4-FFF2-40B4-BE49-F238E27FC236}">
                <a16:creationId xmlns:a16="http://schemas.microsoft.com/office/drawing/2014/main" id="{EC42AD5F-B6B5-8DD5-EE15-B684945B572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043" y="6367194"/>
            <a:ext cx="342783" cy="35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531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5400" b="1" kern="1200" dirty="0">
          <a:solidFill>
            <a:srgbClr val="3B2B4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GB" sz="3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1B01AB94-EEA2-3211-2551-34A16625A10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" y="0"/>
            <a:ext cx="12189631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57010D-0C09-8FBA-F719-A4ED7C3FC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7332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054D6-CB61-3142-2199-DDEA2FD48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id="{6122872C-58E4-4D8E-43AD-82C6D51A6C2A}"/>
              </a:ext>
            </a:extLst>
          </p:cNvPr>
          <p:cNvSpPr txBox="1">
            <a:spLocks/>
          </p:cNvSpPr>
          <p:nvPr userDrawn="1"/>
        </p:nvSpPr>
        <p:spPr>
          <a:xfrm>
            <a:off x="7001787" y="6335963"/>
            <a:ext cx="227396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>
                <a:solidFill>
                  <a:srgbClr val="346296"/>
                </a:solidFill>
              </a:rPr>
              <a:t>@yourtwitterhandle</a:t>
            </a:r>
          </a:p>
        </p:txBody>
      </p:sp>
      <p:pic>
        <p:nvPicPr>
          <p:cNvPr id="8" name="Graphique 7">
            <a:extLst>
              <a:ext uri="{FF2B5EF4-FFF2-40B4-BE49-F238E27FC236}">
                <a16:creationId xmlns:a16="http://schemas.microsoft.com/office/drawing/2014/main" id="{59BD5C5E-FB1B-A32E-1927-AB6A3C9A666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822738" y="196674"/>
            <a:ext cx="1062038" cy="904875"/>
          </a:xfrm>
          <a:prstGeom prst="rect">
            <a:avLst/>
          </a:prstGeom>
        </p:spPr>
      </p:pic>
      <p:pic>
        <p:nvPicPr>
          <p:cNvPr id="11" name="Image 10" descr="Une image contenant capture d’écran, ligne, Graphique, Bleu électrique&#10;&#10;Description générée automatiquement">
            <a:extLst>
              <a:ext uri="{FF2B5EF4-FFF2-40B4-BE49-F238E27FC236}">
                <a16:creationId xmlns:a16="http://schemas.microsoft.com/office/drawing/2014/main" id="{8F580B04-0A71-F403-17DA-BF3F734827E2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043" y="6367194"/>
            <a:ext cx="342783" cy="350754"/>
          </a:xfrm>
          <a:prstGeom prst="rect">
            <a:avLst/>
          </a:prstGeom>
        </p:spPr>
      </p:pic>
      <p:pic>
        <p:nvPicPr>
          <p:cNvPr id="5" name="Image 4" descr="Une image contenant Police, Graphique, graphisme, capture d’écran&#10;&#10;Description générée automatiquement">
            <a:extLst>
              <a:ext uri="{FF2B5EF4-FFF2-40B4-BE49-F238E27FC236}">
                <a16:creationId xmlns:a16="http://schemas.microsoft.com/office/drawing/2014/main" id="{BEDCEE56-1BA9-8210-7BDF-2455F87929E9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716" y="1147469"/>
            <a:ext cx="1169451" cy="22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69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kern="1200">
          <a:solidFill>
            <a:srgbClr val="3B2B4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3200" kern="1200">
          <a:solidFill>
            <a:srgbClr val="346297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synedgy-my.sharepoint.com/:f:/p/gaelcolas/EpDuE9fIG3ZBhUyLzO_OhI0B4zkgYhCgpGpPqbGccuJynA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mailto:psconfeu@synedgy.com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512BD2B3-5213-AE89-B245-3E2067844782}"/>
              </a:ext>
            </a:extLst>
          </p:cNvPr>
          <p:cNvSpPr txBox="1">
            <a:spLocks/>
          </p:cNvSpPr>
          <p:nvPr/>
        </p:nvSpPr>
        <p:spPr>
          <a:xfrm>
            <a:off x="1524000" y="4271395"/>
            <a:ext cx="9144000" cy="63175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kern="1200">
                <a:solidFill>
                  <a:srgbClr val="3B2B46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 dirty="0">
                <a:latin typeface="Segoe UI" panose="020B0502040204020203" pitchFamily="34" charset="0"/>
                <a:cs typeface="Segoe UI" panose="020B0502040204020203" pitchFamily="34" charset="0"/>
              </a:rPr>
              <a:t>Dr. Tobias Weltner</a:t>
            </a:r>
            <a:endParaRPr lang="en-GB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" name="Connecteur droit 5">
            <a:extLst>
              <a:ext uri="{FF2B5EF4-FFF2-40B4-BE49-F238E27FC236}">
                <a16:creationId xmlns:a16="http://schemas.microsoft.com/office/drawing/2014/main" id="{E9631884-5100-1BA8-2365-47609B2977D7}"/>
              </a:ext>
            </a:extLst>
          </p:cNvPr>
          <p:cNvCxnSpPr/>
          <p:nvPr/>
        </p:nvCxnSpPr>
        <p:spPr>
          <a:xfrm>
            <a:off x="3867150" y="4089400"/>
            <a:ext cx="4508500" cy="0"/>
          </a:xfrm>
          <a:prstGeom prst="line">
            <a:avLst/>
          </a:prstGeom>
          <a:ln>
            <a:solidFill>
              <a:srgbClr val="3B2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el 4">
            <a:extLst>
              <a:ext uri="{FF2B5EF4-FFF2-40B4-BE49-F238E27FC236}">
                <a16:creationId xmlns:a16="http://schemas.microsoft.com/office/drawing/2014/main" id="{EC34FE26-AFCF-2A09-DB2E-84FFA4D454A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63600" y="2672840"/>
            <a:ext cx="10515600" cy="1325563"/>
          </a:xfrm>
          <a:prstGeom prst="rect">
            <a:avLst/>
          </a:prstGeom>
        </p:spPr>
        <p:txBody>
          <a:bodyPr anchor="b" anchorCtr="0"/>
          <a:lstStyle/>
          <a:p>
            <a:pPr algn="ctr"/>
            <a:r>
              <a:rPr lang="en-DE" sz="6000" b="1" dirty="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</a:t>
            </a:r>
            <a:r>
              <a:rPr lang="en-US" sz="6000" b="1" dirty="0" err="1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ext</a:t>
            </a:r>
            <a:r>
              <a:rPr lang="en-US" sz="6000" b="1" dirty="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Up:</a:t>
            </a:r>
            <a:endParaRPr lang="en-DE" sz="6000" b="1" dirty="0">
              <a:solidFill>
                <a:srgbClr val="346296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886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3312970-1382-905E-DF3A-5D367E6E7736}"/>
              </a:ext>
            </a:extLst>
          </p:cNvPr>
          <p:cNvSpPr txBox="1">
            <a:spLocks/>
          </p:cNvSpPr>
          <p:nvPr/>
        </p:nvSpPr>
        <p:spPr>
          <a:xfrm>
            <a:off x="3467314" y="1852863"/>
            <a:ext cx="7886486" cy="432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GB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/>
              <a:t>Your bio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1AB71D8-13B6-19D4-D417-35FE98068B94}"/>
              </a:ext>
            </a:extLst>
          </p:cNvPr>
          <p:cNvSpPr txBox="1"/>
          <p:nvPr/>
        </p:nvSpPr>
        <p:spPr>
          <a:xfrm>
            <a:off x="478971" y="3991429"/>
            <a:ext cx="2760183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FR" i="1" dirty="0"/>
              <a:t>You can download </a:t>
            </a:r>
            <a:r>
              <a:rPr lang="fr-FR" i="1" dirty="0" err="1"/>
              <a:t>your</a:t>
            </a:r>
            <a:r>
              <a:rPr lang="fr-FR" i="1" dirty="0"/>
              <a:t> </a:t>
            </a:r>
            <a:r>
              <a:rPr lang="fr-FR" i="1" dirty="0" err="1"/>
              <a:t>shield</a:t>
            </a:r>
            <a:r>
              <a:rPr lang="fr-FR" i="1" dirty="0"/>
              <a:t> </a:t>
            </a:r>
            <a:r>
              <a:rPr lang="fr-FR" i="1" dirty="0" err="1"/>
              <a:t>here</a:t>
            </a:r>
            <a:r>
              <a:rPr lang="fr-FR" i="1" dirty="0"/>
              <a:t>:</a:t>
            </a:r>
          </a:p>
          <a:p>
            <a:pPr algn="ctr"/>
            <a:r>
              <a:rPr lang="en-GB" dirty="0">
                <a:ea typeface="+mn-lt"/>
                <a:cs typeface="+mn-lt"/>
                <a:hlinkClick r:id="rId2"/>
              </a:rPr>
              <a:t>Speakers shields</a:t>
            </a:r>
            <a:endParaRPr lang="en-GB" dirty="0"/>
          </a:p>
          <a:p>
            <a:pPr algn="ctr"/>
            <a:r>
              <a:rPr lang="en-GB" i="1" dirty="0"/>
              <a:t>If any problem with you shield, please contact us at </a:t>
            </a:r>
            <a:r>
              <a:rPr lang="en-GB" b="1" i="1" dirty="0">
                <a:solidFill>
                  <a:srgbClr val="3B2B46"/>
                </a:solidFill>
              </a:rPr>
              <a:t>contact@psconf.eu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63F84C9-7486-D81C-EDE7-12CE856D5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312" y="324852"/>
            <a:ext cx="7886485" cy="1325563"/>
          </a:xfrm>
        </p:spPr>
        <p:txBody>
          <a:bodyPr>
            <a:normAutofit/>
          </a:bodyPr>
          <a:lstStyle/>
          <a:p>
            <a:r>
              <a:rPr lang="en-DE" sz="6600" dirty="0">
                <a:solidFill>
                  <a:srgbClr val="346296"/>
                </a:solidFill>
                <a:latin typeface="+mn-lt"/>
                <a:ea typeface="+mn-ea"/>
                <a:cs typeface="+mn-cs"/>
              </a:rPr>
              <a:t>S</a:t>
            </a:r>
            <a:r>
              <a:rPr lang="en-US" sz="6600" err="1">
                <a:solidFill>
                  <a:srgbClr val="346296"/>
                </a:solidFill>
                <a:latin typeface="+mn-lt"/>
                <a:ea typeface="+mn-ea"/>
                <a:cs typeface="+mn-cs"/>
              </a:rPr>
              <a:t>peaker</a:t>
            </a:r>
            <a:r>
              <a:rPr lang="en-US" sz="6600">
                <a:solidFill>
                  <a:srgbClr val="346296"/>
                </a:solidFill>
                <a:latin typeface="+mn-lt"/>
                <a:ea typeface="+mn-ea"/>
                <a:cs typeface="+mn-cs"/>
              </a:rPr>
              <a:t> name</a:t>
            </a:r>
            <a:endParaRPr lang="en-DE" sz="6600" dirty="0">
              <a:solidFill>
                <a:srgbClr val="346296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Image 3" descr="Une image contenant Visage humain, habits, personne, sourire&#10;&#10;Description générée automatiquement">
            <a:extLst>
              <a:ext uri="{FF2B5EF4-FFF2-40B4-BE49-F238E27FC236}">
                <a16:creationId xmlns:a16="http://schemas.microsoft.com/office/drawing/2014/main" id="{E6BA0E72-B9E1-A0C6-F8B0-8254DF100C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64" y="210232"/>
            <a:ext cx="3218768" cy="321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095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Slide </a:t>
            </a:r>
            <a:r>
              <a:rPr lang="fr-FR" dirty="0" err="1"/>
              <a:t>title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 err="1"/>
              <a:t>Sample</a:t>
            </a:r>
            <a:r>
              <a:rPr lang="fr-FR" dirty="0"/>
              <a:t> </a:t>
            </a:r>
            <a:r>
              <a:rPr lang="fr-FR" dirty="0" err="1"/>
              <a:t>text</a:t>
            </a:r>
            <a:r>
              <a:rPr lang="fr-FR" dirty="0"/>
              <a:t> for </a:t>
            </a:r>
            <a:r>
              <a:rPr lang="fr-FR" dirty="0" err="1"/>
              <a:t>your</a:t>
            </a:r>
            <a:r>
              <a:rPr lang="fr-FR" dirty="0"/>
              <a:t> PSConf.EU 2025 </a:t>
            </a:r>
            <a:r>
              <a:rPr lang="fr-FR" dirty="0" err="1"/>
              <a:t>presentation</a:t>
            </a:r>
            <a:endParaRPr lang="fr-F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usually</a:t>
            </a:r>
            <a:r>
              <a:rPr lang="fr-FR" dirty="0"/>
              <a:t> </a:t>
            </a:r>
            <a:r>
              <a:rPr lang="fr-FR" dirty="0" err="1"/>
              <a:t>prefer</a:t>
            </a:r>
            <a:r>
              <a:rPr lang="fr-FR" dirty="0"/>
              <a:t> demos, use slides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moderation</a:t>
            </a:r>
            <a:endParaRPr lang="fr-FR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/>
              <a:t>Think about those at the back of the room, some text might be too small.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dirty="0"/>
              <a:t>Think about accessibility, try to improve the contrast, colours and size of your presentation.</a:t>
            </a:r>
          </a:p>
        </p:txBody>
      </p:sp>
    </p:spTree>
    <p:extLst>
      <p:ext uri="{BB962C8B-B14F-4D97-AF65-F5344CB8AC3E}">
        <p14:creationId xmlns:p14="http://schemas.microsoft.com/office/powerpoint/2010/main" val="1101361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D5B32-5508-746F-68D8-7CD5B8707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58DE9-2079-E03F-78A8-7FE2D8B2F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/>
              <a:t>Use this template if you want, it’s preferred but not mandatory.</a:t>
            </a:r>
          </a:p>
          <a:p>
            <a:r>
              <a:rPr lang="en-GB"/>
              <a:t>Please make sure our sponsors are mentioned on your first slide after the title.</a:t>
            </a:r>
          </a:p>
          <a:p>
            <a:r>
              <a:rPr lang="en-GB"/>
              <a:t>Do not amend the ratio or the colours of the sponsors’ logo and background.</a:t>
            </a:r>
          </a:p>
          <a:p>
            <a:r>
              <a:rPr lang="en-GB"/>
              <a:t>Update your twitter handle through the master page (see next slides).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2363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E053C-741E-8349-0EAA-61BB90AA5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Instruction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72C65-167D-1927-2A32-0E6E760AB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The session is 30 min.</a:t>
            </a:r>
          </a:p>
          <a:p>
            <a:r>
              <a:rPr lang="en-GB"/>
              <a:t>Then 15min Q&amp;A.</a:t>
            </a:r>
          </a:p>
          <a:p>
            <a:r>
              <a:rPr lang="en-GB"/>
              <a:t>At the end of your 45 min, please leave the room to the next speaker.</a:t>
            </a:r>
          </a:p>
          <a:p>
            <a:r>
              <a:rPr lang="en-GB"/>
              <a:t>You’re welcome to continue the discussion in the Foyer area.</a:t>
            </a:r>
          </a:p>
        </p:txBody>
      </p:sp>
    </p:spTree>
    <p:extLst>
      <p:ext uri="{BB962C8B-B14F-4D97-AF65-F5344CB8AC3E}">
        <p14:creationId xmlns:p14="http://schemas.microsoft.com/office/powerpoint/2010/main" val="2961006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5F8504-5E64-81CC-A46D-F76242C87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600"/>
              <a:t>Update the twitter </a:t>
            </a:r>
            <a:r>
              <a:rPr lang="fr-FR" sz="3600" err="1"/>
              <a:t>handle</a:t>
            </a:r>
            <a:r>
              <a:rPr lang="fr-FR" sz="3600"/>
              <a:t> on the master slide</a:t>
            </a:r>
            <a:endParaRPr lang="en-GB" sz="360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30485E-47C1-6161-8B16-E1696FB20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/>
              <a:t>To open the slide master: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To close the Master view: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fr-FR"/>
              <a:t>If </a:t>
            </a:r>
            <a:r>
              <a:rPr lang="fr-FR" err="1"/>
              <a:t>you</a:t>
            </a:r>
            <a:r>
              <a:rPr lang="fr-FR"/>
              <a:t> </a:t>
            </a:r>
            <a:r>
              <a:rPr lang="fr-FR" err="1"/>
              <a:t>need</a:t>
            </a:r>
            <a:r>
              <a:rPr lang="fr-FR"/>
              <a:t> </a:t>
            </a:r>
            <a:r>
              <a:rPr lang="fr-FR" err="1"/>
              <a:t>any</a:t>
            </a:r>
            <a:r>
              <a:rPr lang="fr-FR"/>
              <a:t> help, do not </a:t>
            </a:r>
            <a:r>
              <a:rPr lang="fr-FR" err="1"/>
              <a:t>hesitate</a:t>
            </a:r>
            <a:r>
              <a:rPr lang="fr-FR"/>
              <a:t> to email us at </a:t>
            </a:r>
            <a:r>
              <a:rPr lang="fr-FR">
                <a:hlinkClick r:id="rId2"/>
              </a:rPr>
              <a:t>psconfeu@synedgy.com</a:t>
            </a:r>
            <a:r>
              <a:rPr lang="fr-FR"/>
              <a:t> </a:t>
            </a:r>
            <a:endParaRPr lang="en-GB"/>
          </a:p>
          <a:p>
            <a:pPr marL="0" indent="0">
              <a:buNone/>
            </a:pPr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D88325-FDF3-34EC-672B-1ACC66954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480" y="2209121"/>
            <a:ext cx="9867808" cy="15906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1D1015-DF85-9779-1F95-B294BC9EA0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480" y="4299923"/>
            <a:ext cx="9820034" cy="144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780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167248-C99C-E892-89E1-4CBB81F02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29389"/>
            <a:ext cx="10515600" cy="1004637"/>
          </a:xfrm>
        </p:spPr>
        <p:txBody>
          <a:bodyPr/>
          <a:lstStyle/>
          <a:p>
            <a:r>
              <a:rPr lang="en-GB"/>
              <a:t>Demos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ACAFC7-78CB-98F9-FEF3-D3E8C9FF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653758"/>
            <a:ext cx="10515600" cy="1500187"/>
          </a:xfrm>
        </p:spPr>
        <p:txBody>
          <a:bodyPr/>
          <a:lstStyle/>
          <a:p>
            <a:r>
              <a:rPr lang="en-GB"/>
              <a:t>We love Demos!</a:t>
            </a: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776AC288-703A-8014-23CA-E040CDD7E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191" y="615392"/>
            <a:ext cx="6127897" cy="50601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7259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063F7B61-5334-421F-9456-A905D333F4B3}"/>
              </a:ext>
            </a:extLst>
          </p:cNvPr>
          <p:cNvSpPr txBox="1">
            <a:spLocks/>
          </p:cNvSpPr>
          <p:nvPr/>
        </p:nvSpPr>
        <p:spPr>
          <a:xfrm>
            <a:off x="831850" y="529389"/>
            <a:ext cx="10515600" cy="10046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3B2B4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Q&amp;A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7911686-C4FE-022C-2490-99F4F5BFDF39}"/>
              </a:ext>
            </a:extLst>
          </p:cNvPr>
          <p:cNvSpPr txBox="1">
            <a:spLocks/>
          </p:cNvSpPr>
          <p:nvPr/>
        </p:nvSpPr>
        <p:spPr>
          <a:xfrm>
            <a:off x="831850" y="1653758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15 minutes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4697E65-3DA9-6EF3-472C-734FB98C3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477" y="1770873"/>
            <a:ext cx="6729046" cy="3591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4842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82643D59-896E-68AE-5BCA-3F8558F198E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973328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3</a:t>
            </a:r>
            <a:endParaRPr lang="en-GB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72D13131-79CF-8701-656B-BEFF0267805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 anchorCtr="0"/>
          <a:lstStyle/>
          <a:p>
            <a:pPr algn="ctr"/>
            <a:r>
              <a:rPr lang="en-US" sz="25000">
                <a:solidFill>
                  <a:schemeClr val="bg1"/>
                </a:solidFill>
                <a:latin typeface="Stencil" panose="040409050D0802020404" pitchFamily="82" charset="0"/>
              </a:rPr>
              <a:t>3</a:t>
            </a:r>
            <a:endParaRPr lang="en-DE" sz="2500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004164"/>
      </p:ext>
    </p:extLst>
  </p:cSld>
  <p:clrMapOvr>
    <a:masterClrMapping/>
  </p:clrMapOvr>
  <p:transition spd="slow" advTm="1000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72D13131-79CF-8701-656B-BEFF0267805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 anchorCtr="0"/>
          <a:lstStyle/>
          <a:p>
            <a:pPr algn="ctr"/>
            <a:r>
              <a:rPr lang="en-US" sz="25000">
                <a:solidFill>
                  <a:schemeClr val="bg1"/>
                </a:solidFill>
                <a:latin typeface="Stencil" panose="040409050D0802020404" pitchFamily="82" charset="0"/>
              </a:rPr>
              <a:t>2</a:t>
            </a:r>
            <a:endParaRPr lang="en-DE" sz="2500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012733"/>
      </p:ext>
    </p:extLst>
  </p:cSld>
  <p:clrMapOvr>
    <a:masterClrMapping/>
  </p:clrMapOvr>
  <p:transition spd="slow" advTm="1000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72D13131-79CF-8701-656B-BEFF0267805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 anchorCtr="0"/>
          <a:lstStyle/>
          <a:p>
            <a:pPr algn="ctr"/>
            <a:r>
              <a:rPr lang="en-US" sz="25000">
                <a:latin typeface="Stencil" panose="040409050D0802020404" pitchFamily="82" charset="0"/>
              </a:rPr>
              <a:t>1</a:t>
            </a:r>
            <a:endParaRPr lang="en-DE" sz="25000">
              <a:latin typeface="Stencil" panose="040409050D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31530"/>
      </p:ext>
    </p:extLst>
  </p:cSld>
  <p:clrMapOvr>
    <a:masterClrMapping/>
  </p:clrMapOvr>
  <p:transition spd="slow" advTm="1000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FB22B504-146E-1966-17CE-BB797BC6083D}"/>
              </a:ext>
            </a:extLst>
          </p:cNvPr>
          <p:cNvSpPr txBox="1">
            <a:spLocks/>
          </p:cNvSpPr>
          <p:nvPr/>
        </p:nvSpPr>
        <p:spPr>
          <a:xfrm>
            <a:off x="1524000" y="4271395"/>
            <a:ext cx="9144000" cy="63175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kern="1200">
                <a:solidFill>
                  <a:srgbClr val="3B2B46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i="1" dirty="0"/>
              <a:t>Dr. Tobias Weltner</a:t>
            </a:r>
            <a:endParaRPr lang="en-GB" b="1" i="1" dirty="0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A169C0FB-08C4-E3EC-573C-91852880EBAA}"/>
              </a:ext>
            </a:extLst>
          </p:cNvPr>
          <p:cNvCxnSpPr/>
          <p:nvPr/>
        </p:nvCxnSpPr>
        <p:spPr>
          <a:xfrm>
            <a:off x="3867150" y="4089400"/>
            <a:ext cx="4508500" cy="0"/>
          </a:xfrm>
          <a:prstGeom prst="line">
            <a:avLst/>
          </a:prstGeom>
          <a:ln>
            <a:solidFill>
              <a:srgbClr val="3B2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el 3">
            <a:extLst>
              <a:ext uri="{FF2B5EF4-FFF2-40B4-BE49-F238E27FC236}">
                <a16:creationId xmlns:a16="http://schemas.microsoft.com/office/drawing/2014/main" id="{0E2348EB-2258-5792-670F-322202E630B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2666707"/>
            <a:ext cx="10515600" cy="1325563"/>
          </a:xfrm>
          <a:prstGeom prst="rect">
            <a:avLst/>
          </a:prstGeom>
        </p:spPr>
        <p:txBody>
          <a:bodyPr anchor="b" anchorCtr="0"/>
          <a:lstStyle/>
          <a:p>
            <a:pPr algn="ctr"/>
            <a:r>
              <a:rPr lang="en-US" sz="6000" b="1" dirty="0">
                <a:solidFill>
                  <a:srgbClr val="346296"/>
                </a:solidFill>
                <a:latin typeface="+mn-lt"/>
              </a:rPr>
              <a:t>Small, Powerful, and soon your best friend: </a:t>
            </a:r>
            <a:r>
              <a:rPr lang="en-US" sz="6000" b="1" dirty="0" err="1">
                <a:solidFill>
                  <a:srgbClr val="346296"/>
                </a:solidFill>
                <a:latin typeface="+mn-lt"/>
              </a:rPr>
              <a:t>ScriptBlocks</a:t>
            </a:r>
            <a:endParaRPr lang="en-DE" sz="6000" b="1" dirty="0">
              <a:solidFill>
                <a:srgbClr val="34629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93816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77B20-2B5A-E91E-B3C3-61E432CBE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do: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D465B-1B52-D6F7-D19D-FB6A95E34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de-DE" dirty="0"/>
          </a:p>
          <a:p>
            <a:pPr lvl="1"/>
            <a:r>
              <a:rPr lang="de-DE" dirty="0"/>
              <a:t>Looking at </a:t>
            </a:r>
            <a:r>
              <a:rPr lang="de-DE" dirty="0" err="1"/>
              <a:t>ScriptBlocks</a:t>
            </a:r>
            <a:r>
              <a:rPr lang="de-DE" dirty="0"/>
              <a:t> in </a:t>
            </a:r>
            <a:r>
              <a:rPr lang="de-DE" dirty="0" err="1"/>
              <a:t>action</a:t>
            </a:r>
            <a:endParaRPr lang="de-DE" dirty="0"/>
          </a:p>
          <a:p>
            <a:pPr lvl="2"/>
            <a:r>
              <a:rPr lang="de-DE" dirty="0"/>
              <a:t>Code Samples From </a:t>
            </a:r>
            <a:r>
              <a:rPr lang="de-DE" dirty="0" err="1"/>
              <a:t>Zillions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Projects</a:t>
            </a:r>
          </a:p>
          <a:p>
            <a:pPr lvl="2"/>
            <a:endParaRPr lang="de-DE" dirty="0"/>
          </a:p>
          <a:p>
            <a:pPr lvl="1"/>
            <a:r>
              <a:rPr lang="de-DE" dirty="0" err="1"/>
              <a:t>Identify</a:t>
            </a:r>
            <a:r>
              <a:rPr lang="de-DE" dirty="0"/>
              <a:t> Common </a:t>
            </a:r>
            <a:r>
              <a:rPr lang="de-DE" dirty="0" err="1"/>
              <a:t>Characteristics</a:t>
            </a:r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dirty="0" err="1"/>
              <a:t>Better</a:t>
            </a:r>
            <a:r>
              <a:rPr lang="de-DE" dirty="0"/>
              <a:t> Understanding </a:t>
            </a:r>
            <a:r>
              <a:rPr lang="de-DE" dirty="0" err="1"/>
              <a:t>of</a:t>
            </a:r>
            <a:r>
              <a:rPr lang="de-DE" dirty="0"/>
              <a:t> PowerShell</a:t>
            </a:r>
          </a:p>
          <a:p>
            <a:pPr lvl="2"/>
            <a:r>
              <a:rPr lang="de-DE" dirty="0"/>
              <a:t>Fill In Gaps</a:t>
            </a:r>
          </a:p>
          <a:p>
            <a:pPr lvl="2"/>
            <a:r>
              <a:rPr lang="de-DE" dirty="0" err="1"/>
              <a:t>Solve</a:t>
            </a:r>
            <a:r>
              <a:rPr lang="de-DE" dirty="0"/>
              <a:t> "Code </a:t>
            </a:r>
            <a:r>
              <a:rPr lang="de-DE" dirty="0" err="1"/>
              <a:t>Mysteries</a:t>
            </a:r>
            <a:r>
              <a:rPr lang="de-DE" dirty="0"/>
              <a:t>"</a:t>
            </a:r>
          </a:p>
          <a:p>
            <a:pPr lvl="2"/>
            <a:r>
              <a:rPr lang="de-DE" dirty="0" err="1"/>
              <a:t>Provide</a:t>
            </a:r>
            <a:r>
              <a:rPr lang="de-DE" dirty="0"/>
              <a:t> Inspiration and Code Samples</a:t>
            </a:r>
          </a:p>
        </p:txBody>
      </p:sp>
    </p:spTree>
    <p:extLst>
      <p:ext uri="{BB962C8B-B14F-4D97-AF65-F5344CB8AC3E}">
        <p14:creationId xmlns:p14="http://schemas.microsoft.com/office/powerpoint/2010/main" val="2077644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29DF11-9C79-7A19-D6A4-6FE4A09C8744}"/>
              </a:ext>
            </a:extLst>
          </p:cNvPr>
          <p:cNvSpPr txBox="1"/>
          <p:nvPr/>
        </p:nvSpPr>
        <p:spPr>
          <a:xfrm>
            <a:off x="2979516" y="2644170"/>
            <a:ext cx="62329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0" dirty="0">
                <a:solidFill>
                  <a:schemeClr val="bg1"/>
                </a:solidFill>
                <a:latin typeface="Stencil" panose="040409050D0802020404" pitchFamily="82" charset="0"/>
              </a:rPr>
              <a:t>Hands-On</a:t>
            </a:r>
          </a:p>
        </p:txBody>
      </p:sp>
    </p:spTree>
    <p:extLst>
      <p:ext uri="{BB962C8B-B14F-4D97-AF65-F5344CB8AC3E}">
        <p14:creationId xmlns:p14="http://schemas.microsoft.com/office/powerpoint/2010/main" val="1991259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3BDFA2-7140-DBDA-FB79-6B8A58F51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2464-8979-3A82-3FB1-763B02F41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Conclusions</a:t>
            </a:r>
            <a:r>
              <a:rPr lang="de-DE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ACE07-9E47-A5EA-FCFA-6B249B890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de-DE" dirty="0"/>
          </a:p>
          <a:p>
            <a:pPr lvl="1"/>
            <a:r>
              <a:rPr lang="de-DE" dirty="0"/>
              <a:t>General </a:t>
            </a:r>
            <a:r>
              <a:rPr lang="de-DE" dirty="0" err="1"/>
              <a:t>Strategy</a:t>
            </a:r>
            <a:endParaRPr lang="de-DE" dirty="0"/>
          </a:p>
          <a:p>
            <a:pPr lvl="2"/>
            <a:r>
              <a:rPr lang="de-DE" dirty="0" err="1"/>
              <a:t>Reusable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monolytic</a:t>
            </a:r>
            <a:r>
              <a:rPr lang="de-DE" dirty="0"/>
              <a:t> </a:t>
            </a:r>
            <a:r>
              <a:rPr lang="de-DE" dirty="0" err="1"/>
              <a:t>monster</a:t>
            </a:r>
            <a:r>
              <a:rPr lang="de-DE" dirty="0"/>
              <a:t> </a:t>
            </a:r>
            <a:r>
              <a:rPr lang="de-DE" dirty="0" err="1"/>
              <a:t>scripts</a:t>
            </a:r>
            <a:endParaRPr lang="de-DE" dirty="0"/>
          </a:p>
          <a:p>
            <a:pPr lvl="2"/>
            <a:r>
              <a:rPr lang="de-DE" dirty="0"/>
              <a:t>Do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b="1" i="1" dirty="0" err="1"/>
              <a:t>once</a:t>
            </a:r>
            <a:r>
              <a:rPr lang="de-DE" dirty="0"/>
              <a:t>, </a:t>
            </a:r>
            <a:r>
              <a:rPr lang="de-DE" dirty="0" err="1"/>
              <a:t>keep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</a:t>
            </a:r>
            <a:r>
              <a:rPr lang="de-DE" b="1" i="1" dirty="0" err="1"/>
              <a:t>narrow</a:t>
            </a:r>
            <a:r>
              <a:rPr lang="de-DE" b="1" i="1" dirty="0"/>
              <a:t> and </a:t>
            </a:r>
            <a:r>
              <a:rPr lang="de-DE" b="1" i="1" dirty="0" err="1"/>
              <a:t>deep</a:t>
            </a:r>
            <a:endParaRPr lang="de-DE" b="1" i="1" dirty="0"/>
          </a:p>
          <a:p>
            <a:pPr lvl="2"/>
            <a:r>
              <a:rPr lang="de-DE" dirty="0"/>
              <a:t>Use Modules, </a:t>
            </a:r>
            <a:r>
              <a:rPr lang="de-DE" dirty="0" err="1"/>
              <a:t>internalize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in </a:t>
            </a:r>
            <a:r>
              <a:rPr lang="de-DE" dirty="0" err="1"/>
              <a:t>scripts</a:t>
            </a:r>
            <a:r>
              <a:rPr lang="de-DE" dirty="0"/>
              <a:t> </a:t>
            </a:r>
            <a:r>
              <a:rPr lang="de-DE" dirty="0" err="1"/>
              <a:t>later</a:t>
            </a:r>
            <a:r>
              <a:rPr lang="de-DE" dirty="0"/>
              <a:t> (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needed</a:t>
            </a:r>
            <a:r>
              <a:rPr lang="de-DE" dirty="0"/>
              <a:t>)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Use </a:t>
            </a:r>
            <a:r>
              <a:rPr lang="de-DE" dirty="0" err="1"/>
              <a:t>ScriptBlock</a:t>
            </a:r>
            <a:r>
              <a:rPr lang="de-DE" dirty="0"/>
              <a:t> </a:t>
            </a:r>
            <a:r>
              <a:rPr lang="de-DE" dirty="0" err="1"/>
              <a:t>Functionality</a:t>
            </a:r>
            <a:r>
              <a:rPr lang="de-DE" dirty="0"/>
              <a:t> Out-</a:t>
            </a:r>
            <a:r>
              <a:rPr lang="de-DE" dirty="0" err="1"/>
              <a:t>of</a:t>
            </a:r>
            <a:r>
              <a:rPr lang="de-DE"/>
              <a:t>-Band</a:t>
            </a:r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dirty="0" err="1"/>
              <a:t>Better</a:t>
            </a:r>
            <a:r>
              <a:rPr lang="de-DE" dirty="0"/>
              <a:t> Understanding </a:t>
            </a:r>
            <a:r>
              <a:rPr lang="de-DE" dirty="0" err="1"/>
              <a:t>of</a:t>
            </a:r>
            <a:r>
              <a:rPr lang="de-DE" dirty="0"/>
              <a:t> PowerShell</a:t>
            </a:r>
          </a:p>
          <a:p>
            <a:pPr lvl="2"/>
            <a:r>
              <a:rPr lang="de-DE" dirty="0"/>
              <a:t>Fill In Gaps</a:t>
            </a:r>
          </a:p>
          <a:p>
            <a:pPr lvl="2"/>
            <a:r>
              <a:rPr lang="de-DE" dirty="0" err="1"/>
              <a:t>Solve</a:t>
            </a:r>
            <a:r>
              <a:rPr lang="de-DE" dirty="0"/>
              <a:t> "Code </a:t>
            </a:r>
            <a:r>
              <a:rPr lang="de-DE" dirty="0" err="1"/>
              <a:t>Mysteries</a:t>
            </a:r>
            <a:r>
              <a:rPr lang="de-DE" dirty="0"/>
              <a:t>"</a:t>
            </a:r>
          </a:p>
          <a:p>
            <a:pPr lvl="2"/>
            <a:r>
              <a:rPr lang="de-DE" dirty="0" err="1"/>
              <a:t>Provide</a:t>
            </a:r>
            <a:r>
              <a:rPr lang="de-DE" dirty="0"/>
              <a:t> Inspiration and Code Samples</a:t>
            </a:r>
          </a:p>
        </p:txBody>
      </p:sp>
    </p:spTree>
    <p:extLst>
      <p:ext uri="{BB962C8B-B14F-4D97-AF65-F5344CB8AC3E}">
        <p14:creationId xmlns:p14="http://schemas.microsoft.com/office/powerpoint/2010/main" val="3917535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531CB4D-40EE-4CEA-4C1F-A86C158A8A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09061" y="630961"/>
            <a:ext cx="9733280" cy="1325563"/>
          </a:xfrm>
        </p:spPr>
        <p:txBody>
          <a:bodyPr/>
          <a:lstStyle/>
          <a:p>
            <a:pPr rtl="0" eaLnBrk="1" latinLnBrk="0" hangingPunct="1"/>
            <a:r>
              <a:rPr lang="fr-FR" sz="4000" b="1" kern="1200">
                <a:solidFill>
                  <a:srgbClr val="346296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Many thanks to our sponsors:</a:t>
            </a:r>
            <a:endParaRPr lang="en-DE"/>
          </a:p>
        </p:txBody>
      </p:sp>
      <p:pic>
        <p:nvPicPr>
          <p:cNvPr id="6" name="Image 5" descr="Une image contenant texte, Police, capture d’écran, logo&#10;&#10;Le contenu généré par l’IA peut être incorrect.">
            <a:extLst>
              <a:ext uri="{FF2B5EF4-FFF2-40B4-BE49-F238E27FC236}">
                <a16:creationId xmlns:a16="http://schemas.microsoft.com/office/drawing/2014/main" id="{7055FC4D-305C-B66C-BD15-95904A343D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384" y="1830625"/>
            <a:ext cx="7643232" cy="402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835757"/>
      </p:ext>
    </p:extLst>
  </p:cSld>
  <p:clrMapOvr>
    <a:masterClrMapping/>
  </p:clrMapOvr>
</p:sld>
</file>

<file path=ppt/theme/theme1.xml><?xml version="1.0" encoding="utf-8"?>
<a:theme xmlns:a="http://schemas.openxmlformats.org/drawingml/2006/main" name="Tit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Speaker's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ontent">
  <a:themeElements>
    <a:clrScheme name="PSConfE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6198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0563C1"/>
      </a:folHlink>
    </a:clrScheme>
    <a:fontScheme name="PSConfEU202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8c243a5-121d-4837-b81c-114e1b569ece">
      <Terms xmlns="http://schemas.microsoft.com/office/infopath/2007/PartnerControls"/>
    </lcf76f155ced4ddcb4097134ff3c332f>
    <TaxCatchAll xmlns="77f18391-c91f-4725-9130-63caf76c180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10B4CA76F661498C662C4D69800553" ma:contentTypeVersion="13" ma:contentTypeDescription="Create a new document." ma:contentTypeScope="" ma:versionID="8e04fcd09f7a7dfd06ff4a6ceabf43dc">
  <xsd:schema xmlns:xsd="http://www.w3.org/2001/XMLSchema" xmlns:xs="http://www.w3.org/2001/XMLSchema" xmlns:p="http://schemas.microsoft.com/office/2006/metadata/properties" xmlns:ns2="58c243a5-121d-4837-b81c-114e1b569ece" xmlns:ns3="77f18391-c91f-4725-9130-63caf76c1806" targetNamespace="http://schemas.microsoft.com/office/2006/metadata/properties" ma:root="true" ma:fieldsID="665b7cb087352da028993c4fb985284c" ns2:_="" ns3:_="">
    <xsd:import namespace="58c243a5-121d-4837-b81c-114e1b569ece"/>
    <xsd:import namespace="77f18391-c91f-4725-9130-63caf76c18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c243a5-121d-4837-b81c-114e1b569e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d613703-4b30-4a23-b3bf-9e58a81c4af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f18391-c91f-4725-9130-63caf76c1806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7308bfb8-9000-4349-8794-c2de05f0bbcb}" ma:internalName="TaxCatchAll" ma:showField="CatchAllData" ma:web="77f18391-c91f-4725-9130-63caf76c180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9C06E3-346E-408E-B352-32E922A070CE}">
  <ds:schemaRefs>
    <ds:schemaRef ds:uri="http://schemas.microsoft.com/office/2006/metadata/properties"/>
    <ds:schemaRef ds:uri="http://schemas.microsoft.com/office/infopath/2007/PartnerControls"/>
    <ds:schemaRef ds:uri="2347cc20-e10c-452d-848a-c18e83138525"/>
    <ds:schemaRef ds:uri="85c0ce47-fe9c-4809-bf88-519c39a738e6"/>
    <ds:schemaRef ds:uri="58c243a5-121d-4837-b81c-114e1b569ece"/>
    <ds:schemaRef ds:uri="77f18391-c91f-4725-9130-63caf76c1806"/>
  </ds:schemaRefs>
</ds:datastoreItem>
</file>

<file path=customXml/itemProps2.xml><?xml version="1.0" encoding="utf-8"?>
<ds:datastoreItem xmlns:ds="http://schemas.openxmlformats.org/officeDocument/2006/customXml" ds:itemID="{57D9B22B-F436-4FE5-B6C0-65AB2260F5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243F5F-D51B-403B-A401-EA162F276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8c243a5-121d-4837-b81c-114e1b569ece"/>
    <ds:schemaRef ds:uri="77f18391-c91f-4725-9130-63caf76c1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364</Words>
  <Application>Microsoft Office PowerPoint</Application>
  <PresentationFormat>Widescreen</PresentationFormat>
  <Paragraphs>76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Segoe UI</vt:lpstr>
      <vt:lpstr>Segoe UI Light</vt:lpstr>
      <vt:lpstr>Stencil</vt:lpstr>
      <vt:lpstr>Wingdings</vt:lpstr>
      <vt:lpstr>Title</vt:lpstr>
      <vt:lpstr>Blank</vt:lpstr>
      <vt:lpstr>Speaker's slide</vt:lpstr>
      <vt:lpstr>Content</vt:lpstr>
      <vt:lpstr>Next Up:</vt:lpstr>
      <vt:lpstr>3</vt:lpstr>
      <vt:lpstr>2</vt:lpstr>
      <vt:lpstr>1</vt:lpstr>
      <vt:lpstr>Small, Powerful, and soon your best friend: ScriptBlocks</vt:lpstr>
      <vt:lpstr>What we do:</vt:lpstr>
      <vt:lpstr>PowerPoint Presentation</vt:lpstr>
      <vt:lpstr>Conclusions:</vt:lpstr>
      <vt:lpstr>Many thanks to our sponsors:</vt:lpstr>
      <vt:lpstr>Speaker name</vt:lpstr>
      <vt:lpstr>Slide title</vt:lpstr>
      <vt:lpstr>Instructions</vt:lpstr>
      <vt:lpstr>Instruction (Continued)</vt:lpstr>
      <vt:lpstr>Update the twitter handle on the master slide</vt:lpstr>
      <vt:lpstr>Demos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2024-03-26T13:08:23Z</dcterms:created>
  <dcterms:modified xsi:type="dcterms:W3CDTF">2025-06-18T11:28:13Z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0x0101006910B4CA76F661498C662C4D69800553</vt:lpwstr>
  </property>
  <property fmtid="{D5CDD505-2E9C-101B-9397-08002B2CF9AE}" pid="3" name="MediaServiceImageTags">
    <vt:lpwstr/>
  </property>
</Properties>
</file>